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11089782" r:id="rId2"/>
    <p:sldId id="11089785" r:id="rId3"/>
    <p:sldId id="11089786" r:id="rId4"/>
    <p:sldId id="11089787" r:id="rId5"/>
    <p:sldId id="11089788" r:id="rId6"/>
    <p:sldId id="11089789" r:id="rId7"/>
    <p:sldId id="11089790" r:id="rId8"/>
    <p:sldId id="11089792" r:id="rId9"/>
    <p:sldId id="11089791" r:id="rId10"/>
    <p:sldId id="11089793" r:id="rId11"/>
    <p:sldId id="11089794" r:id="rId12"/>
    <p:sldId id="11089795" r:id="rId13"/>
    <p:sldId id="11089797" r:id="rId14"/>
    <p:sldId id="11089796" r:id="rId15"/>
    <p:sldId id="11089798" r:id="rId16"/>
    <p:sldId id="11089799" r:id="rId17"/>
    <p:sldId id="11089800" r:id="rId18"/>
    <p:sldId id="11089802" r:id="rId19"/>
    <p:sldId id="11089801" r:id="rId20"/>
    <p:sldId id="11089803" r:id="rId21"/>
    <p:sldId id="11089804" r:id="rId22"/>
    <p:sldId id="11089805" r:id="rId23"/>
    <p:sldId id="11089806" r:id="rId24"/>
    <p:sldId id="31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B898"/>
    <a:srgbClr val="008357"/>
    <a:srgbClr val="142275"/>
    <a:srgbClr val="009664"/>
    <a:srgbClr val="537960"/>
    <a:srgbClr val="E5F8F2"/>
    <a:srgbClr val="7BB53E"/>
    <a:srgbClr val="32752C"/>
    <a:srgbClr val="13375B"/>
    <a:srgbClr val="1482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12" autoAdjust="0"/>
  </p:normalViewPr>
  <p:slideViewPr>
    <p:cSldViewPr snapToGrid="0">
      <p:cViewPr>
        <p:scale>
          <a:sx n="66" d="100"/>
          <a:sy n="66" d="100"/>
        </p:scale>
        <p:origin x="780" y="1176"/>
      </p:cViewPr>
      <p:guideLst>
        <p:guide pos="3840"/>
        <p:guide orient="horz" pos="2160"/>
        <p:guide pos="619"/>
        <p:guide pos="706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思源黑体 CN Light" panose="020B03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思源黑体 CN Light" panose="020B0300000000000000" charset="-122"/>
              </a:rPr>
              <a:t>2023/4/2</a:t>
            </a:fld>
            <a:endParaRPr lang="zh-CN" altLang="en-US">
              <a:ea typeface="思源黑体 CN Light" panose="020B03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思源黑体 CN Light" panose="020B03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思源黑体 CN Light" panose="020B0300000000000000" charset="-122"/>
              </a:rPr>
              <a:t>‹#›</a:t>
            </a:fld>
            <a:endParaRPr lang="zh-CN" altLang="en-US">
              <a:ea typeface="思源黑体 CN Light" panose="020B03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charset="-122"/>
                <a:ea typeface="思源黑体 CN Light" panose="020B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charset="-122"/>
                <a:ea typeface="思源黑体 CN Light" panose="020B0300000000000000" charset="-122"/>
              </a:defRPr>
            </a:lvl1pPr>
          </a:lstStyle>
          <a:p>
            <a:fld id="{28E6755D-8178-421F-86BB-93094990B6BD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charset="-122"/>
                <a:ea typeface="思源黑体 CN Light" panose="020B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charset="-122"/>
                <a:ea typeface="思源黑体 CN Light" panose="020B0300000000000000" charset="-122"/>
              </a:defRPr>
            </a:lvl1pPr>
          </a:lstStyle>
          <a:p>
            <a:fld id="{51AC0819-D7CC-4EE6-B722-F9C133226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charset="-122"/>
        <a:ea typeface="思源黑体 CN Light" panose="020B03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charset="-122"/>
        <a:ea typeface="思源黑体 CN Light" panose="020B03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charset="-122"/>
        <a:ea typeface="思源黑体 CN Light" panose="020B03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charset="-122"/>
        <a:ea typeface="思源黑体 CN Light" panose="020B03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charset="-122"/>
        <a:ea typeface="思源黑体 CN Light" panose="020B03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459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674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 T</a:t>
            </a:r>
            <a:r>
              <a:rPr lang="zh-CN" altLang="en-US" dirty="0"/>
              <a:t>模板网，幻灯片 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503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693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52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53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9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371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2158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7191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700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4591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0324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374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925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38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11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329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746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997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343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331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C0819-D7CC-4EE6-B722-F9C1332269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931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6AB50-F5CE-4D47-9AB1-EEC22CC8578D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93182-D032-4A32-A726-201E62F958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6AB50-F5CE-4D47-9AB1-EEC22CC8578D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93182-D032-4A32-A726-201E62F958A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A81E351-D5B0-EAD8-C0E2-D923F3A210E4}"/>
              </a:ext>
            </a:extLst>
          </p:cNvPr>
          <p:cNvSpPr/>
          <p:nvPr userDrawn="1"/>
        </p:nvSpPr>
        <p:spPr>
          <a:xfrm>
            <a:off x="10396388" y="4559006"/>
            <a:ext cx="1357199" cy="1357199"/>
          </a:xfrm>
          <a:custGeom>
            <a:avLst/>
            <a:gdLst>
              <a:gd name="connsiteX0" fmla="*/ 374333 w 748665"/>
              <a:gd name="connsiteY0" fmla="*/ 748665 h 748665"/>
              <a:gd name="connsiteX1" fmla="*/ 748665 w 748665"/>
              <a:gd name="connsiteY1" fmla="*/ 374333 h 748665"/>
              <a:gd name="connsiteX2" fmla="*/ 374333 w 748665"/>
              <a:gd name="connsiteY2" fmla="*/ 0 h 748665"/>
              <a:gd name="connsiteX3" fmla="*/ 0 w 748665"/>
              <a:gd name="connsiteY3" fmla="*/ 374333 h 748665"/>
              <a:gd name="connsiteX4" fmla="*/ 374333 w 748665"/>
              <a:gd name="connsiteY4" fmla="*/ 748665 h 748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665" h="748665">
                <a:moveTo>
                  <a:pt x="374333" y="748665"/>
                </a:moveTo>
                <a:cubicBezTo>
                  <a:pt x="581073" y="748665"/>
                  <a:pt x="748665" y="581073"/>
                  <a:pt x="748665" y="374333"/>
                </a:cubicBezTo>
                <a:cubicBezTo>
                  <a:pt x="748665" y="167592"/>
                  <a:pt x="581073" y="0"/>
                  <a:pt x="374333" y="0"/>
                </a:cubicBezTo>
                <a:cubicBezTo>
                  <a:pt x="167592" y="0"/>
                  <a:pt x="0" y="167592"/>
                  <a:pt x="0" y="374333"/>
                </a:cubicBezTo>
                <a:cubicBezTo>
                  <a:pt x="0" y="581073"/>
                  <a:pt x="167592" y="748665"/>
                  <a:pt x="374333" y="748665"/>
                </a:cubicBez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606A0F8-D1F3-46AE-9055-FA2A7C4CDB8F}"/>
              </a:ext>
            </a:extLst>
          </p:cNvPr>
          <p:cNvSpPr/>
          <p:nvPr userDrawn="1"/>
        </p:nvSpPr>
        <p:spPr>
          <a:xfrm flipH="1">
            <a:off x="0" y="5889884"/>
            <a:ext cx="12192000" cy="968115"/>
          </a:xfrm>
          <a:custGeom>
            <a:avLst/>
            <a:gdLst>
              <a:gd name="connsiteX0" fmla="*/ 12192000 w 12192000"/>
              <a:gd name="connsiteY0" fmla="*/ 0 h 1191014"/>
              <a:gd name="connsiteX1" fmla="*/ 12019155 w 12192000"/>
              <a:gd name="connsiteY1" fmla="*/ 25964 h 1191014"/>
              <a:gd name="connsiteX2" fmla="*/ 11190861 w 12192000"/>
              <a:gd name="connsiteY2" fmla="*/ 223836 h 1191014"/>
              <a:gd name="connsiteX3" fmla="*/ 7043252 w 12192000"/>
              <a:gd name="connsiteY3" fmla="*/ 547483 h 1191014"/>
              <a:gd name="connsiteX4" fmla="*/ 138461 w 12192000"/>
              <a:gd name="connsiteY4" fmla="*/ 178497 h 1191014"/>
              <a:gd name="connsiteX5" fmla="*/ 0 w 12192000"/>
              <a:gd name="connsiteY5" fmla="*/ 183999 h 1191014"/>
              <a:gd name="connsiteX6" fmla="*/ 0 w 12192000"/>
              <a:gd name="connsiteY6" fmla="*/ 1191014 h 1191014"/>
              <a:gd name="connsiteX7" fmla="*/ 12192000 w 12192000"/>
              <a:gd name="connsiteY7" fmla="*/ 1191014 h 11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91014">
                <a:moveTo>
                  <a:pt x="12192000" y="0"/>
                </a:moveTo>
                <a:lnTo>
                  <a:pt x="12019155" y="25964"/>
                </a:lnTo>
                <a:cubicBezTo>
                  <a:pt x="11738454" y="73516"/>
                  <a:pt x="11462356" y="139471"/>
                  <a:pt x="11190861" y="223836"/>
                </a:cubicBezTo>
                <a:cubicBezTo>
                  <a:pt x="10018977" y="584296"/>
                  <a:pt x="8258084" y="705471"/>
                  <a:pt x="7043252" y="547483"/>
                </a:cubicBezTo>
                <a:cubicBezTo>
                  <a:pt x="4195987" y="177340"/>
                  <a:pt x="1825773" y="123294"/>
                  <a:pt x="138461" y="178497"/>
                </a:cubicBezTo>
                <a:lnTo>
                  <a:pt x="0" y="183999"/>
                </a:lnTo>
                <a:lnTo>
                  <a:pt x="0" y="1191014"/>
                </a:lnTo>
                <a:lnTo>
                  <a:pt x="12192000" y="1191014"/>
                </a:lnTo>
                <a:close/>
              </a:path>
            </a:pathLst>
          </a:custGeom>
          <a:solidFill>
            <a:schemeClr val="bg1">
              <a:alpha val="77000"/>
            </a:schemeClr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B0A4178-004F-9D0F-EB75-868F059699CE}"/>
              </a:ext>
            </a:extLst>
          </p:cNvPr>
          <p:cNvGrpSpPr/>
          <p:nvPr userDrawn="1"/>
        </p:nvGrpSpPr>
        <p:grpSpPr>
          <a:xfrm>
            <a:off x="10640481" y="5604707"/>
            <a:ext cx="487315" cy="1085338"/>
            <a:chOff x="2375323" y="679988"/>
            <a:chExt cx="1252220" cy="278891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DBBED61-9449-82B7-121A-F98601436ADE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30A6D66-91F8-55D7-A2F5-E93D2AD269A1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195D991-08BB-BB7F-DB4B-AF78E85C778C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C8FD52F-7492-1B55-D165-BB2A34C27309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3EBB79D-5A30-377A-883A-8B56C64E2A76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1B3E543-EB04-9A18-D5E2-5638BC0225D1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5416F4F-A511-017F-E712-B5F6A50475AB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A6D5055-FD87-D5B6-265B-48B9206B91A8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B0CA10D-CDAB-87C7-1BED-D49622CE3104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A83DBEF-A261-9B29-125B-94D3D0EE0F45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E1803E7-62A5-4C8E-2CB9-1F6289083CB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5F794EF-3835-7648-F7BB-E4E0B778E8DE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374DD44-D006-1B05-373E-DBE46BBA50F0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FB5D529-AF29-F98C-7AEA-622F68CA818D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9C2C3A1-AD4D-766E-8D51-74D9317238EF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46F7D99-FB66-5839-598E-ADBB95B9C580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F3D86D1-D5ED-4103-4EA0-CEE56751A02D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7BB78C5-FAE8-EEBF-A410-82080C302B1E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4C6CA39-6987-3E68-35E8-64C14A0C1013}"/>
              </a:ext>
            </a:extLst>
          </p:cNvPr>
          <p:cNvGrpSpPr/>
          <p:nvPr userDrawn="1"/>
        </p:nvGrpSpPr>
        <p:grpSpPr>
          <a:xfrm>
            <a:off x="0" y="6234400"/>
            <a:ext cx="12192001" cy="623600"/>
            <a:chOff x="0" y="5388118"/>
            <a:chExt cx="12192001" cy="1469882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C8503F0-ED6D-0FF0-61D8-E089745FBB94}"/>
                </a:ext>
              </a:extLst>
            </p:cNvPr>
            <p:cNvSpPr/>
            <p:nvPr/>
          </p:nvSpPr>
          <p:spPr>
            <a:xfrm>
              <a:off x="0" y="5388118"/>
              <a:ext cx="12192000" cy="1469882"/>
            </a:xfrm>
            <a:custGeom>
              <a:avLst/>
              <a:gdLst>
                <a:gd name="connsiteX0" fmla="*/ 12192000 w 12192000"/>
                <a:gd name="connsiteY0" fmla="*/ 0 h 1469882"/>
                <a:gd name="connsiteX1" fmla="*/ 12192000 w 12192000"/>
                <a:gd name="connsiteY1" fmla="*/ 1469882 h 1469882"/>
                <a:gd name="connsiteX2" fmla="*/ 0 w 12192000"/>
                <a:gd name="connsiteY2" fmla="*/ 1469882 h 1469882"/>
                <a:gd name="connsiteX3" fmla="*/ 0 w 12192000"/>
                <a:gd name="connsiteY3" fmla="*/ 991046 h 1469882"/>
                <a:gd name="connsiteX4" fmla="*/ 26081 w 12192000"/>
                <a:gd name="connsiteY4" fmla="*/ 983313 h 1469882"/>
                <a:gd name="connsiteX5" fmla="*/ 3323771 w 12192000"/>
                <a:gd name="connsiteY5" fmla="*/ 374053 h 1469882"/>
                <a:gd name="connsiteX6" fmla="*/ 8737600 w 12192000"/>
                <a:gd name="connsiteY6" fmla="*/ 765939 h 1469882"/>
                <a:gd name="connsiteX7" fmla="*/ 12093462 w 12192000"/>
                <a:gd name="connsiteY7" fmla="*/ 13124 h 146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469882">
                  <a:moveTo>
                    <a:pt x="12192000" y="0"/>
                  </a:moveTo>
                  <a:lnTo>
                    <a:pt x="12192000" y="1469882"/>
                  </a:lnTo>
                  <a:lnTo>
                    <a:pt x="0" y="1469882"/>
                  </a:lnTo>
                  <a:lnTo>
                    <a:pt x="0" y="991046"/>
                  </a:lnTo>
                  <a:lnTo>
                    <a:pt x="26081" y="983313"/>
                  </a:lnTo>
                  <a:cubicBezTo>
                    <a:pt x="1047750" y="688378"/>
                    <a:pt x="2108200" y="439368"/>
                    <a:pt x="3323771" y="374053"/>
                  </a:cubicBezTo>
                  <a:cubicBezTo>
                    <a:pt x="4944533" y="286967"/>
                    <a:pt x="7160381" y="821577"/>
                    <a:pt x="8737600" y="765939"/>
                  </a:cubicBezTo>
                  <a:cubicBezTo>
                    <a:pt x="9920514" y="724211"/>
                    <a:pt x="11229975" y="159968"/>
                    <a:pt x="12093462" y="13124"/>
                  </a:cubicBezTo>
                  <a:close/>
                </a:path>
              </a:pathLst>
            </a:custGeom>
            <a:solidFill>
              <a:srgbClr val="57B898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0EFCC14-EEB3-7A62-E2FD-3D43C0C8DA2F}"/>
                </a:ext>
              </a:extLst>
            </p:cNvPr>
            <p:cNvSpPr/>
            <p:nvPr/>
          </p:nvSpPr>
          <p:spPr>
            <a:xfrm>
              <a:off x="678152" y="6041828"/>
              <a:ext cx="11513849" cy="816172"/>
            </a:xfrm>
            <a:custGeom>
              <a:avLst/>
              <a:gdLst>
                <a:gd name="connsiteX0" fmla="*/ 3307041 w 11513849"/>
                <a:gd name="connsiteY0" fmla="*/ 1331 h 816172"/>
                <a:gd name="connsiteX1" fmla="*/ 5330763 w 11513849"/>
                <a:gd name="connsiteY1" fmla="*/ 155772 h 816172"/>
                <a:gd name="connsiteX2" fmla="*/ 7377278 w 11513849"/>
                <a:gd name="connsiteY2" fmla="*/ 475086 h 816172"/>
                <a:gd name="connsiteX3" fmla="*/ 9612478 w 11513849"/>
                <a:gd name="connsiteY3" fmla="*/ 184801 h 816172"/>
                <a:gd name="connsiteX4" fmla="*/ 10759106 w 11513849"/>
                <a:gd name="connsiteY4" fmla="*/ 576686 h 816172"/>
                <a:gd name="connsiteX5" fmla="*/ 11347466 w 11513849"/>
                <a:gd name="connsiteY5" fmla="*/ 467808 h 816172"/>
                <a:gd name="connsiteX6" fmla="*/ 11513849 w 11513849"/>
                <a:gd name="connsiteY6" fmla="*/ 416206 h 816172"/>
                <a:gd name="connsiteX7" fmla="*/ 11513849 w 11513849"/>
                <a:gd name="connsiteY7" fmla="*/ 816172 h 816172"/>
                <a:gd name="connsiteX8" fmla="*/ 0 w 11513849"/>
                <a:gd name="connsiteY8" fmla="*/ 816172 h 816172"/>
                <a:gd name="connsiteX9" fmla="*/ 423007 w 11513849"/>
                <a:gd name="connsiteY9" fmla="*/ 662227 h 816172"/>
                <a:gd name="connsiteX10" fmla="*/ 2544020 w 11513849"/>
                <a:gd name="connsiteY10" fmla="*/ 68686 h 816172"/>
                <a:gd name="connsiteX11" fmla="*/ 3307041 w 11513849"/>
                <a:gd name="connsiteY11" fmla="*/ 1331 h 81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13849" h="816172">
                  <a:moveTo>
                    <a:pt x="3307041" y="1331"/>
                  </a:moveTo>
                  <a:cubicBezTo>
                    <a:pt x="4048971" y="-13864"/>
                    <a:pt x="4726606" y="104972"/>
                    <a:pt x="5330763" y="155772"/>
                  </a:cubicBezTo>
                  <a:cubicBezTo>
                    <a:pt x="6136306" y="223505"/>
                    <a:pt x="6663659" y="470248"/>
                    <a:pt x="7377278" y="475086"/>
                  </a:cubicBezTo>
                  <a:cubicBezTo>
                    <a:pt x="8090897" y="479924"/>
                    <a:pt x="9048840" y="167868"/>
                    <a:pt x="9612478" y="184801"/>
                  </a:cubicBezTo>
                  <a:cubicBezTo>
                    <a:pt x="10176116" y="201734"/>
                    <a:pt x="10282554" y="598457"/>
                    <a:pt x="10759106" y="576686"/>
                  </a:cubicBezTo>
                  <a:cubicBezTo>
                    <a:pt x="10937813" y="568522"/>
                    <a:pt x="11136421" y="528211"/>
                    <a:pt x="11347466" y="467808"/>
                  </a:cubicBezTo>
                  <a:lnTo>
                    <a:pt x="11513849" y="416206"/>
                  </a:lnTo>
                  <a:lnTo>
                    <a:pt x="11513849" y="816172"/>
                  </a:lnTo>
                  <a:lnTo>
                    <a:pt x="0" y="816172"/>
                  </a:lnTo>
                  <a:lnTo>
                    <a:pt x="423007" y="662227"/>
                  </a:lnTo>
                  <a:cubicBezTo>
                    <a:pt x="1169699" y="396580"/>
                    <a:pt x="1890878" y="174519"/>
                    <a:pt x="2544020" y="68686"/>
                  </a:cubicBezTo>
                  <a:cubicBezTo>
                    <a:pt x="2805278" y="26353"/>
                    <a:pt x="3059731" y="6396"/>
                    <a:pt x="3307041" y="1331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999778A-5B35-8CCF-EBA4-AD2F2755873A}"/>
              </a:ext>
            </a:extLst>
          </p:cNvPr>
          <p:cNvSpPr/>
          <p:nvPr userDrawn="1"/>
        </p:nvSpPr>
        <p:spPr>
          <a:xfrm>
            <a:off x="11219873" y="4000538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2C85DA6-946E-C798-9ED7-61E5AEAD524A}"/>
              </a:ext>
            </a:extLst>
          </p:cNvPr>
          <p:cNvGrpSpPr/>
          <p:nvPr userDrawn="1"/>
        </p:nvGrpSpPr>
        <p:grpSpPr>
          <a:xfrm>
            <a:off x="11219596" y="4963547"/>
            <a:ext cx="728085" cy="1621577"/>
            <a:chOff x="2375323" y="679988"/>
            <a:chExt cx="1252220" cy="278891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0F00D29-ACB7-7F92-330E-6617925D0ED8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6E73124-10F2-1539-43D0-688A92031E63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F4829D6-0D5E-BBBD-703B-674FF7FFC172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80CE574-1F99-9E67-8873-47FEBBADC972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D1DF0B6-2D2A-120A-B7E4-115261C6C4ED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D227A2A-219B-19BA-710B-C965BF1377E4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291C26A-6B63-55B9-126F-C521A1E80D16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C610C4D-1EB8-698F-C697-F445667FBF96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D537C2C-6F3F-E498-1E11-617F2F2330B6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0CC678-60D4-D7C4-D699-92A987AD0469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83AEE59-B01A-4CF2-E373-BF0D1B2A6EB4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EBB83AD-FB76-F2CD-159F-2C47359B5390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9A895D5-7742-33CF-BA42-55F7BAB572FB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33BDEC0-7564-0D17-D2BE-66DD9817B15C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D5A45CA-AD9C-B754-5F7F-8C3D33942EFC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8AB13BE-5D2D-8E99-1136-434C148E5DBB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45B78A6-057F-7E92-01F5-5FACEFCEC810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F0CEDD2-0EAF-2D76-4A9F-B587B4579668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63EBA734-12B1-7E02-C795-4D993A85A498}"/>
              </a:ext>
            </a:extLst>
          </p:cNvPr>
          <p:cNvSpPr/>
          <p:nvPr userDrawn="1"/>
        </p:nvSpPr>
        <p:spPr>
          <a:xfrm>
            <a:off x="9115686" y="5460486"/>
            <a:ext cx="1021607" cy="188315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84C677B-A940-C34E-5C1F-70B3AEAD4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2023/4/2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E56DD2A-014D-4F58-795E-20F5E9524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36F0B78-C208-BE6C-6B54-16DD7F2D7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53F996B-D1C4-8AAB-E328-98BF07B92E4F}"/>
              </a:ext>
            </a:extLst>
          </p:cNvPr>
          <p:cNvGrpSpPr/>
          <p:nvPr userDrawn="1"/>
        </p:nvGrpSpPr>
        <p:grpSpPr>
          <a:xfrm>
            <a:off x="0" y="3361248"/>
            <a:ext cx="12192000" cy="349675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8021761-F1B2-20A2-D2F4-C3FBA20EE31F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22552FC-D2F3-C8B1-EE33-E469421FE5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9672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>
          <p15:clr>
            <a:srgbClr val="FBAE40"/>
          </p15:clr>
        </p15:guide>
        <p15:guide id="2" pos="405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</a:defRPr>
            </a:lvl1pPr>
          </a:lstStyle>
          <a:p>
            <a:fld id="{5E26AB50-F5CE-4D47-9AB1-EEC22CC8578D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</a:defRPr>
            </a:lvl1pPr>
          </a:lstStyle>
          <a:p>
            <a:fld id="{40C93182-D032-4A32-A726-201E62F958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charset="-122"/>
          <a:ea typeface="思源黑体 CN Light" panose="020B030000000000000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charset="-122"/>
          <a:ea typeface="思源黑体 CN Light" panose="020B030000000000000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charset="-122"/>
          <a:ea typeface="思源黑体 CN Light" panose="020B0300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charset="-122"/>
          <a:ea typeface="思源黑体 CN Light" panose="020B030000000000000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charset="-122"/>
          <a:ea typeface="思源黑体 CN Light" panose="020B030000000000000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charset="-122"/>
          <a:ea typeface="思源黑体 CN Light" panose="020B03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254FCE8F-6087-AF0B-8FD8-0438B4B7DAD1}"/>
              </a:ext>
            </a:extLst>
          </p:cNvPr>
          <p:cNvGrpSpPr/>
          <p:nvPr/>
        </p:nvGrpSpPr>
        <p:grpSpPr>
          <a:xfrm>
            <a:off x="531673" y="442614"/>
            <a:ext cx="6517290" cy="7691552"/>
            <a:chOff x="215487" y="-1182129"/>
            <a:chExt cx="928468" cy="1095756"/>
          </a:xfrm>
        </p:grpSpPr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C56BED-3350-7070-FEA0-33FB0B1A7C0A}"/>
                </a:ext>
              </a:extLst>
            </p:cNvPr>
            <p:cNvSpPr/>
            <p:nvPr/>
          </p:nvSpPr>
          <p:spPr>
            <a:xfrm>
              <a:off x="243490" y="-1182129"/>
              <a:ext cx="535745" cy="621956"/>
            </a:xfrm>
            <a:custGeom>
              <a:avLst/>
              <a:gdLst>
                <a:gd name="connsiteX0" fmla="*/ 386494 w 535745"/>
                <a:gd name="connsiteY0" fmla="*/ 8165 h 621956"/>
                <a:gd name="connsiteX1" fmla="*/ 484838 w 535745"/>
                <a:gd name="connsiteY1" fmla="*/ 199160 h 621956"/>
                <a:gd name="connsiteX2" fmla="*/ 512681 w 535745"/>
                <a:gd name="connsiteY2" fmla="*/ 468405 h 621956"/>
                <a:gd name="connsiteX3" fmla="*/ 264010 w 535745"/>
                <a:gd name="connsiteY3" fmla="*/ 520732 h 621956"/>
                <a:gd name="connsiteX4" fmla="*/ 71506 w 535745"/>
                <a:gd name="connsiteY4" fmla="*/ 621956 h 621956"/>
                <a:gd name="connsiteX5" fmla="*/ 937 w 535745"/>
                <a:gd name="connsiteY5" fmla="*/ 399208 h 621956"/>
                <a:gd name="connsiteX6" fmla="*/ 171564 w 535745"/>
                <a:gd name="connsiteY6" fmla="*/ 198200 h 621956"/>
                <a:gd name="connsiteX7" fmla="*/ 386494 w 535745"/>
                <a:gd name="connsiteY7" fmla="*/ 8165 h 62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745" h="621956">
                  <a:moveTo>
                    <a:pt x="386494" y="8165"/>
                  </a:moveTo>
                  <a:cubicBezTo>
                    <a:pt x="435940" y="21812"/>
                    <a:pt x="470093" y="98073"/>
                    <a:pt x="484838" y="199160"/>
                  </a:cubicBezTo>
                  <a:cubicBezTo>
                    <a:pt x="499583" y="300179"/>
                    <a:pt x="572140" y="426983"/>
                    <a:pt x="512681" y="468405"/>
                  </a:cubicBezTo>
                  <a:cubicBezTo>
                    <a:pt x="453222" y="509828"/>
                    <a:pt x="337871" y="439465"/>
                    <a:pt x="264010" y="520732"/>
                  </a:cubicBezTo>
                  <a:cubicBezTo>
                    <a:pt x="190150" y="601999"/>
                    <a:pt x="71506" y="621956"/>
                    <a:pt x="71506" y="621956"/>
                  </a:cubicBezTo>
                  <a:cubicBezTo>
                    <a:pt x="71506" y="621956"/>
                    <a:pt x="-9555" y="571207"/>
                    <a:pt x="937" y="399208"/>
                  </a:cubicBezTo>
                  <a:cubicBezTo>
                    <a:pt x="11430" y="227210"/>
                    <a:pt x="129525" y="273570"/>
                    <a:pt x="171564" y="198200"/>
                  </a:cubicBezTo>
                  <a:cubicBezTo>
                    <a:pt x="213604" y="122762"/>
                    <a:pt x="219502" y="-37921"/>
                    <a:pt x="386494" y="8165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B3B4F01-DDAD-6AAA-D5C2-438F4CC6F159}"/>
                </a:ext>
              </a:extLst>
            </p:cNvPr>
            <p:cNvSpPr/>
            <p:nvPr/>
          </p:nvSpPr>
          <p:spPr>
            <a:xfrm>
              <a:off x="480206" y="-943398"/>
              <a:ext cx="125158" cy="121186"/>
            </a:xfrm>
            <a:custGeom>
              <a:avLst/>
              <a:gdLst>
                <a:gd name="connsiteX0" fmla="*/ 0 w 125158"/>
                <a:gd name="connsiteY0" fmla="*/ 0 h 121186"/>
                <a:gd name="connsiteX1" fmla="*/ 125159 w 125158"/>
                <a:gd name="connsiteY1" fmla="*/ 7407 h 121186"/>
                <a:gd name="connsiteX2" fmla="*/ 114049 w 125158"/>
                <a:gd name="connsiteY2" fmla="*/ 55756 h 121186"/>
                <a:gd name="connsiteX3" fmla="*/ 113980 w 125158"/>
                <a:gd name="connsiteY3" fmla="*/ 55893 h 121186"/>
                <a:gd name="connsiteX4" fmla="*/ 110894 w 125158"/>
                <a:gd name="connsiteY4" fmla="*/ 69197 h 121186"/>
                <a:gd name="connsiteX5" fmla="*/ 108014 w 125158"/>
                <a:gd name="connsiteY5" fmla="*/ 82022 h 121186"/>
                <a:gd name="connsiteX6" fmla="*/ 107396 w 125158"/>
                <a:gd name="connsiteY6" fmla="*/ 84696 h 121186"/>
                <a:gd name="connsiteX7" fmla="*/ 92789 w 125158"/>
                <a:gd name="connsiteY7" fmla="*/ 88057 h 121186"/>
                <a:gd name="connsiteX8" fmla="*/ 103624 w 125158"/>
                <a:gd name="connsiteY8" fmla="*/ 96423 h 121186"/>
                <a:gd name="connsiteX9" fmla="*/ 62339 w 125158"/>
                <a:gd name="connsiteY9" fmla="*/ 120495 h 121186"/>
                <a:gd name="connsiteX10" fmla="*/ 7818 w 125158"/>
                <a:gd name="connsiteY10" fmla="*/ 107465 h 121186"/>
                <a:gd name="connsiteX11" fmla="*/ 0 w 125158"/>
                <a:gd name="connsiteY11" fmla="*/ 0 h 12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158" h="121186">
                  <a:moveTo>
                    <a:pt x="0" y="0"/>
                  </a:moveTo>
                  <a:lnTo>
                    <a:pt x="125159" y="7407"/>
                  </a:lnTo>
                  <a:lnTo>
                    <a:pt x="114049" y="55756"/>
                  </a:lnTo>
                  <a:lnTo>
                    <a:pt x="113980" y="55893"/>
                  </a:lnTo>
                  <a:lnTo>
                    <a:pt x="110894" y="69197"/>
                  </a:lnTo>
                  <a:lnTo>
                    <a:pt x="108014" y="82022"/>
                  </a:lnTo>
                  <a:lnTo>
                    <a:pt x="107396" y="84696"/>
                  </a:lnTo>
                  <a:lnTo>
                    <a:pt x="92789" y="88057"/>
                  </a:lnTo>
                  <a:lnTo>
                    <a:pt x="103624" y="96423"/>
                  </a:lnTo>
                  <a:cubicBezTo>
                    <a:pt x="103624" y="96423"/>
                    <a:pt x="101018" y="116175"/>
                    <a:pt x="62339" y="120495"/>
                  </a:cubicBezTo>
                  <a:cubicBezTo>
                    <a:pt x="23660" y="124816"/>
                    <a:pt x="7818" y="107465"/>
                    <a:pt x="7818" y="107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73B226B-0ADC-16B7-607A-C39BB8DA965E}"/>
                </a:ext>
              </a:extLst>
            </p:cNvPr>
            <p:cNvSpPr/>
            <p:nvPr/>
          </p:nvSpPr>
          <p:spPr>
            <a:xfrm>
              <a:off x="471827" y="-1092430"/>
              <a:ext cx="213060" cy="225800"/>
            </a:xfrm>
            <a:custGeom>
              <a:avLst/>
              <a:gdLst>
                <a:gd name="connsiteX0" fmla="*/ 218 w 213060"/>
                <a:gd name="connsiteY0" fmla="*/ 111930 h 225800"/>
                <a:gd name="connsiteX1" fmla="*/ 98150 w 213060"/>
                <a:gd name="connsiteY1" fmla="*/ 224333 h 225800"/>
                <a:gd name="connsiteX2" fmla="*/ 210141 w 213060"/>
                <a:gd name="connsiteY2" fmla="*/ 98420 h 225800"/>
                <a:gd name="connsiteX3" fmla="*/ 98424 w 213060"/>
                <a:gd name="connsiteY3" fmla="*/ 213 h 225800"/>
                <a:gd name="connsiteX4" fmla="*/ 218 w 213060"/>
                <a:gd name="connsiteY4" fmla="*/ 111930 h 2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60" h="225800">
                  <a:moveTo>
                    <a:pt x="218" y="111930"/>
                  </a:moveTo>
                  <a:cubicBezTo>
                    <a:pt x="3921" y="169949"/>
                    <a:pt x="41023" y="213977"/>
                    <a:pt x="98150" y="224333"/>
                  </a:cubicBezTo>
                  <a:cubicBezTo>
                    <a:pt x="141904" y="232219"/>
                    <a:pt x="172696" y="210822"/>
                    <a:pt x="210141" y="98420"/>
                  </a:cubicBezTo>
                  <a:cubicBezTo>
                    <a:pt x="228521" y="43282"/>
                    <a:pt x="156375" y="-3559"/>
                    <a:pt x="98424" y="213"/>
                  </a:cubicBezTo>
                  <a:cubicBezTo>
                    <a:pt x="40474" y="3916"/>
                    <a:pt x="-3485" y="53911"/>
                    <a:pt x="218" y="111930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0250E99-9406-7DD6-8ED5-F51B154A9582}"/>
                </a:ext>
              </a:extLst>
            </p:cNvPr>
            <p:cNvSpPr/>
            <p:nvPr/>
          </p:nvSpPr>
          <p:spPr>
            <a:xfrm>
              <a:off x="502716" y="-909931"/>
              <a:ext cx="87629" cy="70225"/>
            </a:xfrm>
            <a:custGeom>
              <a:avLst/>
              <a:gdLst>
                <a:gd name="connsiteX0" fmla="*/ 24810 w 87629"/>
                <a:gd name="connsiteY0" fmla="*/ 49172 h 70225"/>
                <a:gd name="connsiteX1" fmla="*/ 77616 w 87629"/>
                <a:gd name="connsiteY1" fmla="*/ 70226 h 70225"/>
                <a:gd name="connsiteX2" fmla="*/ 81045 w 87629"/>
                <a:gd name="connsiteY2" fmla="*/ 62956 h 70225"/>
                <a:gd name="connsiteX3" fmla="*/ 81937 w 87629"/>
                <a:gd name="connsiteY3" fmla="*/ 59527 h 70225"/>
                <a:gd name="connsiteX4" fmla="*/ 87629 w 87629"/>
                <a:gd name="connsiteY4" fmla="*/ 43000 h 70225"/>
                <a:gd name="connsiteX5" fmla="*/ 52 w 87629"/>
                <a:gd name="connsiteY5" fmla="*/ 0 h 70225"/>
                <a:gd name="connsiteX6" fmla="*/ 24810 w 87629"/>
                <a:gd name="connsiteY6" fmla="*/ 49172 h 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29" h="70225">
                  <a:moveTo>
                    <a:pt x="24810" y="49172"/>
                  </a:moveTo>
                  <a:cubicBezTo>
                    <a:pt x="36263" y="58156"/>
                    <a:pt x="53065" y="65974"/>
                    <a:pt x="77616" y="70226"/>
                  </a:cubicBezTo>
                  <a:cubicBezTo>
                    <a:pt x="77616" y="70226"/>
                    <a:pt x="80085" y="67688"/>
                    <a:pt x="81045" y="62956"/>
                  </a:cubicBezTo>
                  <a:cubicBezTo>
                    <a:pt x="81251" y="62065"/>
                    <a:pt x="81525" y="60899"/>
                    <a:pt x="81937" y="59527"/>
                  </a:cubicBezTo>
                  <a:cubicBezTo>
                    <a:pt x="83789" y="53150"/>
                    <a:pt x="87629" y="43000"/>
                    <a:pt x="87629" y="43000"/>
                  </a:cubicBezTo>
                  <a:cubicBezTo>
                    <a:pt x="87629" y="43000"/>
                    <a:pt x="20421" y="42588"/>
                    <a:pt x="52" y="0"/>
                  </a:cubicBezTo>
                  <a:cubicBezTo>
                    <a:pt x="121" y="0"/>
                    <a:pt x="-2691" y="27775"/>
                    <a:pt x="24810" y="49172"/>
                  </a:cubicBezTo>
                  <a:close/>
                </a:path>
              </a:pathLst>
            </a:custGeom>
            <a:solidFill>
              <a:srgbClr val="E5F8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678BAB8-0308-3233-89F7-17DBF6731CBC}"/>
                </a:ext>
              </a:extLst>
            </p:cNvPr>
            <p:cNvSpPr/>
            <p:nvPr/>
          </p:nvSpPr>
          <p:spPr>
            <a:xfrm>
              <a:off x="467584" y="-1126292"/>
              <a:ext cx="235783" cy="133036"/>
            </a:xfrm>
            <a:custGeom>
              <a:avLst/>
              <a:gdLst>
                <a:gd name="connsiteX0" fmla="*/ 3 w 235783"/>
                <a:gd name="connsiteY0" fmla="*/ 121447 h 133036"/>
                <a:gd name="connsiteX1" fmla="*/ 197170 w 235783"/>
                <a:gd name="connsiteY1" fmla="*/ 72549 h 133036"/>
                <a:gd name="connsiteX2" fmla="*/ 127013 w 235783"/>
                <a:gd name="connsiteY2" fmla="*/ 126041 h 133036"/>
                <a:gd name="connsiteX3" fmla="*/ 198130 w 235783"/>
                <a:gd name="connsiteY3" fmla="*/ 81602 h 133036"/>
                <a:gd name="connsiteX4" fmla="*/ 235712 w 235783"/>
                <a:gd name="connsiteY4" fmla="*/ 133037 h 133036"/>
                <a:gd name="connsiteX5" fmla="*/ 131059 w 235783"/>
                <a:gd name="connsiteY5" fmla="*/ 129 h 133036"/>
                <a:gd name="connsiteX6" fmla="*/ 3 w 235783"/>
                <a:gd name="connsiteY6" fmla="*/ 121447 h 13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83" h="133036">
                  <a:moveTo>
                    <a:pt x="3" y="121447"/>
                  </a:moveTo>
                  <a:cubicBezTo>
                    <a:pt x="3" y="121447"/>
                    <a:pt x="135105" y="150250"/>
                    <a:pt x="197170" y="72549"/>
                  </a:cubicBezTo>
                  <a:cubicBezTo>
                    <a:pt x="197170" y="72549"/>
                    <a:pt x="158354" y="127962"/>
                    <a:pt x="127013" y="126041"/>
                  </a:cubicBezTo>
                  <a:cubicBezTo>
                    <a:pt x="127013" y="126041"/>
                    <a:pt x="172138" y="134683"/>
                    <a:pt x="198130" y="81602"/>
                  </a:cubicBezTo>
                  <a:cubicBezTo>
                    <a:pt x="198130" y="81602"/>
                    <a:pt x="211983" y="126247"/>
                    <a:pt x="235712" y="133037"/>
                  </a:cubicBezTo>
                  <a:cubicBezTo>
                    <a:pt x="235712" y="133037"/>
                    <a:pt x="242227" y="3695"/>
                    <a:pt x="131059" y="129"/>
                  </a:cubicBezTo>
                  <a:cubicBezTo>
                    <a:pt x="19891" y="-3506"/>
                    <a:pt x="-272" y="70697"/>
                    <a:pt x="3" y="121447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0" name="图形 2">
              <a:extLst>
                <a:ext uri="{FF2B5EF4-FFF2-40B4-BE49-F238E27FC236}">
                  <a16:creationId xmlns:a16="http://schemas.microsoft.com/office/drawing/2014/main" id="{C32B1D76-4487-33EC-DE15-71F59BD7D815}"/>
                </a:ext>
              </a:extLst>
            </p:cNvPr>
            <p:cNvGrpSpPr/>
            <p:nvPr/>
          </p:nvGrpSpPr>
          <p:grpSpPr>
            <a:xfrm>
              <a:off x="215487" y="-859925"/>
              <a:ext cx="928468" cy="773552"/>
              <a:chOff x="3164956" y="-2435471"/>
              <a:chExt cx="928468" cy="773552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DDA71983-52B3-5A8D-2652-350A2F3AAB70}"/>
                  </a:ext>
                </a:extLst>
              </p:cNvPr>
              <p:cNvSpPr/>
              <p:nvPr/>
            </p:nvSpPr>
            <p:spPr>
              <a:xfrm>
                <a:off x="3218487" y="-2409079"/>
                <a:ext cx="200283" cy="634090"/>
              </a:xfrm>
              <a:custGeom>
                <a:avLst/>
                <a:gdLst>
                  <a:gd name="connsiteX0" fmla="*/ 200284 w 200283"/>
                  <a:gd name="connsiteY0" fmla="*/ 0 h 634090"/>
                  <a:gd name="connsiteX1" fmla="*/ 155638 w 200283"/>
                  <a:gd name="connsiteY1" fmla="*/ 634091 h 634090"/>
                  <a:gd name="connsiteX2" fmla="*/ 48585 w 200283"/>
                  <a:gd name="connsiteY2" fmla="*/ 622021 h 634090"/>
                  <a:gd name="connsiteX3" fmla="*/ 7848 w 200283"/>
                  <a:gd name="connsiteY3" fmla="*/ 422041 h 634090"/>
                  <a:gd name="connsiteX4" fmla="*/ 55237 w 200283"/>
                  <a:gd name="connsiteY4" fmla="*/ 108768 h 634090"/>
                  <a:gd name="connsiteX5" fmla="*/ 200284 w 200283"/>
                  <a:gd name="connsiteY5" fmla="*/ 0 h 6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283" h="634090">
                    <a:moveTo>
                      <a:pt x="200284" y="0"/>
                    </a:moveTo>
                    <a:lnTo>
                      <a:pt x="155638" y="634091"/>
                    </a:lnTo>
                    <a:lnTo>
                      <a:pt x="48585" y="622021"/>
                    </a:lnTo>
                    <a:cubicBezTo>
                      <a:pt x="48585" y="622021"/>
                      <a:pt x="27531" y="518876"/>
                      <a:pt x="7848" y="422041"/>
                    </a:cubicBezTo>
                    <a:cubicBezTo>
                      <a:pt x="-11834" y="325206"/>
                      <a:pt x="6065" y="156088"/>
                      <a:pt x="55237" y="108768"/>
                    </a:cubicBezTo>
                    <a:cubicBezTo>
                      <a:pt x="104478" y="61516"/>
                      <a:pt x="200284" y="0"/>
                      <a:pt x="200284" y="0"/>
                    </a:cubicBezTo>
                    <a:close/>
                  </a:path>
                </a:pathLst>
              </a:custGeom>
              <a:solidFill>
                <a:srgbClr val="F8C5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72B5FD4-838E-BA02-3C16-A4BA9723E1AC}"/>
                  </a:ext>
                </a:extLst>
              </p:cNvPr>
              <p:cNvSpPr/>
              <p:nvPr/>
            </p:nvSpPr>
            <p:spPr>
              <a:xfrm>
                <a:off x="3958450" y="-2348019"/>
                <a:ext cx="117516" cy="118870"/>
              </a:xfrm>
              <a:custGeom>
                <a:avLst/>
                <a:gdLst>
                  <a:gd name="connsiteX0" fmla="*/ 104012 w 117516"/>
                  <a:gd name="connsiteY0" fmla="*/ 86319 h 118870"/>
                  <a:gd name="connsiteX1" fmla="*/ 89336 w 117516"/>
                  <a:gd name="connsiteY1" fmla="*/ 102298 h 118870"/>
                  <a:gd name="connsiteX2" fmla="*/ 16573 w 117516"/>
                  <a:gd name="connsiteY2" fmla="*/ 105315 h 118870"/>
                  <a:gd name="connsiteX3" fmla="*/ 16573 w 117516"/>
                  <a:gd name="connsiteY3" fmla="*/ 105315 h 118870"/>
                  <a:gd name="connsiteX4" fmla="*/ 13555 w 117516"/>
                  <a:gd name="connsiteY4" fmla="*/ 32552 h 118870"/>
                  <a:gd name="connsiteX5" fmla="*/ 28231 w 117516"/>
                  <a:gd name="connsiteY5" fmla="*/ 16573 h 118870"/>
                  <a:gd name="connsiteX6" fmla="*/ 100995 w 117516"/>
                  <a:gd name="connsiteY6" fmla="*/ 13555 h 118870"/>
                  <a:gd name="connsiteX7" fmla="*/ 100995 w 117516"/>
                  <a:gd name="connsiteY7" fmla="*/ 13555 h 118870"/>
                  <a:gd name="connsiteX8" fmla="*/ 104012 w 117516"/>
                  <a:gd name="connsiteY8" fmla="*/ 86319 h 11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516" h="118870">
                    <a:moveTo>
                      <a:pt x="104012" y="86319"/>
                    </a:moveTo>
                    <a:lnTo>
                      <a:pt x="89336" y="102298"/>
                    </a:lnTo>
                    <a:cubicBezTo>
                      <a:pt x="70134" y="123146"/>
                      <a:pt x="37421" y="124518"/>
                      <a:pt x="16573" y="105315"/>
                    </a:cubicBezTo>
                    <a:lnTo>
                      <a:pt x="16573" y="105315"/>
                    </a:lnTo>
                    <a:cubicBezTo>
                      <a:pt x="-4275" y="86113"/>
                      <a:pt x="-5647" y="53400"/>
                      <a:pt x="13555" y="32552"/>
                    </a:cubicBezTo>
                    <a:lnTo>
                      <a:pt x="28231" y="16573"/>
                    </a:lnTo>
                    <a:cubicBezTo>
                      <a:pt x="47434" y="-4276"/>
                      <a:pt x="80147" y="-5647"/>
                      <a:pt x="100995" y="13555"/>
                    </a:cubicBezTo>
                    <a:lnTo>
                      <a:pt x="100995" y="13555"/>
                    </a:lnTo>
                    <a:cubicBezTo>
                      <a:pt x="121774" y="32689"/>
                      <a:pt x="123146" y="65470"/>
                      <a:pt x="104012" y="86319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EB29881-EA3C-F44D-5A9D-359BC8475A77}"/>
                  </a:ext>
                </a:extLst>
              </p:cNvPr>
              <p:cNvSpPr/>
              <p:nvPr/>
            </p:nvSpPr>
            <p:spPr>
              <a:xfrm>
                <a:off x="3955636" y="-2366817"/>
                <a:ext cx="37681" cy="85246"/>
              </a:xfrm>
              <a:custGeom>
                <a:avLst/>
                <a:gdLst>
                  <a:gd name="connsiteX0" fmla="*/ 15958 w 37681"/>
                  <a:gd name="connsiteY0" fmla="*/ 73707 h 85246"/>
                  <a:gd name="connsiteX1" fmla="*/ 15958 w 37681"/>
                  <a:gd name="connsiteY1" fmla="*/ 73707 h 85246"/>
                  <a:gd name="connsiteX2" fmla="*/ 47 w 37681"/>
                  <a:gd name="connsiteY2" fmla="*/ 82486 h 85246"/>
                  <a:gd name="connsiteX3" fmla="*/ 2173 w 37681"/>
                  <a:gd name="connsiteY3" fmla="*/ 16512 h 85246"/>
                  <a:gd name="connsiteX4" fmla="*/ 21170 w 37681"/>
                  <a:gd name="connsiteY4" fmla="*/ 52 h 85246"/>
                  <a:gd name="connsiteX5" fmla="*/ 21170 w 37681"/>
                  <a:gd name="connsiteY5" fmla="*/ 52 h 85246"/>
                  <a:gd name="connsiteX6" fmla="*/ 37629 w 37681"/>
                  <a:gd name="connsiteY6" fmla="*/ 19118 h 85246"/>
                  <a:gd name="connsiteX7" fmla="*/ 34886 w 37681"/>
                  <a:gd name="connsiteY7" fmla="*/ 57248 h 85246"/>
                  <a:gd name="connsiteX8" fmla="*/ 15958 w 37681"/>
                  <a:gd name="connsiteY8" fmla="*/ 73707 h 8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81" h="85246">
                    <a:moveTo>
                      <a:pt x="15958" y="73707"/>
                    </a:moveTo>
                    <a:lnTo>
                      <a:pt x="15958" y="73707"/>
                    </a:lnTo>
                    <a:cubicBezTo>
                      <a:pt x="6219" y="73022"/>
                      <a:pt x="-639" y="92224"/>
                      <a:pt x="47" y="82486"/>
                    </a:cubicBezTo>
                    <a:lnTo>
                      <a:pt x="2173" y="16512"/>
                    </a:lnTo>
                    <a:cubicBezTo>
                      <a:pt x="2859" y="6773"/>
                      <a:pt x="11431" y="-702"/>
                      <a:pt x="21170" y="52"/>
                    </a:cubicBezTo>
                    <a:lnTo>
                      <a:pt x="21170" y="52"/>
                    </a:lnTo>
                    <a:cubicBezTo>
                      <a:pt x="30908" y="738"/>
                      <a:pt x="38383" y="9311"/>
                      <a:pt x="37629" y="19118"/>
                    </a:cubicBezTo>
                    <a:lnTo>
                      <a:pt x="34886" y="57248"/>
                    </a:lnTo>
                    <a:cubicBezTo>
                      <a:pt x="34269" y="66987"/>
                      <a:pt x="25696" y="74393"/>
                      <a:pt x="15958" y="73707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CBCFDF87-00D3-F601-D04F-449FBAE776C9}"/>
                  </a:ext>
                </a:extLst>
              </p:cNvPr>
              <p:cNvSpPr/>
              <p:nvPr/>
            </p:nvSpPr>
            <p:spPr>
              <a:xfrm>
                <a:off x="3987541" y="-2371324"/>
                <a:ext cx="61512" cy="63656"/>
              </a:xfrm>
              <a:custGeom>
                <a:avLst/>
                <a:gdLst>
                  <a:gd name="connsiteX0" fmla="*/ 5725 w 61512"/>
                  <a:gd name="connsiteY0" fmla="*/ 59011 h 63656"/>
                  <a:gd name="connsiteX1" fmla="*/ 5725 w 61512"/>
                  <a:gd name="connsiteY1" fmla="*/ 59011 h 63656"/>
                  <a:gd name="connsiteX2" fmla="*/ 4696 w 61512"/>
                  <a:gd name="connsiteY2" fmla="*/ 33842 h 63656"/>
                  <a:gd name="connsiteX3" fmla="*/ 30619 w 61512"/>
                  <a:gd name="connsiteY3" fmla="*/ 5725 h 63656"/>
                  <a:gd name="connsiteX4" fmla="*/ 55788 w 61512"/>
                  <a:gd name="connsiteY4" fmla="*/ 4696 h 63656"/>
                  <a:gd name="connsiteX5" fmla="*/ 55788 w 61512"/>
                  <a:gd name="connsiteY5" fmla="*/ 4696 h 63656"/>
                  <a:gd name="connsiteX6" fmla="*/ 56817 w 61512"/>
                  <a:gd name="connsiteY6" fmla="*/ 29865 h 63656"/>
                  <a:gd name="connsiteX7" fmla="*/ 30894 w 61512"/>
                  <a:gd name="connsiteY7" fmla="*/ 57983 h 63656"/>
                  <a:gd name="connsiteX8" fmla="*/ 5725 w 61512"/>
                  <a:gd name="connsiteY8" fmla="*/ 59011 h 6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656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15"/>
                      <a:pt x="12926" y="65595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A5A53FA-257B-1D93-610D-13FF8E030B05}"/>
                  </a:ext>
                </a:extLst>
              </p:cNvPr>
              <p:cNvSpPr/>
              <p:nvPr/>
            </p:nvSpPr>
            <p:spPr>
              <a:xfrm>
                <a:off x="4020185" y="-2374136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3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2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3" y="57983"/>
                    </a:lnTo>
                    <a:cubicBezTo>
                      <a:pt x="24241" y="65183"/>
                      <a:pt x="12926" y="65664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5E36039-26D2-5AD4-707F-6E3A2F6592CD}"/>
                  </a:ext>
                </a:extLst>
              </p:cNvPr>
              <p:cNvSpPr/>
              <p:nvPr/>
            </p:nvSpPr>
            <p:spPr>
              <a:xfrm>
                <a:off x="4030403" y="-2352327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3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7D4D127-7F34-EED1-F9B7-337D5B0BD93E}"/>
                  </a:ext>
                </a:extLst>
              </p:cNvPr>
              <p:cNvSpPr/>
              <p:nvPr/>
            </p:nvSpPr>
            <p:spPr>
              <a:xfrm>
                <a:off x="4031912" y="-2321260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4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57C09C38-7C23-9784-F356-9F7EBF625F0A}"/>
                  </a:ext>
                </a:extLst>
              </p:cNvPr>
              <p:cNvSpPr/>
              <p:nvPr/>
            </p:nvSpPr>
            <p:spPr>
              <a:xfrm rot="-3021600">
                <a:off x="3998519" y="-2342951"/>
                <a:ext cx="57950" cy="3703"/>
              </a:xfrm>
              <a:custGeom>
                <a:avLst/>
                <a:gdLst>
                  <a:gd name="connsiteX0" fmla="*/ 0 w 57950"/>
                  <a:gd name="connsiteY0" fmla="*/ 0 h 3703"/>
                  <a:gd name="connsiteX1" fmla="*/ 57950 w 57950"/>
                  <a:gd name="connsiteY1" fmla="*/ 0 h 3703"/>
                  <a:gd name="connsiteX2" fmla="*/ 57950 w 57950"/>
                  <a:gd name="connsiteY2" fmla="*/ 3703 h 3703"/>
                  <a:gd name="connsiteX3" fmla="*/ 0 w 5795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50" h="3703">
                    <a:moveTo>
                      <a:pt x="0" y="0"/>
                    </a:moveTo>
                    <a:lnTo>
                      <a:pt x="57950" y="0"/>
                    </a:lnTo>
                    <a:lnTo>
                      <a:pt x="5795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82BA01BC-9494-1535-1FB7-83AC45CFE76F}"/>
                  </a:ext>
                </a:extLst>
              </p:cNvPr>
              <p:cNvSpPr/>
              <p:nvPr/>
            </p:nvSpPr>
            <p:spPr>
              <a:xfrm rot="-3020100">
                <a:off x="4034361" y="-2330862"/>
                <a:ext cx="56715" cy="3703"/>
              </a:xfrm>
              <a:custGeom>
                <a:avLst/>
                <a:gdLst>
                  <a:gd name="connsiteX0" fmla="*/ 0 w 56715"/>
                  <a:gd name="connsiteY0" fmla="*/ 0 h 3703"/>
                  <a:gd name="connsiteX1" fmla="*/ 56716 w 56715"/>
                  <a:gd name="connsiteY1" fmla="*/ 0 h 3703"/>
                  <a:gd name="connsiteX2" fmla="*/ 56716 w 56715"/>
                  <a:gd name="connsiteY2" fmla="*/ 3703 h 3703"/>
                  <a:gd name="connsiteX3" fmla="*/ 0 w 56715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15" h="3703">
                    <a:moveTo>
                      <a:pt x="0" y="0"/>
                    </a:moveTo>
                    <a:lnTo>
                      <a:pt x="56716" y="0"/>
                    </a:lnTo>
                    <a:lnTo>
                      <a:pt x="56716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AFAD331-5374-55C6-05BB-AAB67F570992}"/>
                  </a:ext>
                </a:extLst>
              </p:cNvPr>
              <p:cNvSpPr/>
              <p:nvPr/>
            </p:nvSpPr>
            <p:spPr>
              <a:xfrm rot="-3020100">
                <a:off x="4043274" y="-2301159"/>
                <a:ext cx="48760" cy="3703"/>
              </a:xfrm>
              <a:custGeom>
                <a:avLst/>
                <a:gdLst>
                  <a:gd name="connsiteX0" fmla="*/ 0 w 48760"/>
                  <a:gd name="connsiteY0" fmla="*/ 0 h 3703"/>
                  <a:gd name="connsiteX1" fmla="*/ 48760 w 48760"/>
                  <a:gd name="connsiteY1" fmla="*/ 0 h 3703"/>
                  <a:gd name="connsiteX2" fmla="*/ 48760 w 48760"/>
                  <a:gd name="connsiteY2" fmla="*/ 3703 h 3703"/>
                  <a:gd name="connsiteX3" fmla="*/ 0 w 4876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60" h="3703">
                    <a:moveTo>
                      <a:pt x="0" y="0"/>
                    </a:moveTo>
                    <a:lnTo>
                      <a:pt x="48760" y="0"/>
                    </a:lnTo>
                    <a:lnTo>
                      <a:pt x="4876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1" name="图形 2">
                <a:extLst>
                  <a:ext uri="{FF2B5EF4-FFF2-40B4-BE49-F238E27FC236}">
                    <a16:creationId xmlns:a16="http://schemas.microsoft.com/office/drawing/2014/main" id="{9F19CDEE-1651-844D-85CF-3D56FE4F71DF}"/>
                  </a:ext>
                </a:extLst>
              </p:cNvPr>
              <p:cNvGrpSpPr/>
              <p:nvPr/>
            </p:nvGrpSpPr>
            <p:grpSpPr>
              <a:xfrm>
                <a:off x="3301901" y="-1803858"/>
                <a:ext cx="141494" cy="141939"/>
                <a:chOff x="3301901" y="-1803858"/>
                <a:chExt cx="141494" cy="141939"/>
              </a:xfrm>
            </p:grpSpPr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676A38BA-63FF-2554-BB01-E17E5AA5EA4C}"/>
                    </a:ext>
                  </a:extLst>
                </p:cNvPr>
                <p:cNvSpPr/>
                <p:nvPr/>
              </p:nvSpPr>
              <p:spPr>
                <a:xfrm>
                  <a:off x="3301901" y="-1801812"/>
                  <a:ext cx="116810" cy="119507"/>
                </a:xfrm>
                <a:custGeom>
                  <a:avLst/>
                  <a:gdLst>
                    <a:gd name="connsiteX0" fmla="*/ 25933 w 116810"/>
                    <a:gd name="connsiteY0" fmla="*/ 101165 h 119507"/>
                    <a:gd name="connsiteX1" fmla="*/ 12011 w 116810"/>
                    <a:gd name="connsiteY1" fmla="*/ 84568 h 119507"/>
                    <a:gd name="connsiteX2" fmla="*/ 18320 w 116810"/>
                    <a:gd name="connsiteY2" fmla="*/ 12011 h 119507"/>
                    <a:gd name="connsiteX3" fmla="*/ 18320 w 116810"/>
                    <a:gd name="connsiteY3" fmla="*/ 12011 h 119507"/>
                    <a:gd name="connsiteX4" fmla="*/ 90878 w 116810"/>
                    <a:gd name="connsiteY4" fmla="*/ 18320 h 119507"/>
                    <a:gd name="connsiteX5" fmla="*/ 104800 w 116810"/>
                    <a:gd name="connsiteY5" fmla="*/ 34917 h 119507"/>
                    <a:gd name="connsiteX6" fmla="*/ 98490 w 116810"/>
                    <a:gd name="connsiteY6" fmla="*/ 107474 h 119507"/>
                    <a:gd name="connsiteX7" fmla="*/ 98490 w 116810"/>
                    <a:gd name="connsiteY7" fmla="*/ 107474 h 119507"/>
                    <a:gd name="connsiteX8" fmla="*/ 25933 w 116810"/>
                    <a:gd name="connsiteY8" fmla="*/ 101165 h 119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810" h="119507">
                      <a:moveTo>
                        <a:pt x="25933" y="101165"/>
                      </a:moveTo>
                      <a:lnTo>
                        <a:pt x="12011" y="84568"/>
                      </a:lnTo>
                      <a:cubicBezTo>
                        <a:pt x="-6231" y="62897"/>
                        <a:pt x="-3351" y="30253"/>
                        <a:pt x="18320" y="12011"/>
                      </a:cubicBezTo>
                      <a:lnTo>
                        <a:pt x="18320" y="12011"/>
                      </a:lnTo>
                      <a:cubicBezTo>
                        <a:pt x="39991" y="-6231"/>
                        <a:pt x="72636" y="-3351"/>
                        <a:pt x="90878" y="18320"/>
                      </a:cubicBezTo>
                      <a:lnTo>
                        <a:pt x="104800" y="34917"/>
                      </a:lnTo>
                      <a:cubicBezTo>
                        <a:pt x="123042" y="56588"/>
                        <a:pt x="120162" y="89232"/>
                        <a:pt x="98490" y="107474"/>
                      </a:cubicBezTo>
                      <a:lnTo>
                        <a:pt x="98490" y="107474"/>
                      </a:lnTo>
                      <a:cubicBezTo>
                        <a:pt x="76819" y="125716"/>
                        <a:pt x="44175" y="122905"/>
                        <a:pt x="25933" y="101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3D38193-88ED-113E-DE24-57EC4EFF9F9D}"/>
                    </a:ext>
                  </a:extLst>
                </p:cNvPr>
                <p:cNvSpPr/>
                <p:nvPr/>
              </p:nvSpPr>
              <p:spPr>
                <a:xfrm>
                  <a:off x="3361158" y="-1803858"/>
                  <a:ext cx="82237" cy="46087"/>
                </a:xfrm>
                <a:custGeom>
                  <a:avLst/>
                  <a:gdLst>
                    <a:gd name="connsiteX0" fmla="*/ 9470 w 82237"/>
                    <a:gd name="connsiteY0" fmla="*/ 17142 h 46087"/>
                    <a:gd name="connsiteX1" fmla="*/ 9470 w 82237"/>
                    <a:gd name="connsiteY1" fmla="*/ 17142 h 46087"/>
                    <a:gd name="connsiteX2" fmla="*/ 2818 w 82237"/>
                    <a:gd name="connsiteY2" fmla="*/ 272 h 46087"/>
                    <a:gd name="connsiteX3" fmla="*/ 67969 w 82237"/>
                    <a:gd name="connsiteY3" fmla="*/ 10833 h 46087"/>
                    <a:gd name="connsiteX4" fmla="*/ 81890 w 82237"/>
                    <a:gd name="connsiteY4" fmla="*/ 31819 h 46087"/>
                    <a:gd name="connsiteX5" fmla="*/ 81890 w 82237"/>
                    <a:gd name="connsiteY5" fmla="*/ 31819 h 46087"/>
                    <a:gd name="connsiteX6" fmla="*/ 60905 w 82237"/>
                    <a:gd name="connsiteY6" fmla="*/ 45740 h 46087"/>
                    <a:gd name="connsiteX7" fmla="*/ 23392 w 82237"/>
                    <a:gd name="connsiteY7" fmla="*/ 38128 h 46087"/>
                    <a:gd name="connsiteX8" fmla="*/ 9470 w 82237"/>
                    <a:gd name="connsiteY8" fmla="*/ 17142 h 46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237" h="46087">
                      <a:moveTo>
                        <a:pt x="9470" y="17142"/>
                      </a:moveTo>
                      <a:lnTo>
                        <a:pt x="9470" y="17142"/>
                      </a:lnTo>
                      <a:cubicBezTo>
                        <a:pt x="11390" y="7541"/>
                        <a:pt x="-6784" y="-1717"/>
                        <a:pt x="2818" y="272"/>
                      </a:cubicBezTo>
                      <a:lnTo>
                        <a:pt x="67969" y="10833"/>
                      </a:lnTo>
                      <a:cubicBezTo>
                        <a:pt x="77570" y="12753"/>
                        <a:pt x="83810" y="22218"/>
                        <a:pt x="81890" y="31819"/>
                      </a:cubicBezTo>
                      <a:lnTo>
                        <a:pt x="81890" y="31819"/>
                      </a:lnTo>
                      <a:cubicBezTo>
                        <a:pt x="79970" y="41420"/>
                        <a:pt x="70506" y="47661"/>
                        <a:pt x="60905" y="45740"/>
                      </a:cubicBezTo>
                      <a:lnTo>
                        <a:pt x="23392" y="38128"/>
                      </a:lnTo>
                      <a:cubicBezTo>
                        <a:pt x="13790" y="36208"/>
                        <a:pt x="7550" y="26744"/>
                        <a:pt x="9470" y="171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D65D26EF-0DFA-B202-8060-766685FD7FF6}"/>
                    </a:ext>
                  </a:extLst>
                </p:cNvPr>
                <p:cNvSpPr/>
                <p:nvPr/>
              </p:nvSpPr>
              <p:spPr>
                <a:xfrm>
                  <a:off x="3380572" y="-1766946"/>
                  <a:ext cx="60194" cy="64908"/>
                </a:xfrm>
                <a:custGeom>
                  <a:avLst/>
                  <a:gdLst>
                    <a:gd name="connsiteX0" fmla="*/ 6309 w 60194"/>
                    <a:gd name="connsiteY0" fmla="*/ 4165 h 64908"/>
                    <a:gd name="connsiteX1" fmla="*/ 6309 w 60194"/>
                    <a:gd name="connsiteY1" fmla="*/ 4165 h 64908"/>
                    <a:gd name="connsiteX2" fmla="*/ 31409 w 60194"/>
                    <a:gd name="connsiteY2" fmla="*/ 6360 h 64908"/>
                    <a:gd name="connsiteX3" fmla="*/ 56029 w 60194"/>
                    <a:gd name="connsiteY3" fmla="*/ 35643 h 64908"/>
                    <a:gd name="connsiteX4" fmla="*/ 53835 w 60194"/>
                    <a:gd name="connsiteY4" fmla="*/ 60743 h 64908"/>
                    <a:gd name="connsiteX5" fmla="*/ 53835 w 60194"/>
                    <a:gd name="connsiteY5" fmla="*/ 60743 h 64908"/>
                    <a:gd name="connsiteX6" fmla="*/ 28734 w 60194"/>
                    <a:gd name="connsiteY6" fmla="*/ 58549 h 64908"/>
                    <a:gd name="connsiteX7" fmla="*/ 4114 w 60194"/>
                    <a:gd name="connsiteY7" fmla="*/ 29265 h 64908"/>
                    <a:gd name="connsiteX8" fmla="*/ 6309 w 6019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194" h="64908">
                      <a:moveTo>
                        <a:pt x="6309" y="4165"/>
                      </a:moveTo>
                      <a:lnTo>
                        <a:pt x="6309" y="4165"/>
                      </a:lnTo>
                      <a:cubicBezTo>
                        <a:pt x="13784" y="-2145"/>
                        <a:pt x="25100" y="-1184"/>
                        <a:pt x="31409" y="6360"/>
                      </a:cubicBezTo>
                      <a:lnTo>
                        <a:pt x="56029" y="35643"/>
                      </a:lnTo>
                      <a:cubicBezTo>
                        <a:pt x="62338" y="43118"/>
                        <a:pt x="61378" y="54434"/>
                        <a:pt x="53835" y="60743"/>
                      </a:cubicBezTo>
                      <a:lnTo>
                        <a:pt x="53835" y="60743"/>
                      </a:lnTo>
                      <a:cubicBezTo>
                        <a:pt x="46359" y="67053"/>
                        <a:pt x="35044" y="66093"/>
                        <a:pt x="28734" y="58549"/>
                      </a:cubicBezTo>
                      <a:lnTo>
                        <a:pt x="4114" y="29265"/>
                      </a:lnTo>
                      <a:cubicBezTo>
                        <a:pt x="-2127" y="21790"/>
                        <a:pt x="-1167" y="10474"/>
                        <a:pt x="630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4C3C8D2-6260-D1B7-F475-478206715F45}"/>
                    </a:ext>
                  </a:extLst>
                </p:cNvPr>
                <p:cNvSpPr/>
                <p:nvPr/>
              </p:nvSpPr>
              <p:spPr>
                <a:xfrm>
                  <a:off x="3379150" y="-1734165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60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60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4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74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9B4A3C81-5F2F-982E-259C-4F678A4D6BEA}"/>
                    </a:ext>
                  </a:extLst>
                </p:cNvPr>
                <p:cNvSpPr/>
                <p:nvPr/>
              </p:nvSpPr>
              <p:spPr>
                <a:xfrm>
                  <a:off x="3356244" y="-1726826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59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59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5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06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A21A80D3-F4C6-6AF9-B734-91B05552BEF0}"/>
                    </a:ext>
                  </a:extLst>
                </p:cNvPr>
                <p:cNvSpPr/>
                <p:nvPr/>
              </p:nvSpPr>
              <p:spPr>
                <a:xfrm>
                  <a:off x="3325200" y="-1729295"/>
                  <a:ext cx="60222" cy="64908"/>
                </a:xfrm>
                <a:custGeom>
                  <a:avLst/>
                  <a:gdLst>
                    <a:gd name="connsiteX0" fmla="*/ 6337 w 60222"/>
                    <a:gd name="connsiteY0" fmla="*/ 4165 h 64908"/>
                    <a:gd name="connsiteX1" fmla="*/ 6337 w 60222"/>
                    <a:gd name="connsiteY1" fmla="*/ 4165 h 64908"/>
                    <a:gd name="connsiteX2" fmla="*/ 31437 w 60222"/>
                    <a:gd name="connsiteY2" fmla="*/ 6359 h 64908"/>
                    <a:gd name="connsiteX3" fmla="*/ 56057 w 60222"/>
                    <a:gd name="connsiteY3" fmla="*/ 35643 h 64908"/>
                    <a:gd name="connsiteX4" fmla="*/ 53863 w 60222"/>
                    <a:gd name="connsiteY4" fmla="*/ 60743 h 64908"/>
                    <a:gd name="connsiteX5" fmla="*/ 53863 w 60222"/>
                    <a:gd name="connsiteY5" fmla="*/ 60743 h 64908"/>
                    <a:gd name="connsiteX6" fmla="*/ 28763 w 60222"/>
                    <a:gd name="connsiteY6" fmla="*/ 58549 h 64908"/>
                    <a:gd name="connsiteX7" fmla="*/ 4142 w 60222"/>
                    <a:gd name="connsiteY7" fmla="*/ 29265 h 64908"/>
                    <a:gd name="connsiteX8" fmla="*/ 6337 w 60222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22" h="64908">
                      <a:moveTo>
                        <a:pt x="6337" y="4165"/>
                      </a:moveTo>
                      <a:lnTo>
                        <a:pt x="6337" y="4165"/>
                      </a:lnTo>
                      <a:cubicBezTo>
                        <a:pt x="13812" y="-2144"/>
                        <a:pt x="25128" y="-1184"/>
                        <a:pt x="31437" y="6359"/>
                      </a:cubicBezTo>
                      <a:lnTo>
                        <a:pt x="56057" y="35643"/>
                      </a:lnTo>
                      <a:cubicBezTo>
                        <a:pt x="62367" y="43118"/>
                        <a:pt x="61407" y="54434"/>
                        <a:pt x="53863" y="60743"/>
                      </a:cubicBezTo>
                      <a:lnTo>
                        <a:pt x="53863" y="60743"/>
                      </a:lnTo>
                      <a:cubicBezTo>
                        <a:pt x="46388" y="67053"/>
                        <a:pt x="35072" y="66093"/>
                        <a:pt x="28763" y="58549"/>
                      </a:cubicBezTo>
                      <a:lnTo>
                        <a:pt x="4142" y="29265"/>
                      </a:lnTo>
                      <a:cubicBezTo>
                        <a:pt x="-2167" y="21721"/>
                        <a:pt x="-1138" y="10406"/>
                        <a:pt x="6337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45F08D04-3BF3-E83F-0372-7072D39F5655}"/>
                    </a:ext>
                  </a:extLst>
                </p:cNvPr>
                <p:cNvSpPr/>
                <p:nvPr/>
              </p:nvSpPr>
              <p:spPr>
                <a:xfrm rot="-2579880">
                  <a:off x="3409154" y="-1754018"/>
                  <a:ext cx="3703" cy="57950"/>
                </a:xfrm>
                <a:custGeom>
                  <a:avLst/>
                  <a:gdLst>
                    <a:gd name="connsiteX0" fmla="*/ 0 w 3703"/>
                    <a:gd name="connsiteY0" fmla="*/ 0 h 57950"/>
                    <a:gd name="connsiteX1" fmla="*/ 3703 w 3703"/>
                    <a:gd name="connsiteY1" fmla="*/ 0 h 57950"/>
                    <a:gd name="connsiteX2" fmla="*/ 3703 w 3703"/>
                    <a:gd name="connsiteY2" fmla="*/ 57950 h 57950"/>
                    <a:gd name="connsiteX3" fmla="*/ 0 w 3703"/>
                    <a:gd name="connsiteY3" fmla="*/ 57950 h 57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795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7950"/>
                      </a:lnTo>
                      <a:lnTo>
                        <a:pt x="0" y="5795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3941538-A188-D08C-8174-B8164903C016}"/>
                    </a:ext>
                  </a:extLst>
                </p:cNvPr>
                <p:cNvSpPr/>
                <p:nvPr/>
              </p:nvSpPr>
              <p:spPr>
                <a:xfrm rot="-2578260">
                  <a:off x="3392850" y="-1720159"/>
                  <a:ext cx="3703" cy="56715"/>
                </a:xfrm>
                <a:custGeom>
                  <a:avLst/>
                  <a:gdLst>
                    <a:gd name="connsiteX0" fmla="*/ 0 w 3703"/>
                    <a:gd name="connsiteY0" fmla="*/ 0 h 56715"/>
                    <a:gd name="connsiteX1" fmla="*/ 3703 w 3703"/>
                    <a:gd name="connsiteY1" fmla="*/ 0 h 56715"/>
                    <a:gd name="connsiteX2" fmla="*/ 3703 w 3703"/>
                    <a:gd name="connsiteY2" fmla="*/ 56715 h 56715"/>
                    <a:gd name="connsiteX3" fmla="*/ 0 w 3703"/>
                    <a:gd name="connsiteY3" fmla="*/ 56715 h 56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6715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6715"/>
                      </a:lnTo>
                      <a:lnTo>
                        <a:pt x="0" y="5671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D8252451-1BA5-89F8-8D90-20C2D0CB518C}"/>
                    </a:ext>
                  </a:extLst>
                </p:cNvPr>
                <p:cNvSpPr/>
                <p:nvPr/>
              </p:nvSpPr>
              <p:spPr>
                <a:xfrm rot="-2578260">
                  <a:off x="3362792" y="-1715120"/>
                  <a:ext cx="3703" cy="48760"/>
                </a:xfrm>
                <a:custGeom>
                  <a:avLst/>
                  <a:gdLst>
                    <a:gd name="connsiteX0" fmla="*/ 0 w 3703"/>
                    <a:gd name="connsiteY0" fmla="*/ 0 h 48760"/>
                    <a:gd name="connsiteX1" fmla="*/ 3703 w 3703"/>
                    <a:gd name="connsiteY1" fmla="*/ 0 h 48760"/>
                    <a:gd name="connsiteX2" fmla="*/ 3703 w 3703"/>
                    <a:gd name="connsiteY2" fmla="*/ 48760 h 48760"/>
                    <a:gd name="connsiteX3" fmla="*/ 0 w 3703"/>
                    <a:gd name="connsiteY3" fmla="*/ 48760 h 4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4876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48760"/>
                      </a:lnTo>
                      <a:lnTo>
                        <a:pt x="0" y="4876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3BA8222-8464-8144-AD39-272AC9F473B8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457634" cy="334660"/>
              </a:xfrm>
              <a:custGeom>
                <a:avLst/>
                <a:gdLst>
                  <a:gd name="connsiteX0" fmla="*/ 186057 w 457634"/>
                  <a:gd name="connsiteY0" fmla="*/ 116106 h 334660"/>
                  <a:gd name="connsiteX1" fmla="*/ 0 w 457634"/>
                  <a:gd name="connsiteY1" fmla="*/ 0 h 334660"/>
                  <a:gd name="connsiteX2" fmla="*/ 163906 w 457634"/>
                  <a:gd name="connsiteY2" fmla="*/ 187224 h 334660"/>
                  <a:gd name="connsiteX3" fmla="*/ 164112 w 457634"/>
                  <a:gd name="connsiteY3" fmla="*/ 195316 h 334660"/>
                  <a:gd name="connsiteX4" fmla="*/ 164112 w 457634"/>
                  <a:gd name="connsiteY4" fmla="*/ 313891 h 334660"/>
                  <a:gd name="connsiteX5" fmla="*/ 457634 w 457634"/>
                  <a:gd name="connsiteY5" fmla="*/ 193190 h 334660"/>
                  <a:gd name="connsiteX6" fmla="*/ 387203 w 457634"/>
                  <a:gd name="connsiteY6" fmla="*/ 127833 h 334660"/>
                  <a:gd name="connsiteX7" fmla="*/ 186057 w 457634"/>
                  <a:gd name="connsiteY7" fmla="*/ 116106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634" h="334660">
                    <a:moveTo>
                      <a:pt x="186057" y="116106"/>
                    </a:moveTo>
                    <a:cubicBezTo>
                      <a:pt x="116929" y="20231"/>
                      <a:pt x="12756" y="1920"/>
                      <a:pt x="0" y="0"/>
                    </a:cubicBezTo>
                    <a:cubicBezTo>
                      <a:pt x="90663" y="15774"/>
                      <a:pt x="160134" y="93063"/>
                      <a:pt x="163906" y="187224"/>
                    </a:cubicBezTo>
                    <a:cubicBezTo>
                      <a:pt x="164043" y="189898"/>
                      <a:pt x="164112" y="192641"/>
                      <a:pt x="164112" y="195316"/>
                    </a:cubicBezTo>
                    <a:lnTo>
                      <a:pt x="164112" y="313891"/>
                    </a:lnTo>
                    <a:cubicBezTo>
                      <a:pt x="316497" y="399410"/>
                      <a:pt x="457634" y="193190"/>
                      <a:pt x="457634" y="193190"/>
                    </a:cubicBezTo>
                    <a:lnTo>
                      <a:pt x="387203" y="127833"/>
                    </a:lnTo>
                    <a:cubicBezTo>
                      <a:pt x="330213" y="189898"/>
                      <a:pt x="259850" y="218359"/>
                      <a:pt x="186057" y="116106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A57B612-E21D-7715-7788-8ADB8784366E}"/>
                  </a:ext>
                </a:extLst>
              </p:cNvPr>
              <p:cNvSpPr/>
              <p:nvPr/>
            </p:nvSpPr>
            <p:spPr>
              <a:xfrm>
                <a:off x="3164956" y="-2411753"/>
                <a:ext cx="570069" cy="672769"/>
              </a:xfrm>
              <a:custGeom>
                <a:avLst/>
                <a:gdLst>
                  <a:gd name="connsiteX0" fmla="*/ 0 w 570069"/>
                  <a:gd name="connsiteY0" fmla="*/ 356342 h 672769"/>
                  <a:gd name="connsiteX1" fmla="*/ 126873 w 570069"/>
                  <a:gd name="connsiteY1" fmla="*/ 672770 h 672769"/>
                  <a:gd name="connsiteX2" fmla="*/ 164729 w 570069"/>
                  <a:gd name="connsiteY2" fmla="*/ 645749 h 672769"/>
                  <a:gd name="connsiteX3" fmla="*/ 190995 w 570069"/>
                  <a:gd name="connsiteY3" fmla="*/ 596783 h 672769"/>
                  <a:gd name="connsiteX4" fmla="*/ 178857 w 570069"/>
                  <a:gd name="connsiteY4" fmla="*/ 574426 h 672769"/>
                  <a:gd name="connsiteX5" fmla="*/ 213695 w 570069"/>
                  <a:gd name="connsiteY5" fmla="*/ 574426 h 672769"/>
                  <a:gd name="connsiteX6" fmla="*/ 429379 w 570069"/>
                  <a:gd name="connsiteY6" fmla="*/ 574632 h 672769"/>
                  <a:gd name="connsiteX7" fmla="*/ 552206 w 570069"/>
                  <a:gd name="connsiteY7" fmla="*/ 574769 h 672769"/>
                  <a:gd name="connsiteX8" fmla="*/ 570037 w 570069"/>
                  <a:gd name="connsiteY8" fmla="*/ 555841 h 672769"/>
                  <a:gd name="connsiteX9" fmla="*/ 555155 w 570069"/>
                  <a:gd name="connsiteY9" fmla="*/ 316840 h 672769"/>
                  <a:gd name="connsiteX10" fmla="*/ 555155 w 570069"/>
                  <a:gd name="connsiteY10" fmla="*/ 198265 h 672769"/>
                  <a:gd name="connsiteX11" fmla="*/ 554949 w 570069"/>
                  <a:gd name="connsiteY11" fmla="*/ 190172 h 672769"/>
                  <a:gd name="connsiteX12" fmla="*/ 391043 w 570069"/>
                  <a:gd name="connsiteY12" fmla="*/ 2949 h 672769"/>
                  <a:gd name="connsiteX13" fmla="*/ 389740 w 570069"/>
                  <a:gd name="connsiteY13" fmla="*/ 2743 h 672769"/>
                  <a:gd name="connsiteX14" fmla="*/ 356890 w 570069"/>
                  <a:gd name="connsiteY14" fmla="*/ 0 h 672769"/>
                  <a:gd name="connsiteX15" fmla="*/ 286664 w 570069"/>
                  <a:gd name="connsiteY15" fmla="*/ 0 h 672769"/>
                  <a:gd name="connsiteX16" fmla="*/ 253883 w 570069"/>
                  <a:gd name="connsiteY16" fmla="*/ 2743 h 672769"/>
                  <a:gd name="connsiteX17" fmla="*/ 211844 w 570069"/>
                  <a:gd name="connsiteY17" fmla="*/ 14676 h 672769"/>
                  <a:gd name="connsiteX18" fmla="*/ 0 w 570069"/>
                  <a:gd name="connsiteY18" fmla="*/ 356342 h 67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0069" h="672769">
                    <a:moveTo>
                      <a:pt x="0" y="356342"/>
                    </a:moveTo>
                    <a:cubicBezTo>
                      <a:pt x="0" y="479717"/>
                      <a:pt x="30792" y="580187"/>
                      <a:pt x="126873" y="672770"/>
                    </a:cubicBezTo>
                    <a:cubicBezTo>
                      <a:pt x="130165" y="671810"/>
                      <a:pt x="139972" y="669615"/>
                      <a:pt x="164729" y="645749"/>
                    </a:cubicBezTo>
                    <a:cubicBezTo>
                      <a:pt x="180297" y="630799"/>
                      <a:pt x="190995" y="596783"/>
                      <a:pt x="190995" y="596783"/>
                    </a:cubicBezTo>
                    <a:cubicBezTo>
                      <a:pt x="190995" y="596783"/>
                      <a:pt x="185989" y="588554"/>
                      <a:pt x="178857" y="574426"/>
                    </a:cubicBezTo>
                    <a:lnTo>
                      <a:pt x="213695" y="574426"/>
                    </a:lnTo>
                    <a:lnTo>
                      <a:pt x="429379" y="574632"/>
                    </a:lnTo>
                    <a:lnTo>
                      <a:pt x="552206" y="574769"/>
                    </a:lnTo>
                    <a:cubicBezTo>
                      <a:pt x="562493" y="574769"/>
                      <a:pt x="570654" y="566128"/>
                      <a:pt x="570037" y="555841"/>
                    </a:cubicBezTo>
                    <a:lnTo>
                      <a:pt x="555155" y="316840"/>
                    </a:lnTo>
                    <a:lnTo>
                      <a:pt x="555155" y="198265"/>
                    </a:lnTo>
                    <a:cubicBezTo>
                      <a:pt x="555155" y="195522"/>
                      <a:pt x="555087" y="192847"/>
                      <a:pt x="554949" y="190172"/>
                    </a:cubicBezTo>
                    <a:cubicBezTo>
                      <a:pt x="551246" y="96012"/>
                      <a:pt x="481706" y="18722"/>
                      <a:pt x="391043" y="2949"/>
                    </a:cubicBezTo>
                    <a:cubicBezTo>
                      <a:pt x="390632" y="2880"/>
                      <a:pt x="390152" y="2812"/>
                      <a:pt x="389740" y="2743"/>
                    </a:cubicBezTo>
                    <a:cubicBezTo>
                      <a:pt x="379042" y="960"/>
                      <a:pt x="368069" y="0"/>
                      <a:pt x="356890" y="0"/>
                    </a:cubicBezTo>
                    <a:lnTo>
                      <a:pt x="286664" y="0"/>
                    </a:lnTo>
                    <a:cubicBezTo>
                      <a:pt x="275555" y="0"/>
                      <a:pt x="264582" y="892"/>
                      <a:pt x="253883" y="2743"/>
                    </a:cubicBezTo>
                    <a:cubicBezTo>
                      <a:pt x="239276" y="5144"/>
                      <a:pt x="225217" y="9190"/>
                      <a:pt x="211844" y="14676"/>
                    </a:cubicBezTo>
                    <a:cubicBezTo>
                      <a:pt x="97246" y="55275"/>
                      <a:pt x="69" y="197922"/>
                      <a:pt x="0" y="356342"/>
                    </a:cubicBezTo>
                    <a:close/>
                  </a:path>
                </a:pathLst>
              </a:custGeom>
              <a:solidFill>
                <a:srgbClr val="57B89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92A1CD9-60C4-D993-3882-D12F2C78BE5C}"/>
                  </a:ext>
                </a:extLst>
              </p:cNvPr>
              <p:cNvSpPr/>
              <p:nvPr/>
            </p:nvSpPr>
            <p:spPr>
              <a:xfrm>
                <a:off x="3378514" y="-2411753"/>
                <a:ext cx="215752" cy="574768"/>
              </a:xfrm>
              <a:custGeom>
                <a:avLst/>
                <a:gdLst>
                  <a:gd name="connsiteX0" fmla="*/ 0 w 215752"/>
                  <a:gd name="connsiteY0" fmla="*/ 574769 h 574768"/>
                  <a:gd name="connsiteX1" fmla="*/ 215753 w 215752"/>
                  <a:gd name="connsiteY1" fmla="*/ 574769 h 574768"/>
                  <a:gd name="connsiteX2" fmla="*/ 215753 w 215752"/>
                  <a:gd name="connsiteY2" fmla="*/ 574632 h 574768"/>
                  <a:gd name="connsiteX3" fmla="*/ 179954 w 215752"/>
                  <a:gd name="connsiteY3" fmla="*/ 40668 h 574768"/>
                  <a:gd name="connsiteX4" fmla="*/ 177417 w 215752"/>
                  <a:gd name="connsiteY4" fmla="*/ 2949 h 574768"/>
                  <a:gd name="connsiteX5" fmla="*/ 176114 w 215752"/>
                  <a:gd name="connsiteY5" fmla="*/ 2743 h 574768"/>
                  <a:gd name="connsiteX6" fmla="*/ 143264 w 215752"/>
                  <a:gd name="connsiteY6" fmla="*/ 0 h 574768"/>
                  <a:gd name="connsiteX7" fmla="*/ 73038 w 215752"/>
                  <a:gd name="connsiteY7" fmla="*/ 0 h 574768"/>
                  <a:gd name="connsiteX8" fmla="*/ 40257 w 215752"/>
                  <a:gd name="connsiteY8" fmla="*/ 2743 h 574768"/>
                  <a:gd name="connsiteX9" fmla="*/ 37513 w 215752"/>
                  <a:gd name="connsiteY9" fmla="*/ 41765 h 574768"/>
                  <a:gd name="connsiteX10" fmla="*/ 0 w 215752"/>
                  <a:gd name="connsiteY10" fmla="*/ 574426 h 574768"/>
                  <a:gd name="connsiteX11" fmla="*/ 0 w 215752"/>
                  <a:gd name="connsiteY11" fmla="*/ 574769 h 57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5752" h="574768">
                    <a:moveTo>
                      <a:pt x="0" y="574769"/>
                    </a:moveTo>
                    <a:lnTo>
                      <a:pt x="215753" y="574769"/>
                    </a:lnTo>
                    <a:lnTo>
                      <a:pt x="215753" y="574632"/>
                    </a:lnTo>
                    <a:lnTo>
                      <a:pt x="179954" y="40668"/>
                    </a:lnTo>
                    <a:lnTo>
                      <a:pt x="177417" y="2949"/>
                    </a:lnTo>
                    <a:cubicBezTo>
                      <a:pt x="177005" y="2880"/>
                      <a:pt x="176525" y="2812"/>
                      <a:pt x="176114" y="2743"/>
                    </a:cubicBezTo>
                    <a:cubicBezTo>
                      <a:pt x="165415" y="960"/>
                      <a:pt x="154442" y="0"/>
                      <a:pt x="143264" y="0"/>
                    </a:cubicBezTo>
                    <a:lnTo>
                      <a:pt x="73038" y="0"/>
                    </a:lnTo>
                    <a:cubicBezTo>
                      <a:pt x="61928" y="0"/>
                      <a:pt x="50955" y="892"/>
                      <a:pt x="40257" y="2743"/>
                    </a:cubicBezTo>
                    <a:lnTo>
                      <a:pt x="37513" y="41765"/>
                    </a:lnTo>
                    <a:lnTo>
                      <a:pt x="0" y="574426"/>
                    </a:lnTo>
                    <a:lnTo>
                      <a:pt x="0" y="574769"/>
                    </a:lnTo>
                    <a:close/>
                  </a:path>
                </a:pathLst>
              </a:custGeom>
              <a:solidFill>
                <a:srgbClr val="E5F8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156AC54-291E-7168-6861-F7DAA9D2CC5B}"/>
                  </a:ext>
                </a:extLst>
              </p:cNvPr>
              <p:cNvSpPr/>
              <p:nvPr/>
            </p:nvSpPr>
            <p:spPr>
              <a:xfrm>
                <a:off x="3416027" y="-2435471"/>
                <a:ext cx="142440" cy="120964"/>
              </a:xfrm>
              <a:custGeom>
                <a:avLst/>
                <a:gdLst>
                  <a:gd name="connsiteX0" fmla="*/ 0 w 142440"/>
                  <a:gd name="connsiteY0" fmla="*/ 65414 h 120964"/>
                  <a:gd name="connsiteX1" fmla="*/ 70089 w 142440"/>
                  <a:gd name="connsiteY1" fmla="*/ 120964 h 120964"/>
                  <a:gd name="connsiteX2" fmla="*/ 142441 w 142440"/>
                  <a:gd name="connsiteY2" fmla="*/ 64317 h 120964"/>
                  <a:gd name="connsiteX3" fmla="*/ 118163 w 142440"/>
                  <a:gd name="connsiteY3" fmla="*/ 16242 h 120964"/>
                  <a:gd name="connsiteX4" fmla="*/ 117272 w 142440"/>
                  <a:gd name="connsiteY4" fmla="*/ 19671 h 120964"/>
                  <a:gd name="connsiteX5" fmla="*/ 113843 w 142440"/>
                  <a:gd name="connsiteY5" fmla="*/ 26941 h 120964"/>
                  <a:gd name="connsiteX6" fmla="*/ 61036 w 142440"/>
                  <a:gd name="connsiteY6" fmla="*/ 5887 h 120964"/>
                  <a:gd name="connsiteX7" fmla="*/ 52669 w 142440"/>
                  <a:gd name="connsiteY7" fmla="*/ 3487 h 120964"/>
                  <a:gd name="connsiteX8" fmla="*/ 19957 w 142440"/>
                  <a:gd name="connsiteY8" fmla="*/ 6230 h 120964"/>
                  <a:gd name="connsiteX9" fmla="*/ 0 w 142440"/>
                  <a:gd name="connsiteY9" fmla="*/ 65414 h 120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440" h="120964">
                    <a:moveTo>
                      <a:pt x="0" y="65414"/>
                    </a:moveTo>
                    <a:cubicBezTo>
                      <a:pt x="17214" y="73713"/>
                      <a:pt x="42245" y="120964"/>
                      <a:pt x="70089" y="120964"/>
                    </a:cubicBezTo>
                    <a:cubicBezTo>
                      <a:pt x="99235" y="120964"/>
                      <a:pt x="125227" y="73232"/>
                      <a:pt x="142441" y="64317"/>
                    </a:cubicBezTo>
                    <a:cubicBezTo>
                      <a:pt x="142441" y="64317"/>
                      <a:pt x="113706" y="54784"/>
                      <a:pt x="118163" y="16242"/>
                    </a:cubicBezTo>
                    <a:cubicBezTo>
                      <a:pt x="117752" y="17614"/>
                      <a:pt x="117478" y="18780"/>
                      <a:pt x="117272" y="19671"/>
                    </a:cubicBezTo>
                    <a:cubicBezTo>
                      <a:pt x="116312" y="24404"/>
                      <a:pt x="113843" y="26941"/>
                      <a:pt x="113843" y="26941"/>
                    </a:cubicBezTo>
                    <a:cubicBezTo>
                      <a:pt x="89291" y="22689"/>
                      <a:pt x="72489" y="14871"/>
                      <a:pt x="61036" y="5887"/>
                    </a:cubicBezTo>
                    <a:cubicBezTo>
                      <a:pt x="57950" y="4858"/>
                      <a:pt x="55138" y="3967"/>
                      <a:pt x="52669" y="3487"/>
                    </a:cubicBezTo>
                    <a:cubicBezTo>
                      <a:pt x="41697" y="1498"/>
                      <a:pt x="18722" y="-4537"/>
                      <a:pt x="19957" y="6230"/>
                    </a:cubicBezTo>
                    <a:cubicBezTo>
                      <a:pt x="23317" y="38257"/>
                      <a:pt x="0" y="65414"/>
                      <a:pt x="0" y="65414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EF58BEE0-6000-A4D7-0C4D-A7B2FDD8401B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204231" cy="638068"/>
              </a:xfrm>
              <a:custGeom>
                <a:avLst/>
                <a:gdLst>
                  <a:gd name="connsiteX0" fmla="*/ 0 w 204231"/>
                  <a:gd name="connsiteY0" fmla="*/ 0 h 638068"/>
                  <a:gd name="connsiteX1" fmla="*/ 38336 w 204231"/>
                  <a:gd name="connsiteY1" fmla="*/ 638068 h 638068"/>
                  <a:gd name="connsiteX2" fmla="*/ 204231 w 204231"/>
                  <a:gd name="connsiteY2" fmla="*/ 617494 h 638068"/>
                  <a:gd name="connsiteX3" fmla="*/ 159997 w 204231"/>
                  <a:gd name="connsiteY3" fmla="*/ 305455 h 638068"/>
                  <a:gd name="connsiteX4" fmla="*/ 81336 w 204231"/>
                  <a:gd name="connsiteY4" fmla="*/ 145664 h 638068"/>
                  <a:gd name="connsiteX5" fmla="*/ 0 w 204231"/>
                  <a:gd name="connsiteY5" fmla="*/ 0 h 638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31" h="638068">
                    <a:moveTo>
                      <a:pt x="0" y="0"/>
                    </a:moveTo>
                    <a:lnTo>
                      <a:pt x="38336" y="638068"/>
                    </a:lnTo>
                    <a:lnTo>
                      <a:pt x="204231" y="617494"/>
                    </a:lnTo>
                    <a:lnTo>
                      <a:pt x="159997" y="305455"/>
                    </a:lnTo>
                    <a:cubicBezTo>
                      <a:pt x="159997" y="305455"/>
                      <a:pt x="96286" y="201008"/>
                      <a:pt x="81336" y="145664"/>
                    </a:cubicBezTo>
                    <a:cubicBezTo>
                      <a:pt x="66454" y="9032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31DBB1A-1280-3273-4E00-A4E7F5874661}"/>
                  </a:ext>
                </a:extLst>
              </p:cNvPr>
              <p:cNvSpPr/>
              <p:nvPr/>
            </p:nvSpPr>
            <p:spPr>
              <a:xfrm>
                <a:off x="3296023" y="-2216849"/>
                <a:ext cx="91680" cy="401741"/>
              </a:xfrm>
              <a:custGeom>
                <a:avLst/>
                <a:gdLst>
                  <a:gd name="connsiteX0" fmla="*/ 91680 w 91680"/>
                  <a:gd name="connsiteY0" fmla="*/ 0 h 401741"/>
                  <a:gd name="connsiteX1" fmla="*/ 52521 w 91680"/>
                  <a:gd name="connsiteY1" fmla="*/ 126736 h 401741"/>
                  <a:gd name="connsiteX2" fmla="*/ 59928 w 91680"/>
                  <a:gd name="connsiteY2" fmla="*/ 401742 h 401741"/>
                  <a:gd name="connsiteX3" fmla="*/ 47789 w 91680"/>
                  <a:gd name="connsiteY3" fmla="*/ 378082 h 401741"/>
                  <a:gd name="connsiteX4" fmla="*/ 812 w 91680"/>
                  <a:gd name="connsiteY4" fmla="*/ 195453 h 401741"/>
                  <a:gd name="connsiteX5" fmla="*/ 91680 w 91680"/>
                  <a:gd name="connsiteY5" fmla="*/ 0 h 4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0" h="401741">
                    <a:moveTo>
                      <a:pt x="91680" y="0"/>
                    </a:moveTo>
                    <a:cubicBezTo>
                      <a:pt x="91680" y="0"/>
                      <a:pt x="69255" y="49652"/>
                      <a:pt x="52521" y="126736"/>
                    </a:cubicBezTo>
                    <a:cubicBezTo>
                      <a:pt x="35788" y="203820"/>
                      <a:pt x="59928" y="401742"/>
                      <a:pt x="59928" y="401742"/>
                    </a:cubicBezTo>
                    <a:lnTo>
                      <a:pt x="47789" y="378082"/>
                    </a:lnTo>
                    <a:cubicBezTo>
                      <a:pt x="47789" y="378082"/>
                      <a:pt x="-7281" y="264993"/>
                      <a:pt x="812" y="195453"/>
                    </a:cubicBezTo>
                    <a:cubicBezTo>
                      <a:pt x="8904" y="125982"/>
                      <a:pt x="36131" y="64328"/>
                      <a:pt x="9168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9" name="任意多边形: 形状 638">
            <a:extLst>
              <a:ext uri="{FF2B5EF4-FFF2-40B4-BE49-F238E27FC236}">
                <a16:creationId xmlns:a16="http://schemas.microsoft.com/office/drawing/2014/main" id="{83D7892A-107A-484D-9936-38C879B25BDC}"/>
              </a:ext>
            </a:extLst>
          </p:cNvPr>
          <p:cNvSpPr/>
          <p:nvPr/>
        </p:nvSpPr>
        <p:spPr>
          <a:xfrm flipH="1">
            <a:off x="0" y="5666986"/>
            <a:ext cx="12192000" cy="1191014"/>
          </a:xfrm>
          <a:custGeom>
            <a:avLst/>
            <a:gdLst>
              <a:gd name="connsiteX0" fmla="*/ 12192000 w 12192000"/>
              <a:gd name="connsiteY0" fmla="*/ 0 h 1191014"/>
              <a:gd name="connsiteX1" fmla="*/ 12019155 w 12192000"/>
              <a:gd name="connsiteY1" fmla="*/ 25964 h 1191014"/>
              <a:gd name="connsiteX2" fmla="*/ 11190861 w 12192000"/>
              <a:gd name="connsiteY2" fmla="*/ 223836 h 1191014"/>
              <a:gd name="connsiteX3" fmla="*/ 7043252 w 12192000"/>
              <a:gd name="connsiteY3" fmla="*/ 547483 h 1191014"/>
              <a:gd name="connsiteX4" fmla="*/ 138461 w 12192000"/>
              <a:gd name="connsiteY4" fmla="*/ 178497 h 1191014"/>
              <a:gd name="connsiteX5" fmla="*/ 0 w 12192000"/>
              <a:gd name="connsiteY5" fmla="*/ 183999 h 1191014"/>
              <a:gd name="connsiteX6" fmla="*/ 0 w 12192000"/>
              <a:gd name="connsiteY6" fmla="*/ 1191014 h 1191014"/>
              <a:gd name="connsiteX7" fmla="*/ 12192000 w 12192000"/>
              <a:gd name="connsiteY7" fmla="*/ 1191014 h 11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91014">
                <a:moveTo>
                  <a:pt x="12192000" y="0"/>
                </a:moveTo>
                <a:lnTo>
                  <a:pt x="12019155" y="25964"/>
                </a:lnTo>
                <a:cubicBezTo>
                  <a:pt x="11738454" y="73516"/>
                  <a:pt x="11462356" y="139471"/>
                  <a:pt x="11190861" y="223836"/>
                </a:cubicBezTo>
                <a:cubicBezTo>
                  <a:pt x="10018977" y="584296"/>
                  <a:pt x="8258084" y="705471"/>
                  <a:pt x="7043252" y="547483"/>
                </a:cubicBezTo>
                <a:cubicBezTo>
                  <a:pt x="4195987" y="177340"/>
                  <a:pt x="1825773" y="123294"/>
                  <a:pt x="138461" y="178497"/>
                </a:cubicBezTo>
                <a:lnTo>
                  <a:pt x="0" y="183999"/>
                </a:lnTo>
                <a:lnTo>
                  <a:pt x="0" y="1191014"/>
                </a:lnTo>
                <a:lnTo>
                  <a:pt x="12192000" y="1191014"/>
                </a:lnTo>
                <a:close/>
              </a:path>
            </a:pathLst>
          </a:custGeom>
          <a:solidFill>
            <a:schemeClr val="bg1">
              <a:alpha val="77000"/>
            </a:schemeClr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7" name="任意多边形: 形状 636">
            <a:extLst>
              <a:ext uri="{FF2B5EF4-FFF2-40B4-BE49-F238E27FC236}">
                <a16:creationId xmlns:a16="http://schemas.microsoft.com/office/drawing/2014/main" id="{8593DC94-1762-DDE3-7DC5-7D47F79D7C89}"/>
              </a:ext>
            </a:extLst>
          </p:cNvPr>
          <p:cNvSpPr/>
          <p:nvPr/>
        </p:nvSpPr>
        <p:spPr>
          <a:xfrm>
            <a:off x="0" y="5388118"/>
            <a:ext cx="12192000" cy="1469882"/>
          </a:xfrm>
          <a:custGeom>
            <a:avLst/>
            <a:gdLst>
              <a:gd name="connsiteX0" fmla="*/ 12192000 w 12192000"/>
              <a:gd name="connsiteY0" fmla="*/ 0 h 1469882"/>
              <a:gd name="connsiteX1" fmla="*/ 12192000 w 12192000"/>
              <a:gd name="connsiteY1" fmla="*/ 1469882 h 1469882"/>
              <a:gd name="connsiteX2" fmla="*/ 0 w 12192000"/>
              <a:gd name="connsiteY2" fmla="*/ 1469882 h 1469882"/>
              <a:gd name="connsiteX3" fmla="*/ 0 w 12192000"/>
              <a:gd name="connsiteY3" fmla="*/ 991046 h 1469882"/>
              <a:gd name="connsiteX4" fmla="*/ 26081 w 12192000"/>
              <a:gd name="connsiteY4" fmla="*/ 983313 h 1469882"/>
              <a:gd name="connsiteX5" fmla="*/ 3323771 w 12192000"/>
              <a:gd name="connsiteY5" fmla="*/ 374053 h 1469882"/>
              <a:gd name="connsiteX6" fmla="*/ 8737600 w 12192000"/>
              <a:gd name="connsiteY6" fmla="*/ 765939 h 1469882"/>
              <a:gd name="connsiteX7" fmla="*/ 12093462 w 12192000"/>
              <a:gd name="connsiteY7" fmla="*/ 13124 h 146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9882">
                <a:moveTo>
                  <a:pt x="12192000" y="0"/>
                </a:moveTo>
                <a:lnTo>
                  <a:pt x="12192000" y="1469882"/>
                </a:lnTo>
                <a:lnTo>
                  <a:pt x="0" y="1469882"/>
                </a:lnTo>
                <a:lnTo>
                  <a:pt x="0" y="991046"/>
                </a:lnTo>
                <a:lnTo>
                  <a:pt x="26081" y="983313"/>
                </a:lnTo>
                <a:cubicBezTo>
                  <a:pt x="1047750" y="688378"/>
                  <a:pt x="2108200" y="439368"/>
                  <a:pt x="3323771" y="374053"/>
                </a:cubicBezTo>
                <a:cubicBezTo>
                  <a:pt x="4944533" y="286967"/>
                  <a:pt x="7160381" y="821577"/>
                  <a:pt x="8737600" y="765939"/>
                </a:cubicBezTo>
                <a:cubicBezTo>
                  <a:pt x="9920514" y="724211"/>
                  <a:pt x="11229975" y="159968"/>
                  <a:pt x="12093462" y="13124"/>
                </a:cubicBezTo>
                <a:close/>
              </a:path>
            </a:pathLst>
          </a:custGeom>
          <a:solidFill>
            <a:srgbClr val="57B898"/>
          </a:solidFill>
          <a:ln w="5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31799FEA-1216-E1E0-3090-0DF169BBCD81}"/>
              </a:ext>
            </a:extLst>
          </p:cNvPr>
          <p:cNvSpPr/>
          <p:nvPr/>
        </p:nvSpPr>
        <p:spPr>
          <a:xfrm>
            <a:off x="9593035" y="381930"/>
            <a:ext cx="1870728" cy="1870728"/>
          </a:xfrm>
          <a:custGeom>
            <a:avLst/>
            <a:gdLst>
              <a:gd name="connsiteX0" fmla="*/ 374333 w 748665"/>
              <a:gd name="connsiteY0" fmla="*/ 748665 h 748665"/>
              <a:gd name="connsiteX1" fmla="*/ 748665 w 748665"/>
              <a:gd name="connsiteY1" fmla="*/ 374333 h 748665"/>
              <a:gd name="connsiteX2" fmla="*/ 374333 w 748665"/>
              <a:gd name="connsiteY2" fmla="*/ 0 h 748665"/>
              <a:gd name="connsiteX3" fmla="*/ 0 w 748665"/>
              <a:gd name="connsiteY3" fmla="*/ 374333 h 748665"/>
              <a:gd name="connsiteX4" fmla="*/ 374333 w 748665"/>
              <a:gd name="connsiteY4" fmla="*/ 748665 h 748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665" h="748665">
                <a:moveTo>
                  <a:pt x="374333" y="748665"/>
                </a:moveTo>
                <a:cubicBezTo>
                  <a:pt x="581073" y="748665"/>
                  <a:pt x="748665" y="581073"/>
                  <a:pt x="748665" y="374333"/>
                </a:cubicBezTo>
                <a:cubicBezTo>
                  <a:pt x="748665" y="167592"/>
                  <a:pt x="581073" y="0"/>
                  <a:pt x="374333" y="0"/>
                </a:cubicBezTo>
                <a:cubicBezTo>
                  <a:pt x="167592" y="0"/>
                  <a:pt x="0" y="167592"/>
                  <a:pt x="0" y="374333"/>
                </a:cubicBezTo>
                <a:cubicBezTo>
                  <a:pt x="0" y="581073"/>
                  <a:pt x="167592" y="748665"/>
                  <a:pt x="374333" y="748665"/>
                </a:cubicBez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20232" y="1172612"/>
            <a:ext cx="59398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岗位竞聘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632572" y="2610413"/>
            <a:ext cx="4541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教育行业  </a:t>
            </a:r>
            <a:r>
              <a:rPr lang="en-US" altLang="zh-CN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教育教学  </a:t>
            </a:r>
            <a:r>
              <a:rPr lang="en-US" altLang="zh-CN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总结计划  </a:t>
            </a:r>
            <a:r>
              <a:rPr lang="en-US" altLang="zh-CN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述职报告</a:t>
            </a:r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id="{0131B201-1256-CBC4-9241-25A114F24A0D}"/>
              </a:ext>
            </a:extLst>
          </p:cNvPr>
          <p:cNvSpPr/>
          <p:nvPr/>
        </p:nvSpPr>
        <p:spPr>
          <a:xfrm>
            <a:off x="9971687" y="2807485"/>
            <a:ext cx="2064962" cy="380639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402" y="21868"/>
                  <a:pt x="773811" y="65873"/>
                </a:cubicBezTo>
                <a:cubicBezTo>
                  <a:pt x="617220" y="109879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5733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0" name="任意多边形: 形状 389">
            <a:extLst>
              <a:ext uri="{FF2B5EF4-FFF2-40B4-BE49-F238E27FC236}">
                <a16:creationId xmlns:a16="http://schemas.microsoft.com/office/drawing/2014/main" id="{F9FEBC20-5375-EB34-57EA-E405029983CF}"/>
              </a:ext>
            </a:extLst>
          </p:cNvPr>
          <p:cNvSpPr/>
          <p:nvPr/>
        </p:nvSpPr>
        <p:spPr>
          <a:xfrm>
            <a:off x="4433054" y="672244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1" name="任意多边形: 形状 390">
            <a:extLst>
              <a:ext uri="{FF2B5EF4-FFF2-40B4-BE49-F238E27FC236}">
                <a16:creationId xmlns:a16="http://schemas.microsoft.com/office/drawing/2014/main" id="{F2AF5AD7-FF56-E450-D8DD-E57924F228CB}"/>
              </a:ext>
            </a:extLst>
          </p:cNvPr>
          <p:cNvSpPr/>
          <p:nvPr/>
        </p:nvSpPr>
        <p:spPr>
          <a:xfrm>
            <a:off x="7718383" y="3336709"/>
            <a:ext cx="1616117" cy="297902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974" y="22439"/>
                  <a:pt x="773811" y="65873"/>
                </a:cubicBezTo>
                <a:cubicBezTo>
                  <a:pt x="616649" y="109307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2C8F55EC-EA68-3DAD-745D-7BF1029FAE8E}"/>
              </a:ext>
            </a:extLst>
          </p:cNvPr>
          <p:cNvGrpSpPr/>
          <p:nvPr/>
        </p:nvGrpSpPr>
        <p:grpSpPr>
          <a:xfrm>
            <a:off x="10337800" y="3784579"/>
            <a:ext cx="1252220" cy="2788919"/>
            <a:chOff x="2375323" y="679988"/>
            <a:chExt cx="1252220" cy="2788919"/>
          </a:xfrm>
        </p:grpSpPr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149D257-21A5-4876-1B1B-F7B9B994C3F7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CB0AF9B-21B2-71E0-35EE-3F6452E76A13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10DC5B3E-DED2-8376-1E0B-4C5CE28A8AB2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DE30BE6-3BD6-1F4A-24F6-F127FB9A0BFA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4CFB65AB-5819-0448-2552-F4A3B6B1B406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0A87B9D9-4B5F-7E7D-330C-8F702A951997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76150CDF-4C48-4142-A758-943A72F96F3A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FDC3F558-96B5-2306-D373-7D4D71367046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2833450-B4F1-A3B3-6FF1-8E0B44A9C3C6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D70B51F-BE8B-830A-715B-796747DB6BC2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D2361D69-5FB9-F79D-B2AF-868A54B5B0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36E0886-9D99-9FA0-CC4D-5AB858ED48A2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EBB2656-EA4C-B06B-07FE-5233FB611E31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E12E4E99-DCBB-09CD-9027-65CF4DED00F7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3FDEAF52-E8DB-56F5-69B3-42223ADC32FF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D388EC3-1251-2277-17D5-C7A8D66BAE0E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84931B4-AFCA-21F6-29BB-18F116204499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630456D-3C7B-8888-38AA-E30D0DE52701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3" name="组合 412">
            <a:extLst>
              <a:ext uri="{FF2B5EF4-FFF2-40B4-BE49-F238E27FC236}">
                <a16:creationId xmlns:a16="http://schemas.microsoft.com/office/drawing/2014/main" id="{B1E6E4AD-4C3E-8271-44B5-15D39DFC789C}"/>
              </a:ext>
            </a:extLst>
          </p:cNvPr>
          <p:cNvGrpSpPr/>
          <p:nvPr/>
        </p:nvGrpSpPr>
        <p:grpSpPr>
          <a:xfrm>
            <a:off x="4558876" y="4797844"/>
            <a:ext cx="1808474" cy="1376527"/>
            <a:chOff x="7756894" y="5132422"/>
            <a:chExt cx="201967" cy="153728"/>
          </a:xfrm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186CFF1-7F8F-A3A6-C421-CAEE6EF7776D}"/>
                </a:ext>
              </a:extLst>
            </p:cNvPr>
            <p:cNvSpPr/>
            <p:nvPr/>
          </p:nvSpPr>
          <p:spPr>
            <a:xfrm>
              <a:off x="7757087" y="5148915"/>
              <a:ext cx="37443" cy="48854"/>
            </a:xfrm>
            <a:custGeom>
              <a:avLst/>
              <a:gdLst>
                <a:gd name="connsiteX0" fmla="*/ 36954 w 37443"/>
                <a:gd name="connsiteY0" fmla="*/ 48636 h 48854"/>
                <a:gd name="connsiteX1" fmla="*/ 7236 w 37443"/>
                <a:gd name="connsiteY1" fmla="*/ 17203 h 48854"/>
                <a:gd name="connsiteX2" fmla="*/ 2664 w 37443"/>
                <a:gd name="connsiteY2" fmla="*/ 58 h 48854"/>
                <a:gd name="connsiteX3" fmla="*/ 21523 w 37443"/>
                <a:gd name="connsiteY3" fmla="*/ 19495 h 48854"/>
                <a:gd name="connsiteX4" fmla="*/ 32382 w 37443"/>
                <a:gd name="connsiteY4" fmla="*/ 37206 h 48854"/>
                <a:gd name="connsiteX5" fmla="*/ 36382 w 37443"/>
                <a:gd name="connsiteY5" fmla="*/ 45213 h 48854"/>
                <a:gd name="connsiteX6" fmla="*/ 36954 w 37443"/>
                <a:gd name="connsiteY6" fmla="*/ 48636 h 48854"/>
                <a:gd name="connsiteX7" fmla="*/ 36954 w 37443"/>
                <a:gd name="connsiteY7" fmla="*/ 48636 h 4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3" h="48854">
                  <a:moveTo>
                    <a:pt x="36954" y="48636"/>
                  </a:moveTo>
                  <a:cubicBezTo>
                    <a:pt x="26667" y="38920"/>
                    <a:pt x="16952" y="28062"/>
                    <a:pt x="7236" y="17203"/>
                  </a:cubicBezTo>
                  <a:cubicBezTo>
                    <a:pt x="5522" y="14918"/>
                    <a:pt x="-4765" y="-1085"/>
                    <a:pt x="2664" y="58"/>
                  </a:cubicBezTo>
                  <a:cubicBezTo>
                    <a:pt x="10093" y="1201"/>
                    <a:pt x="17523" y="13780"/>
                    <a:pt x="21523" y="19495"/>
                  </a:cubicBezTo>
                  <a:cubicBezTo>
                    <a:pt x="25524" y="25210"/>
                    <a:pt x="28953" y="30919"/>
                    <a:pt x="32382" y="37206"/>
                  </a:cubicBezTo>
                  <a:cubicBezTo>
                    <a:pt x="34097" y="39492"/>
                    <a:pt x="35240" y="42355"/>
                    <a:pt x="36382" y="45213"/>
                  </a:cubicBezTo>
                  <a:cubicBezTo>
                    <a:pt x="36954" y="46356"/>
                    <a:pt x="38097" y="49208"/>
                    <a:pt x="36954" y="48636"/>
                  </a:cubicBezTo>
                  <a:cubicBezTo>
                    <a:pt x="38668" y="50350"/>
                    <a:pt x="30096" y="41206"/>
                    <a:pt x="36954" y="486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78E6E46-26BD-CA0E-B010-4F0835187D5A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DE612C9-DB4C-C9E7-6054-2F269D86CCF8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ED9560C0-E762-B15F-2B5A-F5E04E1095F1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4C3A3A13-01D1-17FD-B04E-486F50A61E46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D55BC6FC-F7EC-E90F-3716-789FF4B903B0}"/>
                </a:ext>
              </a:extLst>
            </p:cNvPr>
            <p:cNvSpPr/>
            <p:nvPr/>
          </p:nvSpPr>
          <p:spPr>
            <a:xfrm>
              <a:off x="7756894" y="5181843"/>
              <a:ext cx="86296" cy="103718"/>
            </a:xfrm>
            <a:custGeom>
              <a:avLst/>
              <a:gdLst>
                <a:gd name="connsiteX0" fmla="*/ 84582 w 86296"/>
                <a:gd name="connsiteY0" fmla="*/ 103718 h 103718"/>
                <a:gd name="connsiteX1" fmla="*/ 86296 w 86296"/>
                <a:gd name="connsiteY1" fmla="*/ 103718 h 103718"/>
                <a:gd name="connsiteX2" fmla="*/ 85725 w 86296"/>
                <a:gd name="connsiteY2" fmla="*/ 100289 h 103718"/>
                <a:gd name="connsiteX3" fmla="*/ 82868 w 86296"/>
                <a:gd name="connsiteY3" fmla="*/ 84287 h 103718"/>
                <a:gd name="connsiteX4" fmla="*/ 70294 w 86296"/>
                <a:gd name="connsiteY4" fmla="*/ 51140 h 103718"/>
                <a:gd name="connsiteX5" fmla="*/ 24574 w 86296"/>
                <a:gd name="connsiteY5" fmla="*/ 6563 h 103718"/>
                <a:gd name="connsiteX6" fmla="*/ 0 w 86296"/>
                <a:gd name="connsiteY6" fmla="*/ 848 h 103718"/>
                <a:gd name="connsiteX7" fmla="*/ 8573 w 86296"/>
                <a:gd name="connsiteY7" fmla="*/ 6563 h 103718"/>
                <a:gd name="connsiteX8" fmla="*/ 20574 w 86296"/>
                <a:gd name="connsiteY8" fmla="*/ 14564 h 103718"/>
                <a:gd name="connsiteX9" fmla="*/ 65150 w 86296"/>
                <a:gd name="connsiteY9" fmla="*/ 57426 h 103718"/>
                <a:gd name="connsiteX10" fmla="*/ 84582 w 86296"/>
                <a:gd name="connsiteY10" fmla="*/ 103718 h 10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96" h="103718">
                  <a:moveTo>
                    <a:pt x="84582" y="103718"/>
                  </a:moveTo>
                  <a:lnTo>
                    <a:pt x="86296" y="103718"/>
                  </a:lnTo>
                  <a:cubicBezTo>
                    <a:pt x="86296" y="102575"/>
                    <a:pt x="85725" y="101432"/>
                    <a:pt x="85725" y="100289"/>
                  </a:cubicBezTo>
                  <a:cubicBezTo>
                    <a:pt x="85153" y="95146"/>
                    <a:pt x="84010" y="89431"/>
                    <a:pt x="82868" y="84287"/>
                  </a:cubicBezTo>
                  <a:cubicBezTo>
                    <a:pt x="80010" y="72857"/>
                    <a:pt x="76009" y="61999"/>
                    <a:pt x="70294" y="51140"/>
                  </a:cubicBezTo>
                  <a:cubicBezTo>
                    <a:pt x="60008" y="31709"/>
                    <a:pt x="44005" y="15707"/>
                    <a:pt x="24574" y="6563"/>
                  </a:cubicBezTo>
                  <a:cubicBezTo>
                    <a:pt x="22860" y="5420"/>
                    <a:pt x="571" y="-2581"/>
                    <a:pt x="0" y="848"/>
                  </a:cubicBezTo>
                  <a:cubicBezTo>
                    <a:pt x="0" y="1991"/>
                    <a:pt x="7429" y="5991"/>
                    <a:pt x="8573" y="6563"/>
                  </a:cubicBezTo>
                  <a:cubicBezTo>
                    <a:pt x="12573" y="8849"/>
                    <a:pt x="16573" y="11706"/>
                    <a:pt x="20574" y="14564"/>
                  </a:cubicBezTo>
                  <a:cubicBezTo>
                    <a:pt x="38290" y="25994"/>
                    <a:pt x="53149" y="40281"/>
                    <a:pt x="65150" y="57426"/>
                  </a:cubicBezTo>
                  <a:cubicBezTo>
                    <a:pt x="74295" y="71714"/>
                    <a:pt x="80581" y="87145"/>
                    <a:pt x="84582" y="1037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53564F8-D9A4-E942-94FD-F36FB40575DB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23CFCA2-3494-C93E-1DB6-AA175459CFC5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C1A0A75-3909-6CB0-84B1-D37364FFA21D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5F68511-2A6F-B992-DD56-3644BDF999EC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3F97D2-A52D-EAF4-5877-6EA609DF7DA6}"/>
                </a:ext>
              </a:extLst>
            </p:cNvPr>
            <p:cNvSpPr/>
            <p:nvPr/>
          </p:nvSpPr>
          <p:spPr>
            <a:xfrm>
              <a:off x="7851526" y="5156104"/>
              <a:ext cx="13488" cy="127760"/>
            </a:xfrm>
            <a:custGeom>
              <a:avLst/>
              <a:gdLst>
                <a:gd name="connsiteX0" fmla="*/ 808 w 13488"/>
                <a:gd name="connsiteY0" fmla="*/ 8316 h 127760"/>
                <a:gd name="connsiteX1" fmla="*/ 2523 w 13488"/>
                <a:gd name="connsiteY1" fmla="*/ 20890 h 127760"/>
                <a:gd name="connsiteX2" fmla="*/ 8238 w 13488"/>
                <a:gd name="connsiteY2" fmla="*/ 76896 h 127760"/>
                <a:gd name="connsiteX3" fmla="*/ 11667 w 13488"/>
                <a:gd name="connsiteY3" fmla="*/ 127760 h 127760"/>
                <a:gd name="connsiteX4" fmla="*/ 13381 w 13488"/>
                <a:gd name="connsiteY4" fmla="*/ 127760 h 127760"/>
                <a:gd name="connsiteX5" fmla="*/ 12809 w 13488"/>
                <a:gd name="connsiteY5" fmla="*/ 120331 h 127760"/>
                <a:gd name="connsiteX6" fmla="*/ 12809 w 13488"/>
                <a:gd name="connsiteY6" fmla="*/ 104328 h 127760"/>
                <a:gd name="connsiteX7" fmla="*/ 13381 w 13488"/>
                <a:gd name="connsiteY7" fmla="*/ 72896 h 127760"/>
                <a:gd name="connsiteX8" fmla="*/ 8238 w 13488"/>
                <a:gd name="connsiteY8" fmla="*/ 18603 h 127760"/>
                <a:gd name="connsiteX9" fmla="*/ 4237 w 13488"/>
                <a:gd name="connsiteY9" fmla="*/ 7173 h 127760"/>
                <a:gd name="connsiteX10" fmla="*/ 1951 w 13488"/>
                <a:gd name="connsiteY10" fmla="*/ 2030 h 127760"/>
                <a:gd name="connsiteX11" fmla="*/ 237 w 13488"/>
                <a:gd name="connsiteY11" fmla="*/ 316 h 127760"/>
                <a:gd name="connsiteX12" fmla="*/ 808 w 13488"/>
                <a:gd name="connsiteY12" fmla="*/ 3173 h 127760"/>
                <a:gd name="connsiteX13" fmla="*/ 808 w 13488"/>
                <a:gd name="connsiteY13" fmla="*/ 8316 h 12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88" h="127760">
                  <a:moveTo>
                    <a:pt x="808" y="8316"/>
                  </a:moveTo>
                  <a:cubicBezTo>
                    <a:pt x="1379" y="12317"/>
                    <a:pt x="1951" y="16889"/>
                    <a:pt x="2523" y="20890"/>
                  </a:cubicBezTo>
                  <a:cubicBezTo>
                    <a:pt x="5380" y="39749"/>
                    <a:pt x="7094" y="58037"/>
                    <a:pt x="8238" y="76896"/>
                  </a:cubicBezTo>
                  <a:cubicBezTo>
                    <a:pt x="8809" y="92327"/>
                    <a:pt x="9952" y="111758"/>
                    <a:pt x="11667" y="127760"/>
                  </a:cubicBezTo>
                  <a:lnTo>
                    <a:pt x="13381" y="127760"/>
                  </a:lnTo>
                  <a:cubicBezTo>
                    <a:pt x="13381" y="124903"/>
                    <a:pt x="12809" y="121473"/>
                    <a:pt x="12809" y="120331"/>
                  </a:cubicBezTo>
                  <a:cubicBezTo>
                    <a:pt x="12809" y="115758"/>
                    <a:pt x="12809" y="109472"/>
                    <a:pt x="12809" y="104328"/>
                  </a:cubicBezTo>
                  <a:cubicBezTo>
                    <a:pt x="12809" y="94041"/>
                    <a:pt x="13381" y="83183"/>
                    <a:pt x="13381" y="72896"/>
                  </a:cubicBezTo>
                  <a:cubicBezTo>
                    <a:pt x="13953" y="54608"/>
                    <a:pt x="12238" y="36320"/>
                    <a:pt x="8238" y="18603"/>
                  </a:cubicBezTo>
                  <a:cubicBezTo>
                    <a:pt x="7094" y="14603"/>
                    <a:pt x="5952" y="11174"/>
                    <a:pt x="4237" y="7173"/>
                  </a:cubicBezTo>
                  <a:cubicBezTo>
                    <a:pt x="3666" y="5459"/>
                    <a:pt x="2523" y="3745"/>
                    <a:pt x="1951" y="2030"/>
                  </a:cubicBezTo>
                  <a:cubicBezTo>
                    <a:pt x="1951" y="1458"/>
                    <a:pt x="808" y="-827"/>
                    <a:pt x="237" y="316"/>
                  </a:cubicBezTo>
                  <a:cubicBezTo>
                    <a:pt x="-335" y="1458"/>
                    <a:pt x="237" y="2601"/>
                    <a:pt x="808" y="3173"/>
                  </a:cubicBezTo>
                  <a:cubicBezTo>
                    <a:pt x="-335" y="4316"/>
                    <a:pt x="237" y="6602"/>
                    <a:pt x="808" y="83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6957E7E-C747-64EF-F5C4-FC076FC5D8A0}"/>
                </a:ext>
              </a:extLst>
            </p:cNvPr>
            <p:cNvSpPr/>
            <p:nvPr/>
          </p:nvSpPr>
          <p:spPr>
            <a:xfrm>
              <a:off x="7871617" y="5150122"/>
              <a:ext cx="34644" cy="135445"/>
            </a:xfrm>
            <a:custGeom>
              <a:avLst/>
              <a:gdLst>
                <a:gd name="connsiteX0" fmla="*/ 3577 w 34644"/>
                <a:gd name="connsiteY0" fmla="*/ 134874 h 135445"/>
                <a:gd name="connsiteX1" fmla="*/ 4720 w 34644"/>
                <a:gd name="connsiteY1" fmla="*/ 110300 h 135445"/>
                <a:gd name="connsiteX2" fmla="*/ 10435 w 34644"/>
                <a:gd name="connsiteY2" fmla="*/ 75438 h 135445"/>
                <a:gd name="connsiteX3" fmla="*/ 27009 w 34644"/>
                <a:gd name="connsiteY3" fmla="*/ 21146 h 135445"/>
                <a:gd name="connsiteX4" fmla="*/ 32152 w 34644"/>
                <a:gd name="connsiteY4" fmla="*/ 7430 h 135445"/>
                <a:gd name="connsiteX5" fmla="*/ 33867 w 34644"/>
                <a:gd name="connsiteY5" fmla="*/ 0 h 135445"/>
                <a:gd name="connsiteX6" fmla="*/ 29295 w 34644"/>
                <a:gd name="connsiteY6" fmla="*/ 4572 h 135445"/>
                <a:gd name="connsiteX7" fmla="*/ 24723 w 34644"/>
                <a:gd name="connsiteY7" fmla="*/ 10287 h 135445"/>
                <a:gd name="connsiteX8" fmla="*/ 17294 w 34644"/>
                <a:gd name="connsiteY8" fmla="*/ 21717 h 135445"/>
                <a:gd name="connsiteX9" fmla="*/ 2435 w 34644"/>
                <a:gd name="connsiteY9" fmla="*/ 78296 h 135445"/>
                <a:gd name="connsiteX10" fmla="*/ 149 w 34644"/>
                <a:gd name="connsiteY10" fmla="*/ 135446 h 135445"/>
                <a:gd name="connsiteX11" fmla="*/ 3577 w 34644"/>
                <a:gd name="connsiteY11" fmla="*/ 134874 h 13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44" h="135445">
                  <a:moveTo>
                    <a:pt x="3577" y="134874"/>
                  </a:moveTo>
                  <a:cubicBezTo>
                    <a:pt x="4149" y="126302"/>
                    <a:pt x="4149" y="114872"/>
                    <a:pt x="4720" y="110300"/>
                  </a:cubicBezTo>
                  <a:cubicBezTo>
                    <a:pt x="6435" y="98298"/>
                    <a:pt x="8150" y="86868"/>
                    <a:pt x="10435" y="75438"/>
                  </a:cubicBezTo>
                  <a:cubicBezTo>
                    <a:pt x="14436" y="56579"/>
                    <a:pt x="20151" y="38862"/>
                    <a:pt x="27009" y="21146"/>
                  </a:cubicBezTo>
                  <a:cubicBezTo>
                    <a:pt x="28724" y="16574"/>
                    <a:pt x="30438" y="12002"/>
                    <a:pt x="32152" y="7430"/>
                  </a:cubicBezTo>
                  <a:cubicBezTo>
                    <a:pt x="32724" y="6287"/>
                    <a:pt x="36153" y="0"/>
                    <a:pt x="33867" y="0"/>
                  </a:cubicBezTo>
                  <a:cubicBezTo>
                    <a:pt x="32724" y="0"/>
                    <a:pt x="30438" y="3429"/>
                    <a:pt x="29295" y="4572"/>
                  </a:cubicBezTo>
                  <a:cubicBezTo>
                    <a:pt x="27580" y="6287"/>
                    <a:pt x="25866" y="8001"/>
                    <a:pt x="24723" y="10287"/>
                  </a:cubicBezTo>
                  <a:cubicBezTo>
                    <a:pt x="21865" y="13716"/>
                    <a:pt x="19008" y="17717"/>
                    <a:pt x="17294" y="21717"/>
                  </a:cubicBezTo>
                  <a:cubicBezTo>
                    <a:pt x="7578" y="38862"/>
                    <a:pt x="4720" y="58865"/>
                    <a:pt x="2435" y="78296"/>
                  </a:cubicBezTo>
                  <a:cubicBezTo>
                    <a:pt x="720" y="97155"/>
                    <a:pt x="-423" y="116586"/>
                    <a:pt x="149" y="135446"/>
                  </a:cubicBezTo>
                  <a:lnTo>
                    <a:pt x="3577" y="134874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C54CD71D-974F-4C54-E616-DC9E21BE6C77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45741E0B-2564-6AB1-BA3B-FD0F726F80CD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D775AC4D-68DC-CA67-FE16-1BE9EAF075D6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BA9F253-0039-9DFF-9BE1-E88C544AD5FE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6046542A-2935-8BB5-5E59-8B2FCB2DF8A0}"/>
              </a:ext>
            </a:extLst>
          </p:cNvPr>
          <p:cNvGrpSpPr/>
          <p:nvPr/>
        </p:nvGrpSpPr>
        <p:grpSpPr>
          <a:xfrm>
            <a:off x="6203804" y="5068896"/>
            <a:ext cx="865276" cy="1331413"/>
            <a:chOff x="7575728" y="4308636"/>
            <a:chExt cx="216324" cy="332861"/>
          </a:xfrm>
        </p:grpSpPr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52C4F94-B36C-E996-8F17-D8E3FA926BFB}"/>
                </a:ext>
              </a:extLst>
            </p:cNvPr>
            <p:cNvSpPr/>
            <p:nvPr/>
          </p:nvSpPr>
          <p:spPr>
            <a:xfrm>
              <a:off x="7660882" y="4408309"/>
              <a:ext cx="107442" cy="153733"/>
            </a:xfrm>
            <a:custGeom>
              <a:avLst/>
              <a:gdLst>
                <a:gd name="connsiteX0" fmla="*/ 0 w 107442"/>
                <a:gd name="connsiteY0" fmla="*/ 153733 h 153733"/>
                <a:gd name="connsiteX1" fmla="*/ 107442 w 107442"/>
                <a:gd name="connsiteY1" fmla="*/ 0 h 153733"/>
                <a:gd name="connsiteX2" fmla="*/ 0 w 107442"/>
                <a:gd name="connsiteY2" fmla="*/ 153733 h 15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442" h="153733">
                  <a:moveTo>
                    <a:pt x="0" y="153733"/>
                  </a:moveTo>
                  <a:cubicBezTo>
                    <a:pt x="3429" y="86296"/>
                    <a:pt x="45149" y="26289"/>
                    <a:pt x="107442" y="0"/>
                  </a:cubicBezTo>
                  <a:cubicBezTo>
                    <a:pt x="61150" y="42291"/>
                    <a:pt x="47435" y="113728"/>
                    <a:pt x="0" y="153733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ADEEAC9-E95E-BF60-20B4-4BF7D74C84A5}"/>
                </a:ext>
              </a:extLst>
            </p:cNvPr>
            <p:cNvSpPr/>
            <p:nvPr/>
          </p:nvSpPr>
          <p:spPr>
            <a:xfrm>
              <a:off x="7660882" y="4421459"/>
              <a:ext cx="89725" cy="140017"/>
            </a:xfrm>
            <a:custGeom>
              <a:avLst/>
              <a:gdLst>
                <a:gd name="connsiteX0" fmla="*/ 1715 w 89725"/>
                <a:gd name="connsiteY0" fmla="*/ 140018 h 140017"/>
                <a:gd name="connsiteX1" fmla="*/ 0 w 89725"/>
                <a:gd name="connsiteY1" fmla="*/ 139446 h 140017"/>
                <a:gd name="connsiteX2" fmla="*/ 88583 w 89725"/>
                <a:gd name="connsiteY2" fmla="*/ 0 h 140017"/>
                <a:gd name="connsiteX3" fmla="*/ 89725 w 89725"/>
                <a:gd name="connsiteY3" fmla="*/ 1143 h 140017"/>
                <a:gd name="connsiteX4" fmla="*/ 1715 w 89725"/>
                <a:gd name="connsiteY4" fmla="*/ 1400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25" h="140017">
                  <a:moveTo>
                    <a:pt x="1715" y="140018"/>
                  </a:moveTo>
                  <a:lnTo>
                    <a:pt x="0" y="139446"/>
                  </a:lnTo>
                  <a:cubicBezTo>
                    <a:pt x="18288" y="86868"/>
                    <a:pt x="48578" y="38862"/>
                    <a:pt x="88583" y="0"/>
                  </a:cubicBezTo>
                  <a:lnTo>
                    <a:pt x="89725" y="1143"/>
                  </a:lnTo>
                  <a:cubicBezTo>
                    <a:pt x="50292" y="40005"/>
                    <a:pt x="20003" y="87440"/>
                    <a:pt x="1715" y="1400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31A422D-88DA-947D-BDFC-D054D9ECD8A6}"/>
                </a:ext>
              </a:extLst>
            </p:cNvPr>
            <p:cNvSpPr/>
            <p:nvPr/>
          </p:nvSpPr>
          <p:spPr>
            <a:xfrm>
              <a:off x="7682027" y="4552350"/>
              <a:ext cx="97155" cy="60579"/>
            </a:xfrm>
            <a:custGeom>
              <a:avLst/>
              <a:gdLst>
                <a:gd name="connsiteX0" fmla="*/ 0 w 97155"/>
                <a:gd name="connsiteY0" fmla="*/ 60579 h 60579"/>
                <a:gd name="connsiteX1" fmla="*/ 41720 w 97155"/>
                <a:gd name="connsiteY1" fmla="*/ 20003 h 60579"/>
                <a:gd name="connsiteX2" fmla="*/ 97155 w 97155"/>
                <a:gd name="connsiteY2" fmla="*/ 0 h 60579"/>
                <a:gd name="connsiteX3" fmla="*/ 0 w 97155"/>
                <a:gd name="connsiteY3" fmla="*/ 60579 h 6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5" h="60579">
                  <a:moveTo>
                    <a:pt x="0" y="60579"/>
                  </a:moveTo>
                  <a:cubicBezTo>
                    <a:pt x="9145" y="42863"/>
                    <a:pt x="24003" y="28575"/>
                    <a:pt x="41720" y="20003"/>
                  </a:cubicBezTo>
                  <a:cubicBezTo>
                    <a:pt x="59436" y="11430"/>
                    <a:pt x="77725" y="4572"/>
                    <a:pt x="97155" y="0"/>
                  </a:cubicBezTo>
                  <a:cubicBezTo>
                    <a:pt x="72581" y="30861"/>
                    <a:pt x="38291" y="52007"/>
                    <a:pt x="0" y="6057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9D0CB0F4-DC43-663A-A7DB-F5AEA7CD932E}"/>
                </a:ext>
              </a:extLst>
            </p:cNvPr>
            <p:cNvSpPr/>
            <p:nvPr/>
          </p:nvSpPr>
          <p:spPr>
            <a:xfrm>
              <a:off x="7683742" y="4559757"/>
              <a:ext cx="84010" cy="52006"/>
            </a:xfrm>
            <a:custGeom>
              <a:avLst/>
              <a:gdLst>
                <a:gd name="connsiteX0" fmla="*/ 1143 w 84010"/>
                <a:gd name="connsiteY0" fmla="*/ 52006 h 52006"/>
                <a:gd name="connsiteX1" fmla="*/ 0 w 84010"/>
                <a:gd name="connsiteY1" fmla="*/ 50863 h 52006"/>
                <a:gd name="connsiteX2" fmla="*/ 83439 w 84010"/>
                <a:gd name="connsiteY2" fmla="*/ 0 h 52006"/>
                <a:gd name="connsiteX3" fmla="*/ 84010 w 84010"/>
                <a:gd name="connsiteY3" fmla="*/ 1714 h 52006"/>
                <a:gd name="connsiteX4" fmla="*/ 1143 w 84010"/>
                <a:gd name="connsiteY4" fmla="*/ 52006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010" h="52006">
                  <a:moveTo>
                    <a:pt x="1143" y="52006"/>
                  </a:moveTo>
                  <a:lnTo>
                    <a:pt x="0" y="50863"/>
                  </a:lnTo>
                  <a:cubicBezTo>
                    <a:pt x="24575" y="29146"/>
                    <a:pt x="52578" y="12001"/>
                    <a:pt x="83439" y="0"/>
                  </a:cubicBezTo>
                  <a:lnTo>
                    <a:pt x="84010" y="1714"/>
                  </a:lnTo>
                  <a:cubicBezTo>
                    <a:pt x="53721" y="13144"/>
                    <a:pt x="25718" y="30289"/>
                    <a:pt x="1143" y="52006"/>
                  </a:cubicBezTo>
                  <a:close/>
                </a:path>
              </a:pathLst>
            </a:custGeom>
            <a:solidFill>
              <a:srgbClr val="009664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B089F474-FB01-4BCE-19A3-C84E10A7F401}"/>
                </a:ext>
              </a:extLst>
            </p:cNvPr>
            <p:cNvSpPr/>
            <p:nvPr/>
          </p:nvSpPr>
          <p:spPr>
            <a:xfrm>
              <a:off x="7575728" y="4463185"/>
              <a:ext cx="92583" cy="152018"/>
            </a:xfrm>
            <a:custGeom>
              <a:avLst/>
              <a:gdLst>
                <a:gd name="connsiteX0" fmla="*/ 92583 w 92583"/>
                <a:gd name="connsiteY0" fmla="*/ 152019 h 152018"/>
                <a:gd name="connsiteX1" fmla="*/ 0 w 92583"/>
                <a:gd name="connsiteY1" fmla="*/ 0 h 152018"/>
                <a:gd name="connsiteX2" fmla="*/ 26289 w 92583"/>
                <a:gd name="connsiteY2" fmla="*/ 75438 h 152018"/>
                <a:gd name="connsiteX3" fmla="*/ 92583 w 92583"/>
                <a:gd name="connsiteY3" fmla="*/ 152019 h 15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83" h="152018">
                  <a:moveTo>
                    <a:pt x="92583" y="152019"/>
                  </a:moveTo>
                  <a:cubicBezTo>
                    <a:pt x="81725" y="76009"/>
                    <a:pt x="53721" y="27432"/>
                    <a:pt x="0" y="0"/>
                  </a:cubicBezTo>
                  <a:cubicBezTo>
                    <a:pt x="18860" y="18859"/>
                    <a:pt x="18860" y="49721"/>
                    <a:pt x="26289" y="75438"/>
                  </a:cubicBezTo>
                  <a:cubicBezTo>
                    <a:pt x="36576" y="109156"/>
                    <a:pt x="62865" y="140018"/>
                    <a:pt x="92583" y="15201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4FD04B9-32CD-571C-C269-EBC12D1536CB}"/>
                </a:ext>
              </a:extLst>
            </p:cNvPr>
            <p:cNvSpPr/>
            <p:nvPr/>
          </p:nvSpPr>
          <p:spPr>
            <a:xfrm>
              <a:off x="7590587" y="4474615"/>
              <a:ext cx="78867" cy="139446"/>
            </a:xfrm>
            <a:custGeom>
              <a:avLst/>
              <a:gdLst>
                <a:gd name="connsiteX0" fmla="*/ 77725 w 78867"/>
                <a:gd name="connsiteY0" fmla="*/ 139446 h 139446"/>
                <a:gd name="connsiteX1" fmla="*/ 41148 w 78867"/>
                <a:gd name="connsiteY1" fmla="*/ 72581 h 139446"/>
                <a:gd name="connsiteX2" fmla="*/ 0 w 78867"/>
                <a:gd name="connsiteY2" fmla="*/ 1143 h 139446"/>
                <a:gd name="connsiteX3" fmla="*/ 1143 w 78867"/>
                <a:gd name="connsiteY3" fmla="*/ 0 h 139446"/>
                <a:gd name="connsiteX4" fmla="*/ 42863 w 78867"/>
                <a:gd name="connsiteY4" fmla="*/ 72009 h 139446"/>
                <a:gd name="connsiteX5" fmla="*/ 78867 w 78867"/>
                <a:gd name="connsiteY5" fmla="*/ 138303 h 139446"/>
                <a:gd name="connsiteX6" fmla="*/ 77725 w 78867"/>
                <a:gd name="connsiteY6" fmla="*/ 139446 h 13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67" h="139446">
                  <a:moveTo>
                    <a:pt x="77725" y="139446"/>
                  </a:moveTo>
                  <a:cubicBezTo>
                    <a:pt x="60580" y="120586"/>
                    <a:pt x="50864" y="96012"/>
                    <a:pt x="41148" y="72581"/>
                  </a:cubicBezTo>
                  <a:cubicBezTo>
                    <a:pt x="30861" y="46863"/>
                    <a:pt x="20003" y="20574"/>
                    <a:pt x="0" y="1143"/>
                  </a:cubicBezTo>
                  <a:lnTo>
                    <a:pt x="1143" y="0"/>
                  </a:lnTo>
                  <a:cubicBezTo>
                    <a:pt x="21717" y="19431"/>
                    <a:pt x="32005" y="45720"/>
                    <a:pt x="42863" y="72009"/>
                  </a:cubicBezTo>
                  <a:cubicBezTo>
                    <a:pt x="52578" y="95441"/>
                    <a:pt x="62294" y="119444"/>
                    <a:pt x="78867" y="138303"/>
                  </a:cubicBezTo>
                  <a:lnTo>
                    <a:pt x="77725" y="13944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3045BE35-F4DE-D938-3237-33D7525640CC}"/>
                </a:ext>
              </a:extLst>
            </p:cNvPr>
            <p:cNvSpPr/>
            <p:nvPr/>
          </p:nvSpPr>
          <p:spPr>
            <a:xfrm>
              <a:off x="7656046" y="4382037"/>
              <a:ext cx="45411" cy="259460"/>
            </a:xfrm>
            <a:custGeom>
              <a:avLst/>
              <a:gdLst>
                <a:gd name="connsiteX0" fmla="*/ 20838 w 45411"/>
                <a:gd name="connsiteY0" fmla="*/ 259461 h 259460"/>
                <a:gd name="connsiteX1" fmla="*/ 42554 w 45411"/>
                <a:gd name="connsiteY1" fmla="*/ 0 h 259460"/>
                <a:gd name="connsiteX2" fmla="*/ 45412 w 45411"/>
                <a:gd name="connsiteY2" fmla="*/ 1714 h 259460"/>
                <a:gd name="connsiteX3" fmla="*/ 24266 w 45411"/>
                <a:gd name="connsiteY3" fmla="*/ 257746 h 259460"/>
                <a:gd name="connsiteX4" fmla="*/ 20838 w 45411"/>
                <a:gd name="connsiteY4" fmla="*/ 259461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1" h="259460">
                  <a:moveTo>
                    <a:pt x="20838" y="259461"/>
                  </a:moveTo>
                  <a:cubicBezTo>
                    <a:pt x="-13452" y="174879"/>
                    <a:pt x="-4880" y="75438"/>
                    <a:pt x="42554" y="0"/>
                  </a:cubicBezTo>
                  <a:lnTo>
                    <a:pt x="45412" y="1714"/>
                  </a:lnTo>
                  <a:cubicBezTo>
                    <a:pt x="-1451" y="76009"/>
                    <a:pt x="-9452" y="174308"/>
                    <a:pt x="24266" y="257746"/>
                  </a:cubicBezTo>
                  <a:lnTo>
                    <a:pt x="20838" y="259461"/>
                  </a:ln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5164BD4-BD86-CEA3-9C41-76BF7FF351F9}"/>
                </a:ext>
              </a:extLst>
            </p:cNvPr>
            <p:cNvSpPr/>
            <p:nvPr/>
          </p:nvSpPr>
          <p:spPr>
            <a:xfrm>
              <a:off x="7676884" y="4516894"/>
              <a:ext cx="61721" cy="123443"/>
            </a:xfrm>
            <a:custGeom>
              <a:avLst/>
              <a:gdLst>
                <a:gd name="connsiteX0" fmla="*/ 3429 w 61721"/>
                <a:gd name="connsiteY0" fmla="*/ 123444 h 123443"/>
                <a:gd name="connsiteX1" fmla="*/ 0 w 61721"/>
                <a:gd name="connsiteY1" fmla="*/ 123444 h 123443"/>
                <a:gd name="connsiteX2" fmla="*/ 59435 w 61721"/>
                <a:gd name="connsiteY2" fmla="*/ 0 h 123443"/>
                <a:gd name="connsiteX3" fmla="*/ 61722 w 61721"/>
                <a:gd name="connsiteY3" fmla="*/ 2858 h 123443"/>
                <a:gd name="connsiteX4" fmla="*/ 3429 w 61721"/>
                <a:gd name="connsiteY4" fmla="*/ 123444 h 1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21" h="123443">
                  <a:moveTo>
                    <a:pt x="3429" y="123444"/>
                  </a:moveTo>
                  <a:lnTo>
                    <a:pt x="0" y="123444"/>
                  </a:lnTo>
                  <a:cubicBezTo>
                    <a:pt x="2285" y="76009"/>
                    <a:pt x="24003" y="31433"/>
                    <a:pt x="59435" y="0"/>
                  </a:cubicBezTo>
                  <a:lnTo>
                    <a:pt x="61722" y="2858"/>
                  </a:lnTo>
                  <a:cubicBezTo>
                    <a:pt x="26289" y="33147"/>
                    <a:pt x="5715" y="77153"/>
                    <a:pt x="3429" y="123444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9B35284-F383-A881-74FB-41F13AE8D17B}"/>
                </a:ext>
              </a:extLst>
            </p:cNvPr>
            <p:cNvSpPr/>
            <p:nvPr/>
          </p:nvSpPr>
          <p:spPr>
            <a:xfrm>
              <a:off x="7670407" y="4483721"/>
              <a:ext cx="103211" cy="108420"/>
            </a:xfrm>
            <a:custGeom>
              <a:avLst/>
              <a:gdLst>
                <a:gd name="connsiteX0" fmla="*/ 64770 w 103211"/>
                <a:gd name="connsiteY0" fmla="*/ 24612 h 108420"/>
                <a:gd name="connsiteX1" fmla="*/ 34480 w 103211"/>
                <a:gd name="connsiteY1" fmla="*/ 609 h 108420"/>
                <a:gd name="connsiteX2" fmla="*/ 44767 w 103211"/>
                <a:gd name="connsiteY2" fmla="*/ 20039 h 108420"/>
                <a:gd name="connsiteX3" fmla="*/ 5905 w 103211"/>
                <a:gd name="connsiteY3" fmla="*/ 17754 h 108420"/>
                <a:gd name="connsiteX4" fmla="*/ 18478 w 103211"/>
                <a:gd name="connsiteY4" fmla="*/ 32613 h 108420"/>
                <a:gd name="connsiteX5" fmla="*/ 47625 w 103211"/>
                <a:gd name="connsiteY5" fmla="*/ 32041 h 108420"/>
                <a:gd name="connsiteX6" fmla="*/ 9906 w 103211"/>
                <a:gd name="connsiteY6" fmla="*/ 52044 h 108420"/>
                <a:gd name="connsiteX7" fmla="*/ 21336 w 103211"/>
                <a:gd name="connsiteY7" fmla="*/ 72046 h 108420"/>
                <a:gd name="connsiteX8" fmla="*/ 52197 w 103211"/>
                <a:gd name="connsiteY8" fmla="*/ 45186 h 108420"/>
                <a:gd name="connsiteX9" fmla="*/ 32766 w 103211"/>
                <a:gd name="connsiteY9" fmla="*/ 80047 h 108420"/>
                <a:gd name="connsiteX10" fmla="*/ 55055 w 103211"/>
                <a:gd name="connsiteY10" fmla="*/ 82333 h 108420"/>
                <a:gd name="connsiteX11" fmla="*/ 65913 w 103211"/>
                <a:gd name="connsiteY11" fmla="*/ 49186 h 108420"/>
                <a:gd name="connsiteX12" fmla="*/ 61341 w 103211"/>
                <a:gd name="connsiteY12" fmla="*/ 91477 h 108420"/>
                <a:gd name="connsiteX13" fmla="*/ 76771 w 103211"/>
                <a:gd name="connsiteY13" fmla="*/ 97764 h 108420"/>
                <a:gd name="connsiteX14" fmla="*/ 80772 w 103211"/>
                <a:gd name="connsiteY14" fmla="*/ 64617 h 108420"/>
                <a:gd name="connsiteX15" fmla="*/ 94488 w 103211"/>
                <a:gd name="connsiteY15" fmla="*/ 98907 h 108420"/>
                <a:gd name="connsiteX16" fmla="*/ 89916 w 103211"/>
                <a:gd name="connsiteY16" fmla="*/ 58330 h 108420"/>
                <a:gd name="connsiteX17" fmla="*/ 100203 w 103211"/>
                <a:gd name="connsiteY17" fmla="*/ 66903 h 108420"/>
                <a:gd name="connsiteX18" fmla="*/ 84772 w 103211"/>
                <a:gd name="connsiteY18" fmla="*/ 40614 h 108420"/>
                <a:gd name="connsiteX19" fmla="*/ 64770 w 103211"/>
                <a:gd name="connsiteY19" fmla="*/ 24612 h 10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211" h="108420">
                  <a:moveTo>
                    <a:pt x="64770" y="24612"/>
                  </a:moveTo>
                  <a:cubicBezTo>
                    <a:pt x="64770" y="24612"/>
                    <a:pt x="47625" y="-4535"/>
                    <a:pt x="34480" y="609"/>
                  </a:cubicBezTo>
                  <a:cubicBezTo>
                    <a:pt x="21336" y="5752"/>
                    <a:pt x="44767" y="20039"/>
                    <a:pt x="44767" y="20039"/>
                  </a:cubicBezTo>
                  <a:cubicBezTo>
                    <a:pt x="44767" y="20039"/>
                    <a:pt x="20765" y="7467"/>
                    <a:pt x="5905" y="17754"/>
                  </a:cubicBezTo>
                  <a:cubicBezTo>
                    <a:pt x="-8954" y="28041"/>
                    <a:pt x="7620" y="36042"/>
                    <a:pt x="18478" y="32613"/>
                  </a:cubicBezTo>
                  <a:cubicBezTo>
                    <a:pt x="28194" y="30898"/>
                    <a:pt x="37910" y="30898"/>
                    <a:pt x="47625" y="32041"/>
                  </a:cubicBezTo>
                  <a:cubicBezTo>
                    <a:pt x="47625" y="32041"/>
                    <a:pt x="17335" y="38899"/>
                    <a:pt x="9906" y="52044"/>
                  </a:cubicBezTo>
                  <a:cubicBezTo>
                    <a:pt x="2476" y="65188"/>
                    <a:pt x="13906" y="77189"/>
                    <a:pt x="21336" y="72046"/>
                  </a:cubicBezTo>
                  <a:cubicBezTo>
                    <a:pt x="28765" y="66903"/>
                    <a:pt x="52197" y="45186"/>
                    <a:pt x="52197" y="45186"/>
                  </a:cubicBezTo>
                  <a:cubicBezTo>
                    <a:pt x="44767" y="56616"/>
                    <a:pt x="38481" y="68046"/>
                    <a:pt x="32766" y="80047"/>
                  </a:cubicBezTo>
                  <a:cubicBezTo>
                    <a:pt x="27051" y="92620"/>
                    <a:pt x="45339" y="97764"/>
                    <a:pt x="55055" y="82333"/>
                  </a:cubicBezTo>
                  <a:cubicBezTo>
                    <a:pt x="60770" y="72046"/>
                    <a:pt x="64770" y="60616"/>
                    <a:pt x="65913" y="49186"/>
                  </a:cubicBezTo>
                  <a:cubicBezTo>
                    <a:pt x="65913" y="63474"/>
                    <a:pt x="64770" y="77761"/>
                    <a:pt x="61341" y="91477"/>
                  </a:cubicBezTo>
                  <a:cubicBezTo>
                    <a:pt x="55626" y="113194"/>
                    <a:pt x="70485" y="112623"/>
                    <a:pt x="76771" y="97764"/>
                  </a:cubicBezTo>
                  <a:cubicBezTo>
                    <a:pt x="80772" y="87477"/>
                    <a:pt x="81915" y="76047"/>
                    <a:pt x="80772" y="64617"/>
                  </a:cubicBezTo>
                  <a:cubicBezTo>
                    <a:pt x="86487" y="75475"/>
                    <a:pt x="91059" y="86905"/>
                    <a:pt x="94488" y="98907"/>
                  </a:cubicBezTo>
                  <a:cubicBezTo>
                    <a:pt x="97345" y="112623"/>
                    <a:pt x="115062" y="85191"/>
                    <a:pt x="89916" y="58330"/>
                  </a:cubicBezTo>
                  <a:cubicBezTo>
                    <a:pt x="93345" y="60616"/>
                    <a:pt x="96774" y="63474"/>
                    <a:pt x="100203" y="66903"/>
                  </a:cubicBezTo>
                  <a:cubicBezTo>
                    <a:pt x="104203" y="71474"/>
                    <a:pt x="107632" y="51472"/>
                    <a:pt x="84772" y="40614"/>
                  </a:cubicBezTo>
                  <a:cubicBezTo>
                    <a:pt x="61912" y="29755"/>
                    <a:pt x="64770" y="24612"/>
                    <a:pt x="64770" y="2461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E07D2149-48C4-3C21-68B0-DD1D9E28EAC3}"/>
                </a:ext>
              </a:extLst>
            </p:cNvPr>
            <p:cNvSpPr/>
            <p:nvPr/>
          </p:nvSpPr>
          <p:spPr>
            <a:xfrm>
              <a:off x="7714031" y="4517477"/>
              <a:ext cx="28002" cy="26860"/>
            </a:xfrm>
            <a:custGeom>
              <a:avLst/>
              <a:gdLst>
                <a:gd name="connsiteX0" fmla="*/ 0 w 28002"/>
                <a:gd name="connsiteY0" fmla="*/ 9144 h 26860"/>
                <a:gd name="connsiteX1" fmla="*/ 26289 w 28002"/>
                <a:gd name="connsiteY1" fmla="*/ 571 h 26860"/>
                <a:gd name="connsiteX2" fmla="*/ 28003 w 28002"/>
                <a:gd name="connsiteY2" fmla="*/ 571 h 26860"/>
                <a:gd name="connsiteX3" fmla="*/ 26289 w 28002"/>
                <a:gd name="connsiteY3" fmla="*/ 1714 h 26860"/>
                <a:gd name="connsiteX4" fmla="*/ 8573 w 28002"/>
                <a:gd name="connsiteY4" fmla="*/ 26861 h 26860"/>
                <a:gd name="connsiteX5" fmla="*/ 15430 w 28002"/>
                <a:gd name="connsiteY5" fmla="*/ 12573 h 26860"/>
                <a:gd name="connsiteX6" fmla="*/ 25145 w 28002"/>
                <a:gd name="connsiteY6" fmla="*/ 0 h 26860"/>
                <a:gd name="connsiteX7" fmla="*/ 25718 w 28002"/>
                <a:gd name="connsiteY7" fmla="*/ 1714 h 26860"/>
                <a:gd name="connsiteX8" fmla="*/ 0 w 28002"/>
                <a:gd name="connsiteY8" fmla="*/ 9144 h 2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02" h="26860">
                  <a:moveTo>
                    <a:pt x="0" y="9144"/>
                  </a:moveTo>
                  <a:cubicBezTo>
                    <a:pt x="6858" y="2858"/>
                    <a:pt x="16573" y="-571"/>
                    <a:pt x="26289" y="571"/>
                  </a:cubicBezTo>
                  <a:lnTo>
                    <a:pt x="28003" y="571"/>
                  </a:lnTo>
                  <a:lnTo>
                    <a:pt x="26289" y="1714"/>
                  </a:lnTo>
                  <a:cubicBezTo>
                    <a:pt x="18859" y="9144"/>
                    <a:pt x="13144" y="17716"/>
                    <a:pt x="8573" y="26861"/>
                  </a:cubicBezTo>
                  <a:cubicBezTo>
                    <a:pt x="10287" y="21717"/>
                    <a:pt x="12573" y="17145"/>
                    <a:pt x="15430" y="12573"/>
                  </a:cubicBezTo>
                  <a:cubicBezTo>
                    <a:pt x="18288" y="8001"/>
                    <a:pt x="21145" y="4001"/>
                    <a:pt x="25145" y="0"/>
                  </a:cubicBezTo>
                  <a:lnTo>
                    <a:pt x="25718" y="1714"/>
                  </a:lnTo>
                  <a:cubicBezTo>
                    <a:pt x="16573" y="1143"/>
                    <a:pt x="7429" y="3429"/>
                    <a:pt x="0" y="914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40AB5327-1270-E2B7-698E-0CB5E4628980}"/>
                </a:ext>
              </a:extLst>
            </p:cNvPr>
            <p:cNvSpPr/>
            <p:nvPr/>
          </p:nvSpPr>
          <p:spPr>
            <a:xfrm>
              <a:off x="7742606" y="4520335"/>
              <a:ext cx="1856" cy="28575"/>
            </a:xfrm>
            <a:custGeom>
              <a:avLst/>
              <a:gdLst>
                <a:gd name="connsiteX0" fmla="*/ 571 w 1856"/>
                <a:gd name="connsiteY0" fmla="*/ 0 h 28575"/>
                <a:gd name="connsiteX1" fmla="*/ 571 w 1856"/>
                <a:gd name="connsiteY1" fmla="*/ 28575 h 28575"/>
                <a:gd name="connsiteX2" fmla="*/ 0 w 1856"/>
                <a:gd name="connsiteY2" fmla="*/ 14288 h 28575"/>
                <a:gd name="connsiteX3" fmla="*/ 571 w 1856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" h="28575">
                  <a:moveTo>
                    <a:pt x="571" y="0"/>
                  </a:moveTo>
                  <a:cubicBezTo>
                    <a:pt x="2285" y="9716"/>
                    <a:pt x="2285" y="18859"/>
                    <a:pt x="571" y="28575"/>
                  </a:cubicBezTo>
                  <a:cubicBezTo>
                    <a:pt x="0" y="24003"/>
                    <a:pt x="0" y="18859"/>
                    <a:pt x="0" y="14288"/>
                  </a:cubicBezTo>
                  <a:cubicBezTo>
                    <a:pt x="0" y="9716"/>
                    <a:pt x="571" y="5144"/>
                    <a:pt x="571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9ED3E3C9-43F2-D3EE-046D-D62C8F96C39B}"/>
                </a:ext>
              </a:extLst>
            </p:cNvPr>
            <p:cNvSpPr/>
            <p:nvPr/>
          </p:nvSpPr>
          <p:spPr>
            <a:xfrm>
              <a:off x="7747178" y="4525467"/>
              <a:ext cx="9715" cy="24574"/>
            </a:xfrm>
            <a:custGeom>
              <a:avLst/>
              <a:gdLst>
                <a:gd name="connsiteX0" fmla="*/ 0 w 9715"/>
                <a:gd name="connsiteY0" fmla="*/ 0 h 24574"/>
                <a:gd name="connsiteX1" fmla="*/ 2858 w 9715"/>
                <a:gd name="connsiteY1" fmla="*/ 5715 h 24574"/>
                <a:gd name="connsiteX2" fmla="*/ 6286 w 9715"/>
                <a:gd name="connsiteY2" fmla="*/ 11430 h 24574"/>
                <a:gd name="connsiteX3" fmla="*/ 9716 w 9715"/>
                <a:gd name="connsiteY3" fmla="*/ 24574 h 24574"/>
                <a:gd name="connsiteX4" fmla="*/ 5144 w 9715"/>
                <a:gd name="connsiteY4" fmla="*/ 12001 h 24574"/>
                <a:gd name="connsiteX5" fmla="*/ 2286 w 9715"/>
                <a:gd name="connsiteY5" fmla="*/ 5715 h 24574"/>
                <a:gd name="connsiteX6" fmla="*/ 0 w 9715"/>
                <a:gd name="connsiteY6" fmla="*/ 0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" h="24574">
                  <a:moveTo>
                    <a:pt x="0" y="0"/>
                  </a:moveTo>
                  <a:cubicBezTo>
                    <a:pt x="571" y="2286"/>
                    <a:pt x="1715" y="4001"/>
                    <a:pt x="2858" y="5715"/>
                  </a:cubicBezTo>
                  <a:cubicBezTo>
                    <a:pt x="4001" y="7429"/>
                    <a:pt x="5144" y="9716"/>
                    <a:pt x="6286" y="11430"/>
                  </a:cubicBezTo>
                  <a:cubicBezTo>
                    <a:pt x="8001" y="15431"/>
                    <a:pt x="9144" y="20003"/>
                    <a:pt x="9716" y="24574"/>
                  </a:cubicBezTo>
                  <a:cubicBezTo>
                    <a:pt x="8001" y="20003"/>
                    <a:pt x="6858" y="16002"/>
                    <a:pt x="5144" y="12001"/>
                  </a:cubicBezTo>
                  <a:cubicBezTo>
                    <a:pt x="4572" y="9716"/>
                    <a:pt x="3429" y="8001"/>
                    <a:pt x="2286" y="5715"/>
                  </a:cubicBezTo>
                  <a:cubicBezTo>
                    <a:pt x="571" y="4001"/>
                    <a:pt x="0" y="2286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271488BD-E1B9-1F65-90F5-C0CB119DEE4B}"/>
                </a:ext>
              </a:extLst>
            </p:cNvPr>
            <p:cNvSpPr/>
            <p:nvPr/>
          </p:nvSpPr>
          <p:spPr>
            <a:xfrm>
              <a:off x="7750607" y="4524912"/>
              <a:ext cx="14859" cy="14858"/>
            </a:xfrm>
            <a:custGeom>
              <a:avLst/>
              <a:gdLst>
                <a:gd name="connsiteX0" fmla="*/ 0 w 14859"/>
                <a:gd name="connsiteY0" fmla="*/ 0 h 14858"/>
                <a:gd name="connsiteX1" fmla="*/ 9145 w 14859"/>
                <a:gd name="connsiteY1" fmla="*/ 5715 h 14858"/>
                <a:gd name="connsiteX2" fmla="*/ 14860 w 14859"/>
                <a:gd name="connsiteY2" fmla="*/ 14859 h 14858"/>
                <a:gd name="connsiteX3" fmla="*/ 8001 w 14859"/>
                <a:gd name="connsiteY3" fmla="*/ 6858 h 14858"/>
                <a:gd name="connsiteX4" fmla="*/ 0 w 14859"/>
                <a:gd name="connsiteY4" fmla="*/ 0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14858">
                  <a:moveTo>
                    <a:pt x="0" y="0"/>
                  </a:moveTo>
                  <a:cubicBezTo>
                    <a:pt x="3430" y="1143"/>
                    <a:pt x="6287" y="2858"/>
                    <a:pt x="9145" y="5715"/>
                  </a:cubicBezTo>
                  <a:cubicBezTo>
                    <a:pt x="12002" y="8001"/>
                    <a:pt x="13716" y="11430"/>
                    <a:pt x="14860" y="14859"/>
                  </a:cubicBezTo>
                  <a:cubicBezTo>
                    <a:pt x="12573" y="12001"/>
                    <a:pt x="10287" y="9715"/>
                    <a:pt x="8001" y="6858"/>
                  </a:cubicBezTo>
                  <a:cubicBezTo>
                    <a:pt x="5144" y="4572"/>
                    <a:pt x="2286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D45D855B-2D6D-1F09-E3E9-6A2D680D1C01}"/>
                </a:ext>
              </a:extLst>
            </p:cNvPr>
            <p:cNvSpPr/>
            <p:nvPr/>
          </p:nvSpPr>
          <p:spPr>
            <a:xfrm>
              <a:off x="7703744" y="4496892"/>
              <a:ext cx="34290" cy="17145"/>
            </a:xfrm>
            <a:custGeom>
              <a:avLst/>
              <a:gdLst>
                <a:gd name="connsiteX0" fmla="*/ 0 w 34290"/>
                <a:gd name="connsiteY0" fmla="*/ 12001 h 17145"/>
                <a:gd name="connsiteX1" fmla="*/ 16574 w 34290"/>
                <a:gd name="connsiteY1" fmla="*/ 10858 h 17145"/>
                <a:gd name="connsiteX2" fmla="*/ 32575 w 34290"/>
                <a:gd name="connsiteY2" fmla="*/ 14859 h 17145"/>
                <a:gd name="connsiteX3" fmla="*/ 31433 w 34290"/>
                <a:gd name="connsiteY3" fmla="*/ 16002 h 17145"/>
                <a:gd name="connsiteX4" fmla="*/ 14288 w 34290"/>
                <a:gd name="connsiteY4" fmla="*/ 0 h 17145"/>
                <a:gd name="connsiteX5" fmla="*/ 32575 w 34290"/>
                <a:gd name="connsiteY5" fmla="*/ 14859 h 17145"/>
                <a:gd name="connsiteX6" fmla="*/ 34290 w 34290"/>
                <a:gd name="connsiteY6" fmla="*/ 17145 h 17145"/>
                <a:gd name="connsiteX7" fmla="*/ 31433 w 34290"/>
                <a:gd name="connsiteY7" fmla="*/ 16002 h 17145"/>
                <a:gd name="connsiteX8" fmla="*/ 0 w 34290"/>
                <a:gd name="connsiteY8" fmla="*/ 12001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" h="17145">
                  <a:moveTo>
                    <a:pt x="0" y="12001"/>
                  </a:moveTo>
                  <a:cubicBezTo>
                    <a:pt x="5144" y="10858"/>
                    <a:pt x="10859" y="10287"/>
                    <a:pt x="16574" y="10858"/>
                  </a:cubicBezTo>
                  <a:cubicBezTo>
                    <a:pt x="22289" y="11430"/>
                    <a:pt x="27432" y="13144"/>
                    <a:pt x="32575" y="14859"/>
                  </a:cubicBezTo>
                  <a:lnTo>
                    <a:pt x="31433" y="16002"/>
                  </a:lnTo>
                  <a:cubicBezTo>
                    <a:pt x="26860" y="9716"/>
                    <a:pt x="21145" y="4572"/>
                    <a:pt x="14288" y="0"/>
                  </a:cubicBezTo>
                  <a:cubicBezTo>
                    <a:pt x="21717" y="3429"/>
                    <a:pt x="28004" y="8573"/>
                    <a:pt x="32575" y="14859"/>
                  </a:cubicBezTo>
                  <a:lnTo>
                    <a:pt x="34290" y="17145"/>
                  </a:lnTo>
                  <a:lnTo>
                    <a:pt x="31433" y="16002"/>
                  </a:lnTo>
                  <a:cubicBezTo>
                    <a:pt x="21717" y="12573"/>
                    <a:pt x="10859" y="11430"/>
                    <a:pt x="0" y="1200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11DF39FF-9BEF-FA67-F1DA-5D19EDC5A578}"/>
                </a:ext>
              </a:extLst>
            </p:cNvPr>
            <p:cNvSpPr/>
            <p:nvPr/>
          </p:nvSpPr>
          <p:spPr>
            <a:xfrm>
              <a:off x="7729793" y="4502700"/>
              <a:ext cx="28258" cy="27610"/>
            </a:xfrm>
            <a:custGeom>
              <a:avLst/>
              <a:gdLst>
                <a:gd name="connsiteX0" fmla="*/ 25958 w 28258"/>
                <a:gd name="connsiteY0" fmla="*/ 25641 h 27610"/>
                <a:gd name="connsiteX1" fmla="*/ 8241 w 28258"/>
                <a:gd name="connsiteY1" fmla="*/ 19926 h 27610"/>
                <a:gd name="connsiteX2" fmla="*/ 1955 w 28258"/>
                <a:gd name="connsiteY2" fmla="*/ 2781 h 27610"/>
                <a:gd name="connsiteX3" fmla="*/ 21957 w 28258"/>
                <a:gd name="connsiteY3" fmla="*/ 5638 h 27610"/>
                <a:gd name="connsiteX4" fmla="*/ 25958 w 28258"/>
                <a:gd name="connsiteY4" fmla="*/ 25641 h 2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8" h="27610">
                  <a:moveTo>
                    <a:pt x="25958" y="25641"/>
                  </a:moveTo>
                  <a:cubicBezTo>
                    <a:pt x="21386" y="30213"/>
                    <a:pt x="15099" y="26212"/>
                    <a:pt x="8241" y="19926"/>
                  </a:cubicBezTo>
                  <a:cubicBezTo>
                    <a:pt x="1384" y="13639"/>
                    <a:pt x="-2617" y="7353"/>
                    <a:pt x="1955" y="2781"/>
                  </a:cubicBezTo>
                  <a:cubicBezTo>
                    <a:pt x="6527" y="-1791"/>
                    <a:pt x="15099" y="-648"/>
                    <a:pt x="21957" y="5638"/>
                  </a:cubicBezTo>
                  <a:cubicBezTo>
                    <a:pt x="28815" y="11925"/>
                    <a:pt x="29959" y="20497"/>
                    <a:pt x="25958" y="2564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666C78B2-2BC2-1D41-FF7E-4C2142CA9223}"/>
                </a:ext>
              </a:extLst>
            </p:cNvPr>
            <p:cNvSpPr/>
            <p:nvPr/>
          </p:nvSpPr>
          <p:spPr>
            <a:xfrm>
              <a:off x="7601955" y="4308636"/>
              <a:ext cx="190097" cy="176364"/>
            </a:xfrm>
            <a:custGeom>
              <a:avLst/>
              <a:gdLst>
                <a:gd name="connsiteX0" fmla="*/ 90931 w 190097"/>
                <a:gd name="connsiteY0" fmla="*/ 70550 h 176364"/>
                <a:gd name="connsiteX1" fmla="*/ 100647 w 190097"/>
                <a:gd name="connsiteY1" fmla="*/ 7685 h 176364"/>
                <a:gd name="connsiteX2" fmla="*/ 123507 w 190097"/>
                <a:gd name="connsiteY2" fmla="*/ 19686 h 176364"/>
                <a:gd name="connsiteX3" fmla="*/ 103504 w 190097"/>
                <a:gd name="connsiteY3" fmla="*/ 71121 h 176364"/>
                <a:gd name="connsiteX4" fmla="*/ 157797 w 190097"/>
                <a:gd name="connsiteY4" fmla="*/ 29402 h 176364"/>
                <a:gd name="connsiteX5" fmla="*/ 152082 w 190097"/>
                <a:gd name="connsiteY5" fmla="*/ 60834 h 176364"/>
                <a:gd name="connsiteX6" fmla="*/ 112077 w 190097"/>
                <a:gd name="connsiteY6" fmla="*/ 76265 h 176364"/>
                <a:gd name="connsiteX7" fmla="*/ 174942 w 190097"/>
                <a:gd name="connsiteY7" fmla="*/ 75122 h 176364"/>
                <a:gd name="connsiteX8" fmla="*/ 176656 w 190097"/>
                <a:gd name="connsiteY8" fmla="*/ 102554 h 176364"/>
                <a:gd name="connsiteX9" fmla="*/ 116077 w 190097"/>
                <a:gd name="connsiteY9" fmla="*/ 85409 h 176364"/>
                <a:gd name="connsiteX10" fmla="*/ 171512 w 190097"/>
                <a:gd name="connsiteY10" fmla="*/ 116841 h 176364"/>
                <a:gd name="connsiteX11" fmla="*/ 158939 w 190097"/>
                <a:gd name="connsiteY11" fmla="*/ 145416 h 176364"/>
                <a:gd name="connsiteX12" fmla="*/ 112077 w 190097"/>
                <a:gd name="connsiteY12" fmla="*/ 94553 h 176364"/>
                <a:gd name="connsiteX13" fmla="*/ 137222 w 190097"/>
                <a:gd name="connsiteY13" fmla="*/ 141416 h 176364"/>
                <a:gd name="connsiteX14" fmla="*/ 117219 w 190097"/>
                <a:gd name="connsiteY14" fmla="*/ 163704 h 176364"/>
                <a:gd name="connsiteX15" fmla="*/ 98360 w 190097"/>
                <a:gd name="connsiteY15" fmla="*/ 93410 h 176364"/>
                <a:gd name="connsiteX16" fmla="*/ 93788 w 190097"/>
                <a:gd name="connsiteY16" fmla="*/ 166562 h 176364"/>
                <a:gd name="connsiteX17" fmla="*/ 74357 w 190097"/>
                <a:gd name="connsiteY17" fmla="*/ 134558 h 176364"/>
                <a:gd name="connsiteX18" fmla="*/ 86930 w 190097"/>
                <a:gd name="connsiteY18" fmla="*/ 91124 h 176364"/>
                <a:gd name="connsiteX19" fmla="*/ 45211 w 190097"/>
                <a:gd name="connsiteY19" fmla="*/ 136844 h 176364"/>
                <a:gd name="connsiteX20" fmla="*/ 80072 w 190097"/>
                <a:gd name="connsiteY20" fmla="*/ 85409 h 176364"/>
                <a:gd name="connsiteX21" fmla="*/ 34352 w 190097"/>
                <a:gd name="connsiteY21" fmla="*/ 96267 h 176364"/>
                <a:gd name="connsiteX22" fmla="*/ 3492 w 190097"/>
                <a:gd name="connsiteY22" fmla="*/ 81408 h 176364"/>
                <a:gd name="connsiteX23" fmla="*/ 77787 w 190097"/>
                <a:gd name="connsiteY23" fmla="*/ 75693 h 176364"/>
                <a:gd name="connsiteX24" fmla="*/ 39496 w 190097"/>
                <a:gd name="connsiteY24" fmla="*/ 64263 h 176364"/>
                <a:gd name="connsiteX25" fmla="*/ 15493 w 190097"/>
                <a:gd name="connsiteY25" fmla="*/ 37403 h 176364"/>
                <a:gd name="connsiteX26" fmla="*/ 80072 w 190097"/>
                <a:gd name="connsiteY26" fmla="*/ 70550 h 176364"/>
                <a:gd name="connsiteX27" fmla="*/ 50926 w 190097"/>
                <a:gd name="connsiteY27" fmla="*/ 29402 h 176364"/>
                <a:gd name="connsiteX28" fmla="*/ 65784 w 190097"/>
                <a:gd name="connsiteY28" fmla="*/ 12257 h 176364"/>
                <a:gd name="connsiteX29" fmla="*/ 90931 w 190097"/>
                <a:gd name="connsiteY29" fmla="*/ 70550 h 17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0097" h="176364">
                  <a:moveTo>
                    <a:pt x="90931" y="70550"/>
                  </a:moveTo>
                  <a:cubicBezTo>
                    <a:pt x="90931" y="70550"/>
                    <a:pt x="86930" y="23687"/>
                    <a:pt x="100647" y="7685"/>
                  </a:cubicBezTo>
                  <a:cubicBezTo>
                    <a:pt x="114362" y="-8317"/>
                    <a:pt x="128649" y="3113"/>
                    <a:pt x="123507" y="19686"/>
                  </a:cubicBezTo>
                  <a:cubicBezTo>
                    <a:pt x="118363" y="36260"/>
                    <a:pt x="103504" y="71121"/>
                    <a:pt x="103504" y="71121"/>
                  </a:cubicBezTo>
                  <a:cubicBezTo>
                    <a:pt x="103504" y="71121"/>
                    <a:pt x="130936" y="32259"/>
                    <a:pt x="157797" y="29402"/>
                  </a:cubicBezTo>
                  <a:cubicBezTo>
                    <a:pt x="184657" y="26544"/>
                    <a:pt x="171512" y="51119"/>
                    <a:pt x="152082" y="60834"/>
                  </a:cubicBezTo>
                  <a:cubicBezTo>
                    <a:pt x="138937" y="67121"/>
                    <a:pt x="125792" y="72264"/>
                    <a:pt x="112077" y="76265"/>
                  </a:cubicBezTo>
                  <a:cubicBezTo>
                    <a:pt x="112077" y="76265"/>
                    <a:pt x="150367" y="65406"/>
                    <a:pt x="174942" y="75122"/>
                  </a:cubicBezTo>
                  <a:cubicBezTo>
                    <a:pt x="199516" y="84837"/>
                    <a:pt x="189800" y="106554"/>
                    <a:pt x="176656" y="102554"/>
                  </a:cubicBezTo>
                  <a:cubicBezTo>
                    <a:pt x="163512" y="98553"/>
                    <a:pt x="136079" y="84837"/>
                    <a:pt x="116077" y="85409"/>
                  </a:cubicBezTo>
                  <a:cubicBezTo>
                    <a:pt x="116077" y="85409"/>
                    <a:pt x="160654" y="97410"/>
                    <a:pt x="171512" y="116841"/>
                  </a:cubicBezTo>
                  <a:cubicBezTo>
                    <a:pt x="182371" y="136272"/>
                    <a:pt x="172084" y="152846"/>
                    <a:pt x="158939" y="145416"/>
                  </a:cubicBezTo>
                  <a:cubicBezTo>
                    <a:pt x="145794" y="137987"/>
                    <a:pt x="130936" y="104268"/>
                    <a:pt x="112077" y="94553"/>
                  </a:cubicBezTo>
                  <a:cubicBezTo>
                    <a:pt x="124078" y="108269"/>
                    <a:pt x="132650" y="124271"/>
                    <a:pt x="137222" y="141416"/>
                  </a:cubicBezTo>
                  <a:cubicBezTo>
                    <a:pt x="143509" y="168276"/>
                    <a:pt x="126935" y="168848"/>
                    <a:pt x="117219" y="163704"/>
                  </a:cubicBezTo>
                  <a:cubicBezTo>
                    <a:pt x="107504" y="158561"/>
                    <a:pt x="107504" y="110555"/>
                    <a:pt x="98360" y="93410"/>
                  </a:cubicBezTo>
                  <a:cubicBezTo>
                    <a:pt x="98360" y="93410"/>
                    <a:pt x="107504" y="143130"/>
                    <a:pt x="93788" y="166562"/>
                  </a:cubicBezTo>
                  <a:cubicBezTo>
                    <a:pt x="80072" y="189993"/>
                    <a:pt x="64642" y="168276"/>
                    <a:pt x="74357" y="134558"/>
                  </a:cubicBezTo>
                  <a:cubicBezTo>
                    <a:pt x="84073" y="100839"/>
                    <a:pt x="86930" y="91124"/>
                    <a:pt x="86930" y="91124"/>
                  </a:cubicBezTo>
                  <a:cubicBezTo>
                    <a:pt x="86930" y="91124"/>
                    <a:pt x="70357" y="127128"/>
                    <a:pt x="45211" y="136844"/>
                  </a:cubicBezTo>
                  <a:cubicBezTo>
                    <a:pt x="20064" y="146559"/>
                    <a:pt x="42924" y="95124"/>
                    <a:pt x="80072" y="85409"/>
                  </a:cubicBezTo>
                  <a:cubicBezTo>
                    <a:pt x="64642" y="86552"/>
                    <a:pt x="49212" y="90552"/>
                    <a:pt x="34352" y="96267"/>
                  </a:cubicBezTo>
                  <a:cubicBezTo>
                    <a:pt x="10349" y="105983"/>
                    <a:pt x="-7938" y="93410"/>
                    <a:pt x="3492" y="81408"/>
                  </a:cubicBezTo>
                  <a:cubicBezTo>
                    <a:pt x="19493" y="64835"/>
                    <a:pt x="62927" y="72836"/>
                    <a:pt x="77787" y="75693"/>
                  </a:cubicBezTo>
                  <a:cubicBezTo>
                    <a:pt x="77787" y="75693"/>
                    <a:pt x="75500" y="70550"/>
                    <a:pt x="39496" y="64263"/>
                  </a:cubicBezTo>
                  <a:cubicBezTo>
                    <a:pt x="3492" y="57977"/>
                    <a:pt x="7492" y="43118"/>
                    <a:pt x="15493" y="37403"/>
                  </a:cubicBezTo>
                  <a:cubicBezTo>
                    <a:pt x="23494" y="31688"/>
                    <a:pt x="63499" y="41975"/>
                    <a:pt x="80072" y="70550"/>
                  </a:cubicBezTo>
                  <a:cubicBezTo>
                    <a:pt x="80072" y="70550"/>
                    <a:pt x="70928" y="41975"/>
                    <a:pt x="50926" y="29402"/>
                  </a:cubicBezTo>
                  <a:cubicBezTo>
                    <a:pt x="30923" y="16829"/>
                    <a:pt x="53212" y="-316"/>
                    <a:pt x="65784" y="12257"/>
                  </a:cubicBezTo>
                  <a:cubicBezTo>
                    <a:pt x="78358" y="24830"/>
                    <a:pt x="89217" y="44832"/>
                    <a:pt x="90931" y="705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87F3C4E-CCCC-1B7D-7CB0-334ADB3B8857}"/>
                </a:ext>
              </a:extLst>
            </p:cNvPr>
            <p:cNvSpPr/>
            <p:nvPr/>
          </p:nvSpPr>
          <p:spPr>
            <a:xfrm>
              <a:off x="7708888" y="4366030"/>
              <a:ext cx="21716" cy="17145"/>
            </a:xfrm>
            <a:custGeom>
              <a:avLst/>
              <a:gdLst>
                <a:gd name="connsiteX0" fmla="*/ 0 w 21716"/>
                <a:gd name="connsiteY0" fmla="*/ 17145 h 17145"/>
                <a:gd name="connsiteX1" fmla="*/ 21717 w 21716"/>
                <a:gd name="connsiteY1" fmla="*/ 0 h 17145"/>
                <a:gd name="connsiteX2" fmla="*/ 10287 w 21716"/>
                <a:gd name="connsiteY2" fmla="*/ 8001 h 17145"/>
                <a:gd name="connsiteX3" fmla="*/ 0 w 21716"/>
                <a:gd name="connsiteY3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6" h="17145">
                  <a:moveTo>
                    <a:pt x="0" y="17145"/>
                  </a:moveTo>
                  <a:cubicBezTo>
                    <a:pt x="5144" y="9144"/>
                    <a:pt x="12573" y="2858"/>
                    <a:pt x="21717" y="0"/>
                  </a:cubicBezTo>
                  <a:cubicBezTo>
                    <a:pt x="17716" y="2858"/>
                    <a:pt x="14288" y="5144"/>
                    <a:pt x="10287" y="8001"/>
                  </a:cubicBezTo>
                  <a:cubicBezTo>
                    <a:pt x="6286" y="10859"/>
                    <a:pt x="4000" y="14288"/>
                    <a:pt x="0" y="17145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E7856409-C48A-1A14-48EC-BC0BA2CFF6DD}"/>
                </a:ext>
              </a:extLst>
            </p:cNvPr>
            <p:cNvSpPr/>
            <p:nvPr/>
          </p:nvSpPr>
          <p:spPr>
            <a:xfrm>
              <a:off x="7715745" y="4386458"/>
              <a:ext cx="22860" cy="3003"/>
            </a:xfrm>
            <a:custGeom>
              <a:avLst/>
              <a:gdLst>
                <a:gd name="connsiteX0" fmla="*/ 0 w 22860"/>
                <a:gd name="connsiteY0" fmla="*/ 3003 h 3003"/>
                <a:gd name="connsiteX1" fmla="*/ 11430 w 22860"/>
                <a:gd name="connsiteY1" fmla="*/ 146 h 3003"/>
                <a:gd name="connsiteX2" fmla="*/ 22860 w 22860"/>
                <a:gd name="connsiteY2" fmla="*/ 1860 h 3003"/>
                <a:gd name="connsiteX3" fmla="*/ 11430 w 22860"/>
                <a:gd name="connsiteY3" fmla="*/ 1860 h 3003"/>
                <a:gd name="connsiteX4" fmla="*/ 0 w 22860"/>
                <a:gd name="connsiteY4" fmla="*/ 3003 h 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" h="3003">
                  <a:moveTo>
                    <a:pt x="0" y="3003"/>
                  </a:moveTo>
                  <a:cubicBezTo>
                    <a:pt x="3429" y="717"/>
                    <a:pt x="7430" y="-426"/>
                    <a:pt x="11430" y="146"/>
                  </a:cubicBezTo>
                  <a:cubicBezTo>
                    <a:pt x="15431" y="146"/>
                    <a:pt x="19431" y="717"/>
                    <a:pt x="22860" y="1860"/>
                  </a:cubicBezTo>
                  <a:cubicBezTo>
                    <a:pt x="18860" y="1860"/>
                    <a:pt x="14859" y="1860"/>
                    <a:pt x="11430" y="1860"/>
                  </a:cubicBezTo>
                  <a:cubicBezTo>
                    <a:pt x="7430" y="1860"/>
                    <a:pt x="4001" y="1860"/>
                    <a:pt x="0" y="300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60390C9-4D13-7D66-095D-1EBAB9F52AC3}"/>
                </a:ext>
              </a:extLst>
            </p:cNvPr>
            <p:cNvSpPr/>
            <p:nvPr/>
          </p:nvSpPr>
          <p:spPr>
            <a:xfrm>
              <a:off x="7716889" y="4397462"/>
              <a:ext cx="19430" cy="12001"/>
            </a:xfrm>
            <a:custGeom>
              <a:avLst/>
              <a:gdLst>
                <a:gd name="connsiteX0" fmla="*/ 0 w 19430"/>
                <a:gd name="connsiteY0" fmla="*/ 0 h 12001"/>
                <a:gd name="connsiteX1" fmla="*/ 10858 w 19430"/>
                <a:gd name="connsiteY1" fmla="*/ 4001 h 12001"/>
                <a:gd name="connsiteX2" fmla="*/ 19430 w 19430"/>
                <a:gd name="connsiteY2" fmla="*/ 12001 h 12001"/>
                <a:gd name="connsiteX3" fmla="*/ 9715 w 19430"/>
                <a:gd name="connsiteY3" fmla="*/ 5715 h 12001"/>
                <a:gd name="connsiteX4" fmla="*/ 0 w 19430"/>
                <a:gd name="connsiteY4" fmla="*/ 0 h 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0" h="12001">
                  <a:moveTo>
                    <a:pt x="0" y="0"/>
                  </a:moveTo>
                  <a:cubicBezTo>
                    <a:pt x="4000" y="571"/>
                    <a:pt x="7429" y="1714"/>
                    <a:pt x="10858" y="4001"/>
                  </a:cubicBezTo>
                  <a:cubicBezTo>
                    <a:pt x="14288" y="5715"/>
                    <a:pt x="17145" y="8573"/>
                    <a:pt x="19430" y="12001"/>
                  </a:cubicBezTo>
                  <a:cubicBezTo>
                    <a:pt x="16573" y="9716"/>
                    <a:pt x="13144" y="7429"/>
                    <a:pt x="9715" y="5715"/>
                  </a:cubicBezTo>
                  <a:cubicBezTo>
                    <a:pt x="6858" y="3429"/>
                    <a:pt x="3429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07DD113A-6B20-5003-FD64-F10FB53B01A2}"/>
                </a:ext>
              </a:extLst>
            </p:cNvPr>
            <p:cNvSpPr/>
            <p:nvPr/>
          </p:nvSpPr>
          <p:spPr>
            <a:xfrm>
              <a:off x="7710030" y="4401457"/>
              <a:ext cx="8024" cy="23431"/>
            </a:xfrm>
            <a:custGeom>
              <a:avLst/>
              <a:gdLst>
                <a:gd name="connsiteX0" fmla="*/ 0 w 8024"/>
                <a:gd name="connsiteY0" fmla="*/ 0 h 23431"/>
                <a:gd name="connsiteX1" fmla="*/ 6286 w 8024"/>
                <a:gd name="connsiteY1" fmla="*/ 10859 h 23431"/>
                <a:gd name="connsiteX2" fmla="*/ 7430 w 8024"/>
                <a:gd name="connsiteY2" fmla="*/ 23432 h 23431"/>
                <a:gd name="connsiteX3" fmla="*/ 4001 w 8024"/>
                <a:gd name="connsiteY3" fmla="*/ 12002 h 23431"/>
                <a:gd name="connsiteX4" fmla="*/ 0 w 8024"/>
                <a:gd name="connsiteY4" fmla="*/ 0 h 2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4" h="23431">
                  <a:moveTo>
                    <a:pt x="0" y="0"/>
                  </a:moveTo>
                  <a:cubicBezTo>
                    <a:pt x="2858" y="3429"/>
                    <a:pt x="4572" y="6858"/>
                    <a:pt x="6286" y="10859"/>
                  </a:cubicBezTo>
                  <a:cubicBezTo>
                    <a:pt x="8001" y="14859"/>
                    <a:pt x="8573" y="18860"/>
                    <a:pt x="7430" y="23432"/>
                  </a:cubicBezTo>
                  <a:cubicBezTo>
                    <a:pt x="6858" y="19431"/>
                    <a:pt x="5715" y="15431"/>
                    <a:pt x="4001" y="12002"/>
                  </a:cubicBezTo>
                  <a:cubicBezTo>
                    <a:pt x="3429" y="7430"/>
                    <a:pt x="1715" y="4001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40A30FB5-BC6C-6455-01FC-94D3B9087086}"/>
                </a:ext>
              </a:extLst>
            </p:cNvPr>
            <p:cNvSpPr/>
            <p:nvPr/>
          </p:nvSpPr>
          <p:spPr>
            <a:xfrm>
              <a:off x="7691171" y="4398599"/>
              <a:ext cx="8000" cy="25146"/>
            </a:xfrm>
            <a:custGeom>
              <a:avLst/>
              <a:gdLst>
                <a:gd name="connsiteX0" fmla="*/ 8000 w 8000"/>
                <a:gd name="connsiteY0" fmla="*/ 0 h 25146"/>
                <a:gd name="connsiteX1" fmla="*/ 4000 w 8000"/>
                <a:gd name="connsiteY1" fmla="*/ 12573 h 25146"/>
                <a:gd name="connsiteX2" fmla="*/ 0 w 8000"/>
                <a:gd name="connsiteY2" fmla="*/ 25146 h 25146"/>
                <a:gd name="connsiteX3" fmla="*/ 1714 w 8000"/>
                <a:gd name="connsiteY3" fmla="*/ 12002 h 25146"/>
                <a:gd name="connsiteX4" fmla="*/ 8000 w 8000"/>
                <a:gd name="connsiteY4" fmla="*/ 0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" h="25146">
                  <a:moveTo>
                    <a:pt x="8000" y="0"/>
                  </a:moveTo>
                  <a:cubicBezTo>
                    <a:pt x="6858" y="4001"/>
                    <a:pt x="5143" y="8001"/>
                    <a:pt x="4000" y="12573"/>
                  </a:cubicBezTo>
                  <a:cubicBezTo>
                    <a:pt x="2858" y="17145"/>
                    <a:pt x="1714" y="20574"/>
                    <a:pt x="0" y="25146"/>
                  </a:cubicBezTo>
                  <a:cubicBezTo>
                    <a:pt x="0" y="20574"/>
                    <a:pt x="571" y="16574"/>
                    <a:pt x="1714" y="12002"/>
                  </a:cubicBezTo>
                  <a:cubicBezTo>
                    <a:pt x="4000" y="7430"/>
                    <a:pt x="5715" y="3429"/>
                    <a:pt x="800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FF5B88F-E3E2-7ACD-4836-28BA9668CBB4}"/>
                </a:ext>
              </a:extLst>
            </p:cNvPr>
            <p:cNvSpPr/>
            <p:nvPr/>
          </p:nvSpPr>
          <p:spPr>
            <a:xfrm>
              <a:off x="7669454" y="4394605"/>
              <a:ext cx="21145" cy="20002"/>
            </a:xfrm>
            <a:custGeom>
              <a:avLst/>
              <a:gdLst>
                <a:gd name="connsiteX0" fmla="*/ 21145 w 21145"/>
                <a:gd name="connsiteY0" fmla="*/ 0 h 20002"/>
                <a:gd name="connsiteX1" fmla="*/ 10287 w 21145"/>
                <a:gd name="connsiteY1" fmla="*/ 9716 h 20002"/>
                <a:gd name="connsiteX2" fmla="*/ 0 w 21145"/>
                <a:gd name="connsiteY2" fmla="*/ 20003 h 20002"/>
                <a:gd name="connsiteX3" fmla="*/ 9144 w 21145"/>
                <a:gd name="connsiteY3" fmla="*/ 8001 h 20002"/>
                <a:gd name="connsiteX4" fmla="*/ 21145 w 21145"/>
                <a:gd name="connsiteY4" fmla="*/ 0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002">
                  <a:moveTo>
                    <a:pt x="21145" y="0"/>
                  </a:moveTo>
                  <a:cubicBezTo>
                    <a:pt x="17716" y="3429"/>
                    <a:pt x="13716" y="6286"/>
                    <a:pt x="10287" y="9716"/>
                  </a:cubicBezTo>
                  <a:cubicBezTo>
                    <a:pt x="6858" y="13144"/>
                    <a:pt x="3429" y="16574"/>
                    <a:pt x="0" y="20003"/>
                  </a:cubicBezTo>
                  <a:cubicBezTo>
                    <a:pt x="2286" y="15431"/>
                    <a:pt x="5144" y="11430"/>
                    <a:pt x="9144" y="8001"/>
                  </a:cubicBezTo>
                  <a:cubicBezTo>
                    <a:pt x="12573" y="5144"/>
                    <a:pt x="17145" y="2286"/>
                    <a:pt x="21145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349788B7-14F7-921C-593E-93E1AA7D143C}"/>
                </a:ext>
              </a:extLst>
            </p:cNvPr>
            <p:cNvSpPr/>
            <p:nvPr/>
          </p:nvSpPr>
          <p:spPr>
            <a:xfrm>
              <a:off x="7661453" y="4387752"/>
              <a:ext cx="25146" cy="2285"/>
            </a:xfrm>
            <a:custGeom>
              <a:avLst/>
              <a:gdLst>
                <a:gd name="connsiteX0" fmla="*/ 25146 w 25146"/>
                <a:gd name="connsiteY0" fmla="*/ 1714 h 2285"/>
                <a:gd name="connsiteX1" fmla="*/ 12573 w 25146"/>
                <a:gd name="connsiteY1" fmla="*/ 1714 h 2285"/>
                <a:gd name="connsiteX2" fmla="*/ 0 w 25146"/>
                <a:gd name="connsiteY2" fmla="*/ 2286 h 2285"/>
                <a:gd name="connsiteX3" fmla="*/ 12573 w 25146"/>
                <a:gd name="connsiteY3" fmla="*/ 0 h 2285"/>
                <a:gd name="connsiteX4" fmla="*/ 25146 w 25146"/>
                <a:gd name="connsiteY4" fmla="*/ 1714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" h="2285">
                  <a:moveTo>
                    <a:pt x="25146" y="1714"/>
                  </a:moveTo>
                  <a:cubicBezTo>
                    <a:pt x="20574" y="1714"/>
                    <a:pt x="16574" y="1143"/>
                    <a:pt x="12573" y="1714"/>
                  </a:cubicBezTo>
                  <a:cubicBezTo>
                    <a:pt x="8573" y="2286"/>
                    <a:pt x="4001" y="2286"/>
                    <a:pt x="0" y="2286"/>
                  </a:cubicBezTo>
                  <a:cubicBezTo>
                    <a:pt x="4001" y="571"/>
                    <a:pt x="8573" y="0"/>
                    <a:pt x="12573" y="0"/>
                  </a:cubicBezTo>
                  <a:cubicBezTo>
                    <a:pt x="16574" y="0"/>
                    <a:pt x="21146" y="571"/>
                    <a:pt x="25146" y="171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A5173D10-D695-739A-7BFD-D7DAE39BE62D}"/>
                </a:ext>
              </a:extLst>
            </p:cNvPr>
            <p:cNvSpPr/>
            <p:nvPr/>
          </p:nvSpPr>
          <p:spPr>
            <a:xfrm>
              <a:off x="7667739" y="4373465"/>
              <a:ext cx="14859" cy="8572"/>
            </a:xfrm>
            <a:custGeom>
              <a:avLst/>
              <a:gdLst>
                <a:gd name="connsiteX0" fmla="*/ 14860 w 14859"/>
                <a:gd name="connsiteY0" fmla="*/ 8573 h 8572"/>
                <a:gd name="connsiteX1" fmla="*/ 7430 w 14859"/>
                <a:gd name="connsiteY1" fmla="*/ 4572 h 8572"/>
                <a:gd name="connsiteX2" fmla="*/ 0 w 14859"/>
                <a:gd name="connsiteY2" fmla="*/ 0 h 8572"/>
                <a:gd name="connsiteX3" fmla="*/ 8001 w 14859"/>
                <a:gd name="connsiteY3" fmla="*/ 2858 h 8572"/>
                <a:gd name="connsiteX4" fmla="*/ 14860 w 14859"/>
                <a:gd name="connsiteY4" fmla="*/ 857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8572">
                  <a:moveTo>
                    <a:pt x="14860" y="8573"/>
                  </a:moveTo>
                  <a:cubicBezTo>
                    <a:pt x="12002" y="7429"/>
                    <a:pt x="9716" y="5715"/>
                    <a:pt x="7430" y="4572"/>
                  </a:cubicBezTo>
                  <a:cubicBezTo>
                    <a:pt x="5144" y="3429"/>
                    <a:pt x="2286" y="1714"/>
                    <a:pt x="0" y="0"/>
                  </a:cubicBezTo>
                  <a:cubicBezTo>
                    <a:pt x="2858" y="571"/>
                    <a:pt x="5715" y="1143"/>
                    <a:pt x="8001" y="2858"/>
                  </a:cubicBezTo>
                  <a:cubicBezTo>
                    <a:pt x="10859" y="4000"/>
                    <a:pt x="13145" y="5715"/>
                    <a:pt x="14860" y="857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356EBB8D-7F1E-7740-F3D2-E7ECAC17295C}"/>
                </a:ext>
              </a:extLst>
            </p:cNvPr>
            <p:cNvSpPr/>
            <p:nvPr/>
          </p:nvSpPr>
          <p:spPr>
            <a:xfrm>
              <a:off x="7680313" y="4358594"/>
              <a:ext cx="7643" cy="19431"/>
            </a:xfrm>
            <a:custGeom>
              <a:avLst/>
              <a:gdLst>
                <a:gd name="connsiteX0" fmla="*/ 7429 w 7643"/>
                <a:gd name="connsiteY0" fmla="*/ 19431 h 19431"/>
                <a:gd name="connsiteX1" fmla="*/ 4000 w 7643"/>
                <a:gd name="connsiteY1" fmla="*/ 9716 h 19431"/>
                <a:gd name="connsiteX2" fmla="*/ 0 w 7643"/>
                <a:gd name="connsiteY2" fmla="*/ 0 h 19431"/>
                <a:gd name="connsiteX3" fmla="*/ 5715 w 7643"/>
                <a:gd name="connsiteY3" fmla="*/ 9144 h 19431"/>
                <a:gd name="connsiteX4" fmla="*/ 7429 w 7643"/>
                <a:gd name="connsiteY4" fmla="*/ 19431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3" h="19431">
                  <a:moveTo>
                    <a:pt x="7429" y="19431"/>
                  </a:moveTo>
                  <a:cubicBezTo>
                    <a:pt x="6286" y="16002"/>
                    <a:pt x="5144" y="12573"/>
                    <a:pt x="4000" y="9716"/>
                  </a:cubicBezTo>
                  <a:cubicBezTo>
                    <a:pt x="2858" y="6858"/>
                    <a:pt x="1143" y="3429"/>
                    <a:pt x="0" y="0"/>
                  </a:cubicBezTo>
                  <a:cubicBezTo>
                    <a:pt x="2286" y="2858"/>
                    <a:pt x="4572" y="5715"/>
                    <a:pt x="5715" y="9144"/>
                  </a:cubicBezTo>
                  <a:cubicBezTo>
                    <a:pt x="7429" y="12573"/>
                    <a:pt x="8001" y="16002"/>
                    <a:pt x="7429" y="1943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FD920623-FA3E-FEDD-AB83-A1902384BDB7}"/>
                </a:ext>
              </a:extLst>
            </p:cNvPr>
            <p:cNvSpPr/>
            <p:nvPr/>
          </p:nvSpPr>
          <p:spPr>
            <a:xfrm>
              <a:off x="7699940" y="4351159"/>
              <a:ext cx="6661" cy="29718"/>
            </a:xfrm>
            <a:custGeom>
              <a:avLst/>
              <a:gdLst>
                <a:gd name="connsiteX0" fmla="*/ 375 w 6661"/>
                <a:gd name="connsiteY0" fmla="*/ 29718 h 29718"/>
                <a:gd name="connsiteX1" fmla="*/ 947 w 6661"/>
                <a:gd name="connsiteY1" fmla="*/ 14288 h 29718"/>
                <a:gd name="connsiteX2" fmla="*/ 6662 w 6661"/>
                <a:gd name="connsiteY2" fmla="*/ 0 h 29718"/>
                <a:gd name="connsiteX3" fmla="*/ 2661 w 6661"/>
                <a:gd name="connsiteY3" fmla="*/ 14859 h 29718"/>
                <a:gd name="connsiteX4" fmla="*/ 375 w 6661"/>
                <a:gd name="connsiteY4" fmla="*/ 29718 h 2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1" h="29718">
                  <a:moveTo>
                    <a:pt x="375" y="29718"/>
                  </a:moveTo>
                  <a:cubicBezTo>
                    <a:pt x="-196" y="24574"/>
                    <a:pt x="-196" y="19431"/>
                    <a:pt x="947" y="14288"/>
                  </a:cubicBezTo>
                  <a:cubicBezTo>
                    <a:pt x="2089" y="9144"/>
                    <a:pt x="3804" y="4001"/>
                    <a:pt x="6662" y="0"/>
                  </a:cubicBezTo>
                  <a:cubicBezTo>
                    <a:pt x="4947" y="5143"/>
                    <a:pt x="3804" y="9716"/>
                    <a:pt x="2661" y="14859"/>
                  </a:cubicBezTo>
                  <a:cubicBezTo>
                    <a:pt x="1518" y="19431"/>
                    <a:pt x="947" y="24574"/>
                    <a:pt x="375" y="297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91CD1BDC-3BF7-3643-760C-3130197348E9}"/>
                </a:ext>
              </a:extLst>
            </p:cNvPr>
            <p:cNvSpPr/>
            <p:nvPr/>
          </p:nvSpPr>
          <p:spPr>
            <a:xfrm>
              <a:off x="7679378" y="4374108"/>
              <a:ext cx="42445" cy="32156"/>
            </a:xfrm>
            <a:custGeom>
              <a:avLst/>
              <a:gdLst>
                <a:gd name="connsiteX0" fmla="*/ 934 w 42445"/>
                <a:gd name="connsiteY0" fmla="*/ 7346 h 32156"/>
                <a:gd name="connsiteX1" fmla="*/ 27223 w 42445"/>
                <a:gd name="connsiteY1" fmla="*/ 2774 h 32156"/>
                <a:gd name="connsiteX2" fmla="*/ 41511 w 42445"/>
                <a:gd name="connsiteY2" fmla="*/ 25063 h 32156"/>
                <a:gd name="connsiteX3" fmla="*/ 15222 w 42445"/>
                <a:gd name="connsiteY3" fmla="*/ 29634 h 32156"/>
                <a:gd name="connsiteX4" fmla="*/ 934 w 42445"/>
                <a:gd name="connsiteY4" fmla="*/ 7346 h 3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5" h="32156">
                  <a:moveTo>
                    <a:pt x="934" y="7346"/>
                  </a:moveTo>
                  <a:cubicBezTo>
                    <a:pt x="4363" y="-84"/>
                    <a:pt x="15793" y="-2369"/>
                    <a:pt x="27223" y="2774"/>
                  </a:cubicBezTo>
                  <a:cubicBezTo>
                    <a:pt x="38653" y="7918"/>
                    <a:pt x="44940" y="17633"/>
                    <a:pt x="41511" y="25063"/>
                  </a:cubicBezTo>
                  <a:cubicBezTo>
                    <a:pt x="38082" y="32492"/>
                    <a:pt x="26652" y="34206"/>
                    <a:pt x="15222" y="29634"/>
                  </a:cubicBezTo>
                  <a:cubicBezTo>
                    <a:pt x="3792" y="25063"/>
                    <a:pt x="-2494" y="14776"/>
                    <a:pt x="934" y="734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id="{A2B5188B-413A-B731-7AFE-7C53689FBDBC}"/>
              </a:ext>
            </a:extLst>
          </p:cNvPr>
          <p:cNvGrpSpPr/>
          <p:nvPr/>
        </p:nvGrpSpPr>
        <p:grpSpPr>
          <a:xfrm>
            <a:off x="8464421" y="4545072"/>
            <a:ext cx="1247927" cy="1786682"/>
            <a:chOff x="8462367" y="4559076"/>
            <a:chExt cx="1247927" cy="1786682"/>
          </a:xfrm>
        </p:grpSpPr>
        <p:grpSp>
          <p:nvGrpSpPr>
            <p:cNvPr id="581" name="组合 580">
              <a:extLst>
                <a:ext uri="{FF2B5EF4-FFF2-40B4-BE49-F238E27FC236}">
                  <a16:creationId xmlns:a16="http://schemas.microsoft.com/office/drawing/2014/main" id="{FCAF17C3-F646-0DF3-071D-F907A972E5CE}"/>
                </a:ext>
              </a:extLst>
            </p:cNvPr>
            <p:cNvGrpSpPr/>
            <p:nvPr/>
          </p:nvGrpSpPr>
          <p:grpSpPr>
            <a:xfrm>
              <a:off x="8462367" y="4559076"/>
              <a:ext cx="976952" cy="1786682"/>
              <a:chOff x="8462367" y="4559076"/>
              <a:chExt cx="976952" cy="1786682"/>
            </a:xfrm>
          </p:grpSpPr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9C13E0E8-2D8F-E2EA-CA00-5CA202041C3B}"/>
                  </a:ext>
                </a:extLst>
              </p:cNvPr>
              <p:cNvSpPr/>
              <p:nvPr/>
            </p:nvSpPr>
            <p:spPr>
              <a:xfrm rot="1419657">
                <a:off x="8565782" y="5681026"/>
                <a:ext cx="216902" cy="83375"/>
              </a:xfrm>
              <a:custGeom>
                <a:avLst/>
                <a:gdLst>
                  <a:gd name="connsiteX0" fmla="*/ 97778 w 97778"/>
                  <a:gd name="connsiteY0" fmla="*/ 1179 h 37585"/>
                  <a:gd name="connsiteX1" fmla="*/ 27484 w 97778"/>
                  <a:gd name="connsiteY1" fmla="*/ 8608 h 37585"/>
                  <a:gd name="connsiteX2" fmla="*/ 1194 w 97778"/>
                  <a:gd name="connsiteY2" fmla="*/ 26896 h 37585"/>
                  <a:gd name="connsiteX3" fmla="*/ 623 w 97778"/>
                  <a:gd name="connsiteY3" fmla="*/ 33754 h 37585"/>
                  <a:gd name="connsiteX4" fmla="*/ 5195 w 97778"/>
                  <a:gd name="connsiteY4" fmla="*/ 36040 h 37585"/>
                  <a:gd name="connsiteX5" fmla="*/ 97778 w 97778"/>
                  <a:gd name="connsiteY5" fmla="*/ 1179 h 3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78" h="37585">
                    <a:moveTo>
                      <a:pt x="97778" y="1179"/>
                    </a:moveTo>
                    <a:cubicBezTo>
                      <a:pt x="74347" y="-1679"/>
                      <a:pt x="49772" y="607"/>
                      <a:pt x="27484" y="8608"/>
                    </a:cubicBezTo>
                    <a:cubicBezTo>
                      <a:pt x="17197" y="12037"/>
                      <a:pt x="6338" y="17181"/>
                      <a:pt x="1194" y="26896"/>
                    </a:cubicBezTo>
                    <a:cubicBezTo>
                      <a:pt x="52" y="28611"/>
                      <a:pt x="-520" y="31468"/>
                      <a:pt x="623" y="33754"/>
                    </a:cubicBezTo>
                    <a:cubicBezTo>
                      <a:pt x="1766" y="34897"/>
                      <a:pt x="3481" y="36040"/>
                      <a:pt x="5195" y="36040"/>
                    </a:cubicBezTo>
                    <a:cubicBezTo>
                      <a:pt x="40057" y="42327"/>
                      <a:pt x="75489" y="29182"/>
                      <a:pt x="97778" y="11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9ED7D1A2-F0C5-493D-D7BE-99E2D222E7D7}"/>
                  </a:ext>
                </a:extLst>
              </p:cNvPr>
              <p:cNvSpPr/>
              <p:nvPr/>
            </p:nvSpPr>
            <p:spPr>
              <a:xfrm rot="1419657">
                <a:off x="8780564" y="5493481"/>
                <a:ext cx="66094" cy="244677"/>
              </a:xfrm>
              <a:custGeom>
                <a:avLst/>
                <a:gdLst>
                  <a:gd name="connsiteX0" fmla="*/ 25005 w 29795"/>
                  <a:gd name="connsiteY0" fmla="*/ 106871 h 110299"/>
                  <a:gd name="connsiteX1" fmla="*/ 2145 w 29795"/>
                  <a:gd name="connsiteY1" fmla="*/ 55436 h 110299"/>
                  <a:gd name="connsiteX2" fmla="*/ 9574 w 29795"/>
                  <a:gd name="connsiteY2" fmla="*/ 0 h 110299"/>
                  <a:gd name="connsiteX3" fmla="*/ 27291 w 29795"/>
                  <a:gd name="connsiteY3" fmla="*/ 40576 h 110299"/>
                  <a:gd name="connsiteX4" fmla="*/ 26719 w 29795"/>
                  <a:gd name="connsiteY4" fmla="*/ 110299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5" h="110299">
                    <a:moveTo>
                      <a:pt x="25005" y="106871"/>
                    </a:moveTo>
                    <a:cubicBezTo>
                      <a:pt x="14146" y="91440"/>
                      <a:pt x="6717" y="73723"/>
                      <a:pt x="2145" y="55436"/>
                    </a:cubicBezTo>
                    <a:cubicBezTo>
                      <a:pt x="-2427" y="36576"/>
                      <a:pt x="430" y="17145"/>
                      <a:pt x="9574" y="0"/>
                    </a:cubicBezTo>
                    <a:cubicBezTo>
                      <a:pt x="21004" y="10287"/>
                      <a:pt x="25005" y="25718"/>
                      <a:pt x="27291" y="40576"/>
                    </a:cubicBezTo>
                    <a:cubicBezTo>
                      <a:pt x="30720" y="63436"/>
                      <a:pt x="30720" y="87439"/>
                      <a:pt x="26719" y="110299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E0E3CB87-C835-75B2-1A9A-FA2277E01A92}"/>
                  </a:ext>
                </a:extLst>
              </p:cNvPr>
              <p:cNvSpPr/>
              <p:nvPr/>
            </p:nvSpPr>
            <p:spPr>
              <a:xfrm rot="1419657">
                <a:off x="8848893" y="5610495"/>
                <a:ext cx="92548" cy="266230"/>
              </a:xfrm>
              <a:custGeom>
                <a:avLst/>
                <a:gdLst>
                  <a:gd name="connsiteX0" fmla="*/ 41040 w 41720"/>
                  <a:gd name="connsiteY0" fmla="*/ 120015 h 120015"/>
                  <a:gd name="connsiteX1" fmla="*/ 2178 w 41720"/>
                  <a:gd name="connsiteY1" fmla="*/ 0 h 120015"/>
                  <a:gd name="connsiteX2" fmla="*/ 41040 w 41720"/>
                  <a:gd name="connsiteY2" fmla="*/ 120015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720" h="120015">
                    <a:moveTo>
                      <a:pt x="41040" y="120015"/>
                    </a:moveTo>
                    <a:cubicBezTo>
                      <a:pt x="8464" y="89154"/>
                      <a:pt x="-5823" y="44006"/>
                      <a:pt x="2178" y="0"/>
                    </a:cubicBezTo>
                    <a:cubicBezTo>
                      <a:pt x="31324" y="33147"/>
                      <a:pt x="45040" y="76581"/>
                      <a:pt x="41040" y="12001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EE613EC-D800-777C-789B-F9F4A3D67879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48FD794-B7EE-215B-7B32-DC546390D94B}"/>
                  </a:ext>
                </a:extLst>
              </p:cNvPr>
              <p:cNvSpPr/>
              <p:nvPr/>
            </p:nvSpPr>
            <p:spPr>
              <a:xfrm rot="1419657">
                <a:off x="8951025" y="5182111"/>
                <a:ext cx="109025" cy="223124"/>
              </a:xfrm>
              <a:custGeom>
                <a:avLst/>
                <a:gdLst>
                  <a:gd name="connsiteX0" fmla="*/ 47434 w 49148"/>
                  <a:gd name="connsiteY0" fmla="*/ 98869 h 100583"/>
                  <a:gd name="connsiteX1" fmla="*/ 0 w 49148"/>
                  <a:gd name="connsiteY1" fmla="*/ 0 h 100583"/>
                  <a:gd name="connsiteX2" fmla="*/ 32004 w 49148"/>
                  <a:gd name="connsiteY2" fmla="*/ 45720 h 100583"/>
                  <a:gd name="connsiteX3" fmla="*/ 49149 w 49148"/>
                  <a:gd name="connsiteY3" fmla="*/ 100584 h 10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48" h="100583">
                    <a:moveTo>
                      <a:pt x="47434" y="98869"/>
                    </a:moveTo>
                    <a:cubicBezTo>
                      <a:pt x="18288" y="74295"/>
                      <a:pt x="571" y="38291"/>
                      <a:pt x="0" y="0"/>
                    </a:cubicBezTo>
                    <a:cubicBezTo>
                      <a:pt x="16002" y="9716"/>
                      <a:pt x="25718" y="27432"/>
                      <a:pt x="32004" y="45720"/>
                    </a:cubicBezTo>
                    <a:cubicBezTo>
                      <a:pt x="38291" y="64008"/>
                      <a:pt x="41148" y="83439"/>
                      <a:pt x="49149" y="100584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E7B2F07-6C74-A08F-62D9-68BA6CD4998E}"/>
                  </a:ext>
                </a:extLst>
              </p:cNvPr>
              <p:cNvSpPr/>
              <p:nvPr/>
            </p:nvSpPr>
            <p:spPr>
              <a:xfrm rot="1419657">
                <a:off x="8637891" y="5295492"/>
                <a:ext cx="188895" cy="204109"/>
              </a:xfrm>
              <a:custGeom>
                <a:avLst/>
                <a:gdLst>
                  <a:gd name="connsiteX0" fmla="*/ 82868 w 85153"/>
                  <a:gd name="connsiteY0" fmla="*/ 0 h 92011"/>
                  <a:gd name="connsiteX1" fmla="*/ 0 w 85153"/>
                  <a:gd name="connsiteY1" fmla="*/ 92011 h 92011"/>
                  <a:gd name="connsiteX2" fmla="*/ 52006 w 85153"/>
                  <a:gd name="connsiteY2" fmla="*/ 55435 h 92011"/>
                  <a:gd name="connsiteX3" fmla="*/ 85153 w 85153"/>
                  <a:gd name="connsiteY3" fmla="*/ 571 h 92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153" h="92011">
                    <a:moveTo>
                      <a:pt x="82868" y="0"/>
                    </a:moveTo>
                    <a:cubicBezTo>
                      <a:pt x="43434" y="17716"/>
                      <a:pt x="13716" y="50863"/>
                      <a:pt x="0" y="92011"/>
                    </a:cubicBezTo>
                    <a:cubicBezTo>
                      <a:pt x="20574" y="85153"/>
                      <a:pt x="38862" y="72580"/>
                      <a:pt x="52006" y="55435"/>
                    </a:cubicBezTo>
                    <a:cubicBezTo>
                      <a:pt x="65151" y="38290"/>
                      <a:pt x="76009" y="20003"/>
                      <a:pt x="85153" y="57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4B07E453-B1BF-E388-740D-E7663B7BE03B}"/>
                  </a:ext>
                </a:extLst>
              </p:cNvPr>
              <p:cNvSpPr/>
              <p:nvPr/>
            </p:nvSpPr>
            <p:spPr>
              <a:xfrm rot="1419657">
                <a:off x="8546139" y="5264290"/>
                <a:ext cx="177487" cy="183824"/>
              </a:xfrm>
              <a:custGeom>
                <a:avLst/>
                <a:gdLst>
                  <a:gd name="connsiteX0" fmla="*/ 80010 w 80010"/>
                  <a:gd name="connsiteY0" fmla="*/ 0 h 82867"/>
                  <a:gd name="connsiteX1" fmla="*/ 25718 w 80010"/>
                  <a:gd name="connsiteY1" fmla="*/ 27432 h 82867"/>
                  <a:gd name="connsiteX2" fmla="*/ 0 w 80010"/>
                  <a:gd name="connsiteY2" fmla="*/ 82868 h 82867"/>
                  <a:gd name="connsiteX3" fmla="*/ 46863 w 80010"/>
                  <a:gd name="connsiteY3" fmla="*/ 49149 h 82867"/>
                  <a:gd name="connsiteX4" fmla="*/ 80010 w 80010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10" h="82867">
                    <a:moveTo>
                      <a:pt x="80010" y="0"/>
                    </a:moveTo>
                    <a:cubicBezTo>
                      <a:pt x="60579" y="7430"/>
                      <a:pt x="41148" y="13145"/>
                      <a:pt x="25718" y="27432"/>
                    </a:cubicBezTo>
                    <a:cubicBezTo>
                      <a:pt x="9716" y="41148"/>
                      <a:pt x="571" y="61151"/>
                      <a:pt x="0" y="82868"/>
                    </a:cubicBezTo>
                    <a:cubicBezTo>
                      <a:pt x="18288" y="76010"/>
                      <a:pt x="34861" y="64580"/>
                      <a:pt x="46863" y="49149"/>
                    </a:cubicBezTo>
                    <a:cubicBezTo>
                      <a:pt x="60008" y="33719"/>
                      <a:pt x="70866" y="17145"/>
                      <a:pt x="80010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D4FFF774-E591-71B2-1A19-A5817A1892BA}"/>
                  </a:ext>
                </a:extLst>
              </p:cNvPr>
              <p:cNvSpPr/>
              <p:nvPr/>
            </p:nvSpPr>
            <p:spPr>
              <a:xfrm rot="1419657">
                <a:off x="8773277" y="5046705"/>
                <a:ext cx="185093" cy="234535"/>
              </a:xfrm>
              <a:custGeom>
                <a:avLst/>
                <a:gdLst>
                  <a:gd name="connsiteX0" fmla="*/ 83439 w 83439"/>
                  <a:gd name="connsiteY0" fmla="*/ 105728 h 105727"/>
                  <a:gd name="connsiteX1" fmla="*/ 0 w 83439"/>
                  <a:gd name="connsiteY1" fmla="*/ 0 h 105727"/>
                  <a:gd name="connsiteX2" fmla="*/ 83439 w 83439"/>
                  <a:gd name="connsiteY2" fmla="*/ 10572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439" h="105727">
                    <a:moveTo>
                      <a:pt x="83439" y="105728"/>
                    </a:moveTo>
                    <a:cubicBezTo>
                      <a:pt x="41148" y="90869"/>
                      <a:pt x="6287" y="44577"/>
                      <a:pt x="0" y="0"/>
                    </a:cubicBezTo>
                    <a:cubicBezTo>
                      <a:pt x="39434" y="24574"/>
                      <a:pt x="69152" y="62294"/>
                      <a:pt x="83439" y="10572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8986BCBC-1E49-2E06-837D-1467492A44B4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1FA2E5B-82A5-A21B-0E11-AC8D878F76CF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DBECECA1-CA93-E400-B93D-9BCD7775BD3C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AB5FED4-1DA8-885B-BC70-86E6CB085A17}"/>
                  </a:ext>
                </a:extLst>
              </p:cNvPr>
              <p:cNvSpPr/>
              <p:nvPr/>
            </p:nvSpPr>
            <p:spPr>
              <a:xfrm rot="1419657">
                <a:off x="8998974" y="4897413"/>
                <a:ext cx="114445" cy="200304"/>
              </a:xfrm>
              <a:custGeom>
                <a:avLst/>
                <a:gdLst>
                  <a:gd name="connsiteX0" fmla="*/ 50449 w 51591"/>
                  <a:gd name="connsiteY0" fmla="*/ 89725 h 90296"/>
                  <a:gd name="connsiteX1" fmla="*/ 14444 w 51591"/>
                  <a:gd name="connsiteY1" fmla="*/ 50292 h 90296"/>
                  <a:gd name="connsiteX2" fmla="*/ 157 w 51591"/>
                  <a:gd name="connsiteY2" fmla="*/ 0 h 90296"/>
                  <a:gd name="connsiteX3" fmla="*/ 51592 w 51591"/>
                  <a:gd name="connsiteY3" fmla="*/ 90297 h 9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1" h="90296">
                    <a:moveTo>
                      <a:pt x="50449" y="89725"/>
                    </a:moveTo>
                    <a:cubicBezTo>
                      <a:pt x="37304" y="77724"/>
                      <a:pt x="25303" y="64579"/>
                      <a:pt x="14444" y="50292"/>
                    </a:cubicBezTo>
                    <a:cubicBezTo>
                      <a:pt x="4157" y="35433"/>
                      <a:pt x="-986" y="17716"/>
                      <a:pt x="157" y="0"/>
                    </a:cubicBezTo>
                    <a:cubicBezTo>
                      <a:pt x="29875" y="22860"/>
                      <a:pt x="50449" y="52578"/>
                      <a:pt x="51592" y="90297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A712F7-9B87-3CE7-21DD-EDC5065785A6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04CC0071-855C-CCBF-6AD9-15FBE271A765}"/>
                  </a:ext>
                </a:extLst>
              </p:cNvPr>
              <p:cNvSpPr/>
              <p:nvPr/>
            </p:nvSpPr>
            <p:spPr>
              <a:xfrm rot="1419657">
                <a:off x="9100746" y="4559076"/>
                <a:ext cx="61556" cy="282710"/>
              </a:xfrm>
              <a:custGeom>
                <a:avLst/>
                <a:gdLst>
                  <a:gd name="connsiteX0" fmla="*/ 18318 w 27749"/>
                  <a:gd name="connsiteY0" fmla="*/ 121158 h 127444"/>
                  <a:gd name="connsiteX1" fmla="*/ 601 w 27749"/>
                  <a:gd name="connsiteY1" fmla="*/ 60008 h 127444"/>
                  <a:gd name="connsiteX2" fmla="*/ 16603 w 27749"/>
                  <a:gd name="connsiteY2" fmla="*/ 0 h 127444"/>
                  <a:gd name="connsiteX3" fmla="*/ 26319 w 27749"/>
                  <a:gd name="connsiteY3" fmla="*/ 62865 h 127444"/>
                  <a:gd name="connsiteX4" fmla="*/ 21175 w 27749"/>
                  <a:gd name="connsiteY4" fmla="*/ 127445 h 12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" h="127444">
                    <a:moveTo>
                      <a:pt x="18318" y="121158"/>
                    </a:moveTo>
                    <a:cubicBezTo>
                      <a:pt x="9745" y="101727"/>
                      <a:pt x="3459" y="81153"/>
                      <a:pt x="601" y="60008"/>
                    </a:cubicBezTo>
                    <a:cubicBezTo>
                      <a:pt x="-1685" y="38862"/>
                      <a:pt x="2316" y="16002"/>
                      <a:pt x="16603" y="0"/>
                    </a:cubicBezTo>
                    <a:cubicBezTo>
                      <a:pt x="28605" y="18288"/>
                      <a:pt x="29176" y="41148"/>
                      <a:pt x="26319" y="62865"/>
                    </a:cubicBezTo>
                    <a:cubicBezTo>
                      <a:pt x="23461" y="84582"/>
                      <a:pt x="18889" y="105728"/>
                      <a:pt x="21175" y="12744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D0C2AE1-5B47-3936-B091-EB233AB42AAC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B161F921-846A-857F-6C0B-F49212DD20DE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76F7D7F7-17F9-F394-151B-866C2CA48F74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6AB23F4E-D3C5-5C54-3B52-C5156160F89B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F283BDEF-B373-9161-231E-70ED68C7807B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DFFCEE57-70E1-3C8F-0640-572D3174BECC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A8B074D4-55C2-94D3-B4A5-46C6782B18A0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879A1117-922F-B1F1-F7BC-E3AF09EC8EBE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A2891D7B-C134-7F3A-4BD8-A1E64F2D39EC}"/>
                  </a:ext>
                </a:extLst>
              </p:cNvPr>
              <p:cNvSpPr/>
              <p:nvPr/>
            </p:nvSpPr>
            <p:spPr>
              <a:xfrm rot="1419657">
                <a:off x="8695242" y="5811086"/>
                <a:ext cx="512176" cy="330885"/>
              </a:xfrm>
              <a:custGeom>
                <a:avLst/>
                <a:gdLst>
                  <a:gd name="connsiteX0" fmla="*/ 230886 w 230886"/>
                  <a:gd name="connsiteY0" fmla="*/ 149162 h 149161"/>
                  <a:gd name="connsiteX1" fmla="*/ 224028 w 230886"/>
                  <a:gd name="connsiteY1" fmla="*/ 140589 h 149161"/>
                  <a:gd name="connsiteX2" fmla="*/ 202883 w 230886"/>
                  <a:gd name="connsiteY2" fmla="*/ 120015 h 149161"/>
                  <a:gd name="connsiteX3" fmla="*/ 117729 w 230886"/>
                  <a:gd name="connsiteY3" fmla="*/ 71438 h 149161"/>
                  <a:gd name="connsiteX4" fmla="*/ 68580 w 230886"/>
                  <a:gd name="connsiteY4" fmla="*/ 49149 h 149161"/>
                  <a:gd name="connsiteX5" fmla="*/ 30289 w 230886"/>
                  <a:gd name="connsiteY5" fmla="*/ 26861 h 149161"/>
                  <a:gd name="connsiteX6" fmla="*/ 7429 w 230886"/>
                  <a:gd name="connsiteY6" fmla="*/ 8001 h 149161"/>
                  <a:gd name="connsiteX7" fmla="*/ 1714 w 230886"/>
                  <a:gd name="connsiteY7" fmla="*/ 2286 h 149161"/>
                  <a:gd name="connsiteX8" fmla="*/ 0 w 230886"/>
                  <a:gd name="connsiteY8" fmla="*/ 0 h 149161"/>
                  <a:gd name="connsiteX9" fmla="*/ 8001 w 230886"/>
                  <a:gd name="connsiteY9" fmla="*/ 7430 h 149161"/>
                  <a:gd name="connsiteX10" fmla="*/ 31433 w 230886"/>
                  <a:gd name="connsiteY10" fmla="*/ 25718 h 149161"/>
                  <a:gd name="connsiteX11" fmla="*/ 69723 w 230886"/>
                  <a:gd name="connsiteY11" fmla="*/ 47435 h 149161"/>
                  <a:gd name="connsiteX12" fmla="*/ 118872 w 230886"/>
                  <a:gd name="connsiteY12" fmla="*/ 69723 h 149161"/>
                  <a:gd name="connsiteX13" fmla="*/ 204026 w 230886"/>
                  <a:gd name="connsiteY13" fmla="*/ 119444 h 149161"/>
                  <a:gd name="connsiteX14" fmla="*/ 225171 w 230886"/>
                  <a:gd name="connsiteY14" fmla="*/ 140589 h 149161"/>
                  <a:gd name="connsiteX15" fmla="*/ 229743 w 230886"/>
                  <a:gd name="connsiteY15" fmla="*/ 147447 h 149161"/>
                  <a:gd name="connsiteX16" fmla="*/ 230886 w 230886"/>
                  <a:gd name="connsiteY16" fmla="*/ 149162 h 14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0886" h="149161">
                    <a:moveTo>
                      <a:pt x="230886" y="149162"/>
                    </a:moveTo>
                    <a:cubicBezTo>
                      <a:pt x="230886" y="149162"/>
                      <a:pt x="228600" y="145733"/>
                      <a:pt x="224028" y="140589"/>
                    </a:cubicBezTo>
                    <a:cubicBezTo>
                      <a:pt x="217742" y="133160"/>
                      <a:pt x="210312" y="126302"/>
                      <a:pt x="202883" y="120015"/>
                    </a:cubicBezTo>
                    <a:cubicBezTo>
                      <a:pt x="176594" y="100013"/>
                      <a:pt x="148019" y="84011"/>
                      <a:pt x="117729" y="71438"/>
                    </a:cubicBezTo>
                    <a:cubicBezTo>
                      <a:pt x="100013" y="63437"/>
                      <a:pt x="83439" y="56579"/>
                      <a:pt x="68580" y="49149"/>
                    </a:cubicBezTo>
                    <a:cubicBezTo>
                      <a:pt x="55436" y="42863"/>
                      <a:pt x="42291" y="35433"/>
                      <a:pt x="30289" y="26861"/>
                    </a:cubicBezTo>
                    <a:cubicBezTo>
                      <a:pt x="22289" y="21146"/>
                      <a:pt x="14288" y="14859"/>
                      <a:pt x="7429" y="8001"/>
                    </a:cubicBezTo>
                    <a:cubicBezTo>
                      <a:pt x="5144" y="5144"/>
                      <a:pt x="2858" y="3429"/>
                      <a:pt x="1714" y="2286"/>
                    </a:cubicBezTo>
                    <a:cubicBezTo>
                      <a:pt x="572" y="1143"/>
                      <a:pt x="0" y="0"/>
                      <a:pt x="0" y="0"/>
                    </a:cubicBezTo>
                    <a:cubicBezTo>
                      <a:pt x="0" y="0"/>
                      <a:pt x="2858" y="2858"/>
                      <a:pt x="8001" y="7430"/>
                    </a:cubicBezTo>
                    <a:cubicBezTo>
                      <a:pt x="15431" y="14288"/>
                      <a:pt x="22860" y="20574"/>
                      <a:pt x="31433" y="25718"/>
                    </a:cubicBezTo>
                    <a:cubicBezTo>
                      <a:pt x="43434" y="33719"/>
                      <a:pt x="56579" y="41148"/>
                      <a:pt x="69723" y="47435"/>
                    </a:cubicBezTo>
                    <a:cubicBezTo>
                      <a:pt x="84582" y="54864"/>
                      <a:pt x="101727" y="62294"/>
                      <a:pt x="118872" y="69723"/>
                    </a:cubicBezTo>
                    <a:cubicBezTo>
                      <a:pt x="149162" y="82296"/>
                      <a:pt x="178308" y="98870"/>
                      <a:pt x="204026" y="119444"/>
                    </a:cubicBezTo>
                    <a:cubicBezTo>
                      <a:pt x="212027" y="125730"/>
                      <a:pt x="218884" y="133160"/>
                      <a:pt x="225171" y="140589"/>
                    </a:cubicBezTo>
                    <a:cubicBezTo>
                      <a:pt x="226886" y="142875"/>
                      <a:pt x="228600" y="145161"/>
                      <a:pt x="229743" y="147447"/>
                    </a:cubicBezTo>
                    <a:cubicBezTo>
                      <a:pt x="229743" y="147447"/>
                      <a:pt x="230314" y="148590"/>
                      <a:pt x="230886" y="1491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E80F510-DE4B-5ADE-DDCD-AE6556630004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7D38619C-3384-05A1-40B6-FDD7718F1116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DC79FC75-9AD8-C302-6554-2034D26531C3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5D5262D8-3868-86A5-4343-04CFDECDDDE5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60A118D3-F30C-F01E-8673-E970AEE989E0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04CFAF58-6865-5745-CAFE-9897AF73A1B6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06C0ACE-84D9-2D69-E561-08615C0B523D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37E89E61-07E3-F04B-32D7-F21FA245ACBC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9CA54864-EB55-21C8-6C4B-B1F205E1EABB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DDA0F738-407D-8EB2-60F8-9D3F2326B78B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332E475A-6634-5AA9-668C-297D732F9A27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4420494C-2ECF-63DD-756B-889E66EFCD29}"/>
                  </a:ext>
                </a:extLst>
              </p:cNvPr>
              <p:cNvGrpSpPr/>
              <p:nvPr/>
            </p:nvGrpSpPr>
            <p:grpSpPr>
              <a:xfrm rot="1419657">
                <a:off x="8462367" y="5100548"/>
                <a:ext cx="883629" cy="1041602"/>
                <a:chOff x="4763377" y="3663085"/>
                <a:chExt cx="398335" cy="469548"/>
              </a:xfrm>
            </p:grpSpPr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E206450E-9E42-4093-62D2-EAD1A7993331}"/>
                    </a:ext>
                  </a:extLst>
                </p:cNvPr>
                <p:cNvSpPr/>
                <p:nvPr/>
              </p:nvSpPr>
              <p:spPr>
                <a:xfrm>
                  <a:off x="4826134" y="3896262"/>
                  <a:ext cx="106405" cy="66293"/>
                </a:xfrm>
                <a:custGeom>
                  <a:avLst/>
                  <a:gdLst>
                    <a:gd name="connsiteX0" fmla="*/ 106406 w 106405"/>
                    <a:gd name="connsiteY0" fmla="*/ 66294 h 66293"/>
                    <a:gd name="connsiteX1" fmla="*/ 50971 w 106405"/>
                    <a:gd name="connsiteY1" fmla="*/ 50292 h 66293"/>
                    <a:gd name="connsiteX2" fmla="*/ 5251 w 106405"/>
                    <a:gd name="connsiteY2" fmla="*/ 16002 h 66293"/>
                    <a:gd name="connsiteX3" fmla="*/ 107 w 106405"/>
                    <a:gd name="connsiteY3" fmla="*/ 0 h 66293"/>
                    <a:gd name="connsiteX4" fmla="*/ 106406 w 106405"/>
                    <a:gd name="connsiteY4" fmla="*/ 66294 h 66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405" h="66293">
                      <a:moveTo>
                        <a:pt x="106406" y="66294"/>
                      </a:moveTo>
                      <a:cubicBezTo>
                        <a:pt x="87547" y="62293"/>
                        <a:pt x="69258" y="57150"/>
                        <a:pt x="50971" y="50292"/>
                      </a:cubicBezTo>
                      <a:cubicBezTo>
                        <a:pt x="32683" y="42863"/>
                        <a:pt x="17252" y="31433"/>
                        <a:pt x="5251" y="16002"/>
                      </a:cubicBezTo>
                      <a:cubicBezTo>
                        <a:pt x="1250" y="11430"/>
                        <a:pt x="-464" y="5715"/>
                        <a:pt x="107" y="0"/>
                      </a:cubicBezTo>
                      <a:cubicBezTo>
                        <a:pt x="42970" y="9715"/>
                        <a:pt x="81832" y="29718"/>
                        <a:pt x="106406" y="66294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8000B36F-52DC-9206-642D-A6EC77C7C3B5}"/>
                    </a:ext>
                  </a:extLst>
                </p:cNvPr>
                <p:cNvSpPr/>
                <p:nvPr/>
              </p:nvSpPr>
              <p:spPr>
                <a:xfrm>
                  <a:off x="4945069" y="4004264"/>
                  <a:ext cx="45192" cy="107442"/>
                </a:xfrm>
                <a:custGeom>
                  <a:avLst/>
                  <a:gdLst>
                    <a:gd name="connsiteX0" fmla="*/ 45193 w 45192"/>
                    <a:gd name="connsiteY0" fmla="*/ 0 h 107442"/>
                    <a:gd name="connsiteX1" fmla="*/ 8045 w 45192"/>
                    <a:gd name="connsiteY1" fmla="*/ 46863 h 107442"/>
                    <a:gd name="connsiteX2" fmla="*/ 2330 w 45192"/>
                    <a:gd name="connsiteY2" fmla="*/ 107442 h 107442"/>
                    <a:gd name="connsiteX3" fmla="*/ 33763 w 45192"/>
                    <a:gd name="connsiteY3" fmla="*/ 58293 h 107442"/>
                    <a:gd name="connsiteX4" fmla="*/ 45193 w 45192"/>
                    <a:gd name="connsiteY4" fmla="*/ 0 h 10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2" h="107442">
                      <a:moveTo>
                        <a:pt x="45193" y="0"/>
                      </a:moveTo>
                      <a:cubicBezTo>
                        <a:pt x="28048" y="11430"/>
                        <a:pt x="15475" y="28004"/>
                        <a:pt x="8045" y="46863"/>
                      </a:cubicBezTo>
                      <a:cubicBezTo>
                        <a:pt x="44" y="66294"/>
                        <a:pt x="-2242" y="87440"/>
                        <a:pt x="2330" y="107442"/>
                      </a:cubicBezTo>
                      <a:cubicBezTo>
                        <a:pt x="20047" y="97727"/>
                        <a:pt x="29762" y="77724"/>
                        <a:pt x="33763" y="58293"/>
                      </a:cubicBezTo>
                      <a:cubicBezTo>
                        <a:pt x="37763" y="38862"/>
                        <a:pt x="38906" y="19431"/>
                        <a:pt x="45193" y="0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9765AAF9-CBE6-D95F-8EC4-6517B9483CE5}"/>
                    </a:ext>
                  </a:extLst>
                </p:cNvPr>
                <p:cNvSpPr/>
                <p:nvPr/>
              </p:nvSpPr>
              <p:spPr>
                <a:xfrm>
                  <a:off x="5018093" y="3913407"/>
                  <a:ext cx="44128" cy="124015"/>
                </a:xfrm>
                <a:custGeom>
                  <a:avLst/>
                  <a:gdLst>
                    <a:gd name="connsiteX0" fmla="*/ 43034 w 44128"/>
                    <a:gd name="connsiteY0" fmla="*/ 124015 h 124015"/>
                    <a:gd name="connsiteX1" fmla="*/ 1315 w 44128"/>
                    <a:gd name="connsiteY1" fmla="*/ 38290 h 124015"/>
                    <a:gd name="connsiteX2" fmla="*/ 7030 w 44128"/>
                    <a:gd name="connsiteY2" fmla="*/ 1714 h 124015"/>
                    <a:gd name="connsiteX3" fmla="*/ 9888 w 44128"/>
                    <a:gd name="connsiteY3" fmla="*/ 0 h 124015"/>
                    <a:gd name="connsiteX4" fmla="*/ 12745 w 44128"/>
                    <a:gd name="connsiteY4" fmla="*/ 1143 h 124015"/>
                    <a:gd name="connsiteX5" fmla="*/ 28747 w 44128"/>
                    <a:gd name="connsiteY5" fmla="*/ 24003 h 124015"/>
                    <a:gd name="connsiteX6" fmla="*/ 36177 w 44128"/>
                    <a:gd name="connsiteY6" fmla="*/ 50863 h 124015"/>
                    <a:gd name="connsiteX7" fmla="*/ 43606 w 44128"/>
                    <a:gd name="connsiteY7" fmla="*/ 102298 h 124015"/>
                    <a:gd name="connsiteX8" fmla="*/ 43034 w 44128"/>
                    <a:gd name="connsiteY8" fmla="*/ 114871 h 124015"/>
                    <a:gd name="connsiteX9" fmla="*/ 43034 w 44128"/>
                    <a:gd name="connsiteY9" fmla="*/ 123444 h 124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128" h="124015">
                      <a:moveTo>
                        <a:pt x="43034" y="124015"/>
                      </a:moveTo>
                      <a:cubicBezTo>
                        <a:pt x="21318" y="100013"/>
                        <a:pt x="7030" y="70294"/>
                        <a:pt x="1315" y="38290"/>
                      </a:cubicBezTo>
                      <a:cubicBezTo>
                        <a:pt x="-971" y="25718"/>
                        <a:pt x="-971" y="11430"/>
                        <a:pt x="7030" y="1714"/>
                      </a:cubicBezTo>
                      <a:cubicBezTo>
                        <a:pt x="7602" y="571"/>
                        <a:pt x="8744" y="0"/>
                        <a:pt x="9888" y="0"/>
                      </a:cubicBezTo>
                      <a:cubicBezTo>
                        <a:pt x="11031" y="0"/>
                        <a:pt x="12174" y="571"/>
                        <a:pt x="12745" y="1143"/>
                      </a:cubicBezTo>
                      <a:cubicBezTo>
                        <a:pt x="19603" y="7429"/>
                        <a:pt x="25318" y="15430"/>
                        <a:pt x="28747" y="24003"/>
                      </a:cubicBezTo>
                      <a:cubicBezTo>
                        <a:pt x="32176" y="32575"/>
                        <a:pt x="34462" y="41719"/>
                        <a:pt x="36177" y="50863"/>
                      </a:cubicBezTo>
                      <a:cubicBezTo>
                        <a:pt x="40177" y="67437"/>
                        <a:pt x="45892" y="85153"/>
                        <a:pt x="43606" y="102298"/>
                      </a:cubicBezTo>
                      <a:cubicBezTo>
                        <a:pt x="43034" y="106299"/>
                        <a:pt x="43034" y="110299"/>
                        <a:pt x="43034" y="114871"/>
                      </a:cubicBezTo>
                      <a:cubicBezTo>
                        <a:pt x="43034" y="118872"/>
                        <a:pt x="43606" y="120015"/>
                        <a:pt x="43034" y="123444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33E79A0D-4704-F738-3ECE-09610FA073EC}"/>
                    </a:ext>
                  </a:extLst>
                </p:cNvPr>
                <p:cNvSpPr/>
                <p:nvPr/>
              </p:nvSpPr>
              <p:spPr>
                <a:xfrm>
                  <a:off x="4808525" y="3790535"/>
                  <a:ext cx="85153" cy="92011"/>
                </a:xfrm>
                <a:custGeom>
                  <a:avLst/>
                  <a:gdLst>
                    <a:gd name="connsiteX0" fmla="*/ 82868 w 85153"/>
                    <a:gd name="connsiteY0" fmla="*/ 0 h 92011"/>
                    <a:gd name="connsiteX1" fmla="*/ 0 w 85153"/>
                    <a:gd name="connsiteY1" fmla="*/ 92011 h 92011"/>
                    <a:gd name="connsiteX2" fmla="*/ 52006 w 85153"/>
                    <a:gd name="connsiteY2" fmla="*/ 55435 h 92011"/>
                    <a:gd name="connsiteX3" fmla="*/ 85153 w 85153"/>
                    <a:gd name="connsiteY3" fmla="*/ 571 h 92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3" h="92011">
                      <a:moveTo>
                        <a:pt x="82868" y="0"/>
                      </a:moveTo>
                      <a:cubicBezTo>
                        <a:pt x="43434" y="17716"/>
                        <a:pt x="13716" y="50863"/>
                        <a:pt x="0" y="92011"/>
                      </a:cubicBezTo>
                      <a:cubicBezTo>
                        <a:pt x="20574" y="85153"/>
                        <a:pt x="38862" y="72580"/>
                        <a:pt x="52006" y="55435"/>
                      </a:cubicBezTo>
                      <a:cubicBezTo>
                        <a:pt x="65151" y="38290"/>
                        <a:pt x="76009" y="20003"/>
                        <a:pt x="85153" y="571"/>
                      </a:cubicBezTo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A45490F6-848D-D302-531E-487EF5A635E3}"/>
                    </a:ext>
                  </a:extLst>
                </p:cNvPr>
                <p:cNvSpPr/>
                <p:nvPr/>
              </p:nvSpPr>
              <p:spPr>
                <a:xfrm>
                  <a:off x="4787951" y="3764145"/>
                  <a:ext cx="120586" cy="42622"/>
                </a:xfrm>
                <a:custGeom>
                  <a:avLst/>
                  <a:gdLst>
                    <a:gd name="connsiteX0" fmla="*/ 117158 w 120586"/>
                    <a:gd name="connsiteY0" fmla="*/ 4089 h 42622"/>
                    <a:gd name="connsiteX1" fmla="*/ 50292 w 120586"/>
                    <a:gd name="connsiteY1" fmla="*/ 2369 h 42622"/>
                    <a:gd name="connsiteX2" fmla="*/ 0 w 120586"/>
                    <a:gd name="connsiteY2" fmla="*/ 42374 h 42622"/>
                    <a:gd name="connsiteX3" fmla="*/ 58864 w 120586"/>
                    <a:gd name="connsiteY3" fmla="*/ 28087 h 42622"/>
                    <a:gd name="connsiteX4" fmla="*/ 120587 w 120586"/>
                    <a:gd name="connsiteY4" fmla="*/ 6947 h 42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586" h="42622">
                      <a:moveTo>
                        <a:pt x="117158" y="4089"/>
                      </a:moveTo>
                      <a:cubicBezTo>
                        <a:pt x="94869" y="661"/>
                        <a:pt x="72581" y="-2203"/>
                        <a:pt x="50292" y="2369"/>
                      </a:cubicBezTo>
                      <a:cubicBezTo>
                        <a:pt x="28004" y="6941"/>
                        <a:pt x="6858" y="20657"/>
                        <a:pt x="0" y="42374"/>
                      </a:cubicBezTo>
                      <a:cubicBezTo>
                        <a:pt x="20574" y="44089"/>
                        <a:pt x="40005" y="36659"/>
                        <a:pt x="58864" y="28087"/>
                      </a:cubicBezTo>
                      <a:cubicBezTo>
                        <a:pt x="77724" y="19514"/>
                        <a:pt x="100013" y="8661"/>
                        <a:pt x="120587" y="6947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B149B25B-EAF9-F4FB-CE6F-40FF1EBE286B}"/>
                    </a:ext>
                  </a:extLst>
                </p:cNvPr>
                <p:cNvSpPr/>
                <p:nvPr/>
              </p:nvSpPr>
              <p:spPr>
                <a:xfrm>
                  <a:off x="4837048" y="3962521"/>
                  <a:ext cx="97778" cy="37585"/>
                </a:xfrm>
                <a:custGeom>
                  <a:avLst/>
                  <a:gdLst>
                    <a:gd name="connsiteX0" fmla="*/ 97778 w 97778"/>
                    <a:gd name="connsiteY0" fmla="*/ 1179 h 37585"/>
                    <a:gd name="connsiteX1" fmla="*/ 27484 w 97778"/>
                    <a:gd name="connsiteY1" fmla="*/ 8608 h 37585"/>
                    <a:gd name="connsiteX2" fmla="*/ 1194 w 97778"/>
                    <a:gd name="connsiteY2" fmla="*/ 26896 h 37585"/>
                    <a:gd name="connsiteX3" fmla="*/ 623 w 97778"/>
                    <a:gd name="connsiteY3" fmla="*/ 33754 h 37585"/>
                    <a:gd name="connsiteX4" fmla="*/ 5195 w 97778"/>
                    <a:gd name="connsiteY4" fmla="*/ 36040 h 37585"/>
                    <a:gd name="connsiteX5" fmla="*/ 97778 w 97778"/>
                    <a:gd name="connsiteY5" fmla="*/ 1179 h 37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778" h="37585">
                      <a:moveTo>
                        <a:pt x="97778" y="1179"/>
                      </a:moveTo>
                      <a:cubicBezTo>
                        <a:pt x="74347" y="-1679"/>
                        <a:pt x="49772" y="607"/>
                        <a:pt x="27484" y="8608"/>
                      </a:cubicBezTo>
                      <a:cubicBezTo>
                        <a:pt x="17197" y="12037"/>
                        <a:pt x="6338" y="17181"/>
                        <a:pt x="1194" y="26896"/>
                      </a:cubicBezTo>
                      <a:cubicBezTo>
                        <a:pt x="52" y="28611"/>
                        <a:pt x="-520" y="31468"/>
                        <a:pt x="623" y="33754"/>
                      </a:cubicBezTo>
                      <a:cubicBezTo>
                        <a:pt x="1766" y="34897"/>
                        <a:pt x="3481" y="36040"/>
                        <a:pt x="5195" y="36040"/>
                      </a:cubicBezTo>
                      <a:cubicBezTo>
                        <a:pt x="40057" y="42327"/>
                        <a:pt x="75489" y="29182"/>
                        <a:pt x="97778" y="1179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A38BF13D-3B8F-F63A-B3A0-DEADCB3E225E}"/>
                    </a:ext>
                  </a:extLst>
                </p:cNvPr>
                <p:cNvSpPr/>
                <p:nvPr/>
              </p:nvSpPr>
              <p:spPr>
                <a:xfrm>
                  <a:off x="4909250" y="3856812"/>
                  <a:ext cx="29795" cy="110299"/>
                </a:xfrm>
                <a:custGeom>
                  <a:avLst/>
                  <a:gdLst>
                    <a:gd name="connsiteX0" fmla="*/ 25005 w 29795"/>
                    <a:gd name="connsiteY0" fmla="*/ 106871 h 110299"/>
                    <a:gd name="connsiteX1" fmla="*/ 2145 w 29795"/>
                    <a:gd name="connsiteY1" fmla="*/ 55436 h 110299"/>
                    <a:gd name="connsiteX2" fmla="*/ 9574 w 29795"/>
                    <a:gd name="connsiteY2" fmla="*/ 0 h 110299"/>
                    <a:gd name="connsiteX3" fmla="*/ 27291 w 29795"/>
                    <a:gd name="connsiteY3" fmla="*/ 40576 h 110299"/>
                    <a:gd name="connsiteX4" fmla="*/ 26719 w 29795"/>
                    <a:gd name="connsiteY4" fmla="*/ 110299 h 110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95" h="110299">
                      <a:moveTo>
                        <a:pt x="25005" y="106871"/>
                      </a:moveTo>
                      <a:cubicBezTo>
                        <a:pt x="14146" y="91440"/>
                        <a:pt x="6717" y="73723"/>
                        <a:pt x="2145" y="55436"/>
                      </a:cubicBezTo>
                      <a:cubicBezTo>
                        <a:pt x="-2427" y="36576"/>
                        <a:pt x="430" y="17145"/>
                        <a:pt x="9574" y="0"/>
                      </a:cubicBezTo>
                      <a:cubicBezTo>
                        <a:pt x="21004" y="10287"/>
                        <a:pt x="25005" y="25718"/>
                        <a:pt x="27291" y="40576"/>
                      </a:cubicBezTo>
                      <a:cubicBezTo>
                        <a:pt x="30720" y="63436"/>
                        <a:pt x="30720" y="87439"/>
                        <a:pt x="26719" y="110299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991BC985-D894-D4CF-1C07-DD3D37B4DE76}"/>
                    </a:ext>
                  </a:extLst>
                </p:cNvPr>
                <p:cNvSpPr/>
                <p:nvPr/>
              </p:nvSpPr>
              <p:spPr>
                <a:xfrm>
                  <a:off x="4960081" y="3889964"/>
                  <a:ext cx="41720" cy="120015"/>
                </a:xfrm>
                <a:custGeom>
                  <a:avLst/>
                  <a:gdLst>
                    <a:gd name="connsiteX0" fmla="*/ 41040 w 41720"/>
                    <a:gd name="connsiteY0" fmla="*/ 120015 h 120015"/>
                    <a:gd name="connsiteX1" fmla="*/ 2178 w 41720"/>
                    <a:gd name="connsiteY1" fmla="*/ 0 h 120015"/>
                    <a:gd name="connsiteX2" fmla="*/ 41040 w 41720"/>
                    <a:gd name="connsiteY2" fmla="*/ 120015 h 120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720" h="120015">
                      <a:moveTo>
                        <a:pt x="41040" y="120015"/>
                      </a:moveTo>
                      <a:cubicBezTo>
                        <a:pt x="8464" y="89154"/>
                        <a:pt x="-5823" y="44006"/>
                        <a:pt x="2178" y="0"/>
                      </a:cubicBezTo>
                      <a:cubicBezTo>
                        <a:pt x="31324" y="33147"/>
                        <a:pt x="45040" y="76581"/>
                        <a:pt x="41040" y="12001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EC404CAC-441A-DAB6-C3FB-720993642E22}"/>
                    </a:ext>
                  </a:extLst>
                </p:cNvPr>
                <p:cNvSpPr/>
                <p:nvPr/>
              </p:nvSpPr>
              <p:spPr>
                <a:xfrm>
                  <a:off x="5003407" y="4039137"/>
                  <a:ext cx="60578" cy="93496"/>
                </a:xfrm>
                <a:custGeom>
                  <a:avLst/>
                  <a:gdLst>
                    <a:gd name="connsiteX0" fmla="*/ 60579 w 60578"/>
                    <a:gd name="connsiteY0" fmla="*/ 0 h 93496"/>
                    <a:gd name="connsiteX1" fmla="*/ 0 w 60578"/>
                    <a:gd name="connsiteY1" fmla="*/ 86296 h 93496"/>
                    <a:gd name="connsiteX2" fmla="*/ 2286 w 60578"/>
                    <a:gd name="connsiteY2" fmla="*/ 93154 h 93496"/>
                    <a:gd name="connsiteX3" fmla="*/ 8573 w 60578"/>
                    <a:gd name="connsiteY3" fmla="*/ 92011 h 93496"/>
                    <a:gd name="connsiteX4" fmla="*/ 41148 w 60578"/>
                    <a:gd name="connsiteY4" fmla="*/ 50292 h 93496"/>
                    <a:gd name="connsiteX5" fmla="*/ 60579 w 60578"/>
                    <a:gd name="connsiteY5" fmla="*/ 0 h 9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578" h="93496">
                      <a:moveTo>
                        <a:pt x="60579" y="0"/>
                      </a:moveTo>
                      <a:cubicBezTo>
                        <a:pt x="25146" y="13716"/>
                        <a:pt x="1143" y="48006"/>
                        <a:pt x="0" y="86296"/>
                      </a:cubicBezTo>
                      <a:cubicBezTo>
                        <a:pt x="0" y="88583"/>
                        <a:pt x="0" y="92011"/>
                        <a:pt x="2286" y="93154"/>
                      </a:cubicBezTo>
                      <a:cubicBezTo>
                        <a:pt x="4572" y="93726"/>
                        <a:pt x="6858" y="93726"/>
                        <a:pt x="8573" y="92011"/>
                      </a:cubicBezTo>
                      <a:cubicBezTo>
                        <a:pt x="24574" y="83439"/>
                        <a:pt x="34290" y="66865"/>
                        <a:pt x="41148" y="50292"/>
                      </a:cubicBezTo>
                      <a:cubicBezTo>
                        <a:pt x="48006" y="33718"/>
                        <a:pt x="52006" y="16002"/>
                        <a:pt x="6057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12BA2D4A-21CA-15EB-B086-806265A8E540}"/>
                    </a:ext>
                  </a:extLst>
                </p:cNvPr>
                <p:cNvSpPr/>
                <p:nvPr/>
              </p:nvSpPr>
              <p:spPr>
                <a:xfrm>
                  <a:off x="4920539" y="3693934"/>
                  <a:ext cx="49148" cy="100583"/>
                </a:xfrm>
                <a:custGeom>
                  <a:avLst/>
                  <a:gdLst>
                    <a:gd name="connsiteX0" fmla="*/ 47434 w 49148"/>
                    <a:gd name="connsiteY0" fmla="*/ 98869 h 100583"/>
                    <a:gd name="connsiteX1" fmla="*/ 0 w 49148"/>
                    <a:gd name="connsiteY1" fmla="*/ 0 h 100583"/>
                    <a:gd name="connsiteX2" fmla="*/ 32004 w 49148"/>
                    <a:gd name="connsiteY2" fmla="*/ 45720 h 100583"/>
                    <a:gd name="connsiteX3" fmla="*/ 49149 w 49148"/>
                    <a:gd name="connsiteY3" fmla="*/ 100584 h 100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48" h="100583">
                      <a:moveTo>
                        <a:pt x="47434" y="98869"/>
                      </a:moveTo>
                      <a:cubicBezTo>
                        <a:pt x="18288" y="74295"/>
                        <a:pt x="571" y="38291"/>
                        <a:pt x="0" y="0"/>
                      </a:cubicBezTo>
                      <a:cubicBezTo>
                        <a:pt x="16002" y="9716"/>
                        <a:pt x="25718" y="27432"/>
                        <a:pt x="32004" y="45720"/>
                      </a:cubicBezTo>
                      <a:cubicBezTo>
                        <a:pt x="38291" y="64008"/>
                        <a:pt x="41148" y="83439"/>
                        <a:pt x="49149" y="100584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7F21B440-3FC5-A4DB-A2FE-A66CA3894DCB}"/>
                    </a:ext>
                  </a:extLst>
                </p:cNvPr>
                <p:cNvSpPr/>
                <p:nvPr/>
              </p:nvSpPr>
              <p:spPr>
                <a:xfrm>
                  <a:off x="4763377" y="3795667"/>
                  <a:ext cx="80010" cy="82867"/>
                </a:xfrm>
                <a:custGeom>
                  <a:avLst/>
                  <a:gdLst>
                    <a:gd name="connsiteX0" fmla="*/ 80010 w 80010"/>
                    <a:gd name="connsiteY0" fmla="*/ 0 h 82867"/>
                    <a:gd name="connsiteX1" fmla="*/ 25718 w 80010"/>
                    <a:gd name="connsiteY1" fmla="*/ 27432 h 82867"/>
                    <a:gd name="connsiteX2" fmla="*/ 0 w 80010"/>
                    <a:gd name="connsiteY2" fmla="*/ 82868 h 82867"/>
                    <a:gd name="connsiteX3" fmla="*/ 46863 w 80010"/>
                    <a:gd name="connsiteY3" fmla="*/ 49149 h 82867"/>
                    <a:gd name="connsiteX4" fmla="*/ 80010 w 80010"/>
                    <a:gd name="connsiteY4" fmla="*/ 0 h 8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10" h="82867">
                      <a:moveTo>
                        <a:pt x="80010" y="0"/>
                      </a:moveTo>
                      <a:cubicBezTo>
                        <a:pt x="60579" y="7430"/>
                        <a:pt x="41148" y="13145"/>
                        <a:pt x="25718" y="27432"/>
                      </a:cubicBezTo>
                      <a:cubicBezTo>
                        <a:pt x="9716" y="41148"/>
                        <a:pt x="571" y="61151"/>
                        <a:pt x="0" y="82868"/>
                      </a:cubicBezTo>
                      <a:cubicBezTo>
                        <a:pt x="18288" y="76010"/>
                        <a:pt x="34861" y="64580"/>
                        <a:pt x="46863" y="49149"/>
                      </a:cubicBezTo>
                      <a:cubicBezTo>
                        <a:pt x="60008" y="33719"/>
                        <a:pt x="70866" y="17145"/>
                        <a:pt x="8001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0A58C084-9515-3E1B-40F7-819CCD59B2DC}"/>
                    </a:ext>
                  </a:extLst>
                </p:cNvPr>
                <p:cNvSpPr/>
                <p:nvPr/>
              </p:nvSpPr>
              <p:spPr>
                <a:xfrm>
                  <a:off x="4822241" y="3663085"/>
                  <a:ext cx="83439" cy="105727"/>
                </a:xfrm>
                <a:custGeom>
                  <a:avLst/>
                  <a:gdLst>
                    <a:gd name="connsiteX0" fmla="*/ 83439 w 83439"/>
                    <a:gd name="connsiteY0" fmla="*/ 105728 h 105727"/>
                    <a:gd name="connsiteX1" fmla="*/ 0 w 83439"/>
                    <a:gd name="connsiteY1" fmla="*/ 0 h 105727"/>
                    <a:gd name="connsiteX2" fmla="*/ 83439 w 83439"/>
                    <a:gd name="connsiteY2" fmla="*/ 105728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439" h="105727">
                      <a:moveTo>
                        <a:pt x="83439" y="105728"/>
                      </a:moveTo>
                      <a:cubicBezTo>
                        <a:pt x="41148" y="90869"/>
                        <a:pt x="6287" y="44577"/>
                        <a:pt x="0" y="0"/>
                      </a:cubicBezTo>
                      <a:cubicBezTo>
                        <a:pt x="39434" y="24574"/>
                        <a:pt x="69152" y="62294"/>
                        <a:pt x="83439" y="10572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87567FED-214E-6E18-4DE7-A135F34A6567}"/>
                    </a:ext>
                  </a:extLst>
                </p:cNvPr>
                <p:cNvSpPr/>
                <p:nvPr/>
              </p:nvSpPr>
              <p:spPr>
                <a:xfrm>
                  <a:off x="4930826" y="3961402"/>
                  <a:ext cx="230886" cy="149161"/>
                </a:xfrm>
                <a:custGeom>
                  <a:avLst/>
                  <a:gdLst>
                    <a:gd name="connsiteX0" fmla="*/ 230886 w 230886"/>
                    <a:gd name="connsiteY0" fmla="*/ 149162 h 149161"/>
                    <a:gd name="connsiteX1" fmla="*/ 224028 w 230886"/>
                    <a:gd name="connsiteY1" fmla="*/ 140589 h 149161"/>
                    <a:gd name="connsiteX2" fmla="*/ 202883 w 230886"/>
                    <a:gd name="connsiteY2" fmla="*/ 120015 h 149161"/>
                    <a:gd name="connsiteX3" fmla="*/ 117729 w 230886"/>
                    <a:gd name="connsiteY3" fmla="*/ 71438 h 149161"/>
                    <a:gd name="connsiteX4" fmla="*/ 68580 w 230886"/>
                    <a:gd name="connsiteY4" fmla="*/ 49149 h 149161"/>
                    <a:gd name="connsiteX5" fmla="*/ 30289 w 230886"/>
                    <a:gd name="connsiteY5" fmla="*/ 26861 h 149161"/>
                    <a:gd name="connsiteX6" fmla="*/ 7429 w 230886"/>
                    <a:gd name="connsiteY6" fmla="*/ 8001 h 149161"/>
                    <a:gd name="connsiteX7" fmla="*/ 1714 w 230886"/>
                    <a:gd name="connsiteY7" fmla="*/ 2286 h 149161"/>
                    <a:gd name="connsiteX8" fmla="*/ 0 w 230886"/>
                    <a:gd name="connsiteY8" fmla="*/ 0 h 149161"/>
                    <a:gd name="connsiteX9" fmla="*/ 8001 w 230886"/>
                    <a:gd name="connsiteY9" fmla="*/ 7430 h 149161"/>
                    <a:gd name="connsiteX10" fmla="*/ 31433 w 230886"/>
                    <a:gd name="connsiteY10" fmla="*/ 25718 h 149161"/>
                    <a:gd name="connsiteX11" fmla="*/ 69723 w 230886"/>
                    <a:gd name="connsiteY11" fmla="*/ 47435 h 149161"/>
                    <a:gd name="connsiteX12" fmla="*/ 118872 w 230886"/>
                    <a:gd name="connsiteY12" fmla="*/ 69723 h 149161"/>
                    <a:gd name="connsiteX13" fmla="*/ 204026 w 230886"/>
                    <a:gd name="connsiteY13" fmla="*/ 119444 h 149161"/>
                    <a:gd name="connsiteX14" fmla="*/ 225171 w 230886"/>
                    <a:gd name="connsiteY14" fmla="*/ 140589 h 149161"/>
                    <a:gd name="connsiteX15" fmla="*/ 229743 w 230886"/>
                    <a:gd name="connsiteY15" fmla="*/ 147447 h 149161"/>
                    <a:gd name="connsiteX16" fmla="*/ 230886 w 230886"/>
                    <a:gd name="connsiteY16" fmla="*/ 149162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0886" h="149161">
                      <a:moveTo>
                        <a:pt x="230886" y="149162"/>
                      </a:moveTo>
                      <a:cubicBezTo>
                        <a:pt x="230886" y="149162"/>
                        <a:pt x="228600" y="145733"/>
                        <a:pt x="224028" y="140589"/>
                      </a:cubicBezTo>
                      <a:cubicBezTo>
                        <a:pt x="217742" y="133160"/>
                        <a:pt x="210312" y="126302"/>
                        <a:pt x="202883" y="120015"/>
                      </a:cubicBezTo>
                      <a:cubicBezTo>
                        <a:pt x="176594" y="100013"/>
                        <a:pt x="148019" y="84011"/>
                        <a:pt x="117729" y="71438"/>
                      </a:cubicBezTo>
                      <a:cubicBezTo>
                        <a:pt x="100013" y="63437"/>
                        <a:pt x="83439" y="56579"/>
                        <a:pt x="68580" y="49149"/>
                      </a:cubicBezTo>
                      <a:cubicBezTo>
                        <a:pt x="55436" y="42863"/>
                        <a:pt x="42291" y="35433"/>
                        <a:pt x="30289" y="26861"/>
                      </a:cubicBezTo>
                      <a:cubicBezTo>
                        <a:pt x="22289" y="21146"/>
                        <a:pt x="14288" y="14859"/>
                        <a:pt x="7429" y="8001"/>
                      </a:cubicBezTo>
                      <a:cubicBezTo>
                        <a:pt x="5144" y="5144"/>
                        <a:pt x="2858" y="3429"/>
                        <a:pt x="1714" y="2286"/>
                      </a:cubicBezTo>
                      <a:cubicBezTo>
                        <a:pt x="572" y="1143"/>
                        <a:pt x="0" y="0"/>
                        <a:pt x="0" y="0"/>
                      </a:cubicBezTo>
                      <a:cubicBezTo>
                        <a:pt x="0" y="0"/>
                        <a:pt x="2858" y="2858"/>
                        <a:pt x="8001" y="7430"/>
                      </a:cubicBezTo>
                      <a:cubicBezTo>
                        <a:pt x="15431" y="14288"/>
                        <a:pt x="22860" y="20574"/>
                        <a:pt x="31433" y="25718"/>
                      </a:cubicBezTo>
                      <a:cubicBezTo>
                        <a:pt x="43434" y="33719"/>
                        <a:pt x="56579" y="41148"/>
                        <a:pt x="69723" y="47435"/>
                      </a:cubicBezTo>
                      <a:cubicBezTo>
                        <a:pt x="84582" y="54864"/>
                        <a:pt x="101727" y="62294"/>
                        <a:pt x="118872" y="69723"/>
                      </a:cubicBezTo>
                      <a:cubicBezTo>
                        <a:pt x="149162" y="82296"/>
                        <a:pt x="178308" y="98870"/>
                        <a:pt x="204026" y="119444"/>
                      </a:cubicBezTo>
                      <a:cubicBezTo>
                        <a:pt x="212027" y="125730"/>
                        <a:pt x="218884" y="133160"/>
                        <a:pt x="225171" y="140589"/>
                      </a:cubicBezTo>
                      <a:cubicBezTo>
                        <a:pt x="226886" y="142875"/>
                        <a:pt x="228600" y="145161"/>
                        <a:pt x="229743" y="147447"/>
                      </a:cubicBezTo>
                      <a:cubicBezTo>
                        <a:pt x="229743" y="147447"/>
                        <a:pt x="230314" y="148590"/>
                        <a:pt x="230886" y="14916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3" name="组合 512">
              <a:extLst>
                <a:ext uri="{FF2B5EF4-FFF2-40B4-BE49-F238E27FC236}">
                  <a16:creationId xmlns:a16="http://schemas.microsoft.com/office/drawing/2014/main" id="{602171B5-8D78-228D-41BF-73E187D6AF59}"/>
                </a:ext>
              </a:extLst>
            </p:cNvPr>
            <p:cNvGrpSpPr/>
            <p:nvPr/>
          </p:nvGrpSpPr>
          <p:grpSpPr>
            <a:xfrm rot="1419657">
              <a:off x="9030365" y="4930890"/>
              <a:ext cx="679929" cy="1399100"/>
              <a:chOff x="5003407" y="3501927"/>
              <a:chExt cx="306508" cy="630706"/>
            </a:xfrm>
          </p:grpSpPr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17B59E2F-B9C2-D5CC-0C00-A285A6CCCFA3}"/>
                  </a:ext>
                </a:extLst>
              </p:cNvPr>
              <p:cNvSpPr/>
              <p:nvPr/>
            </p:nvSpPr>
            <p:spPr>
              <a:xfrm>
                <a:off x="5003407" y="4039137"/>
                <a:ext cx="60578" cy="93496"/>
              </a:xfrm>
              <a:custGeom>
                <a:avLst/>
                <a:gdLst>
                  <a:gd name="connsiteX0" fmla="*/ 60579 w 60578"/>
                  <a:gd name="connsiteY0" fmla="*/ 0 h 93496"/>
                  <a:gd name="connsiteX1" fmla="*/ 0 w 60578"/>
                  <a:gd name="connsiteY1" fmla="*/ 86296 h 93496"/>
                  <a:gd name="connsiteX2" fmla="*/ 2286 w 60578"/>
                  <a:gd name="connsiteY2" fmla="*/ 93154 h 93496"/>
                  <a:gd name="connsiteX3" fmla="*/ 8573 w 60578"/>
                  <a:gd name="connsiteY3" fmla="*/ 92011 h 93496"/>
                  <a:gd name="connsiteX4" fmla="*/ 41148 w 60578"/>
                  <a:gd name="connsiteY4" fmla="*/ 50292 h 93496"/>
                  <a:gd name="connsiteX5" fmla="*/ 60579 w 60578"/>
                  <a:gd name="connsiteY5" fmla="*/ 0 h 9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78" h="93496">
                    <a:moveTo>
                      <a:pt x="60579" y="0"/>
                    </a:moveTo>
                    <a:cubicBezTo>
                      <a:pt x="25146" y="13716"/>
                      <a:pt x="1143" y="48006"/>
                      <a:pt x="0" y="86296"/>
                    </a:cubicBezTo>
                    <a:cubicBezTo>
                      <a:pt x="0" y="88583"/>
                      <a:pt x="0" y="92011"/>
                      <a:pt x="2286" y="93154"/>
                    </a:cubicBezTo>
                    <a:cubicBezTo>
                      <a:pt x="4572" y="93726"/>
                      <a:pt x="6858" y="93726"/>
                      <a:pt x="8573" y="92011"/>
                    </a:cubicBezTo>
                    <a:cubicBezTo>
                      <a:pt x="24574" y="83439"/>
                      <a:pt x="34290" y="66865"/>
                      <a:pt x="41148" y="50292"/>
                    </a:cubicBezTo>
                    <a:cubicBezTo>
                      <a:pt x="48006" y="33718"/>
                      <a:pt x="52006" y="16002"/>
                      <a:pt x="605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2D1512EA-B9A5-997E-5FD9-90333CDD111C}"/>
                  </a:ext>
                </a:extLst>
              </p:cNvPr>
              <p:cNvSpPr/>
              <p:nvPr/>
            </p:nvSpPr>
            <p:spPr>
              <a:xfrm>
                <a:off x="5149869" y="3896641"/>
                <a:ext cx="28473" cy="107068"/>
              </a:xfrm>
              <a:custGeom>
                <a:avLst/>
                <a:gdLst>
                  <a:gd name="connsiteX0" fmla="*/ 25559 w 28473"/>
                  <a:gd name="connsiteY0" fmla="*/ 107069 h 107068"/>
                  <a:gd name="connsiteX1" fmla="*/ 2699 w 28473"/>
                  <a:gd name="connsiteY1" fmla="*/ 6485 h 107068"/>
                  <a:gd name="connsiteX2" fmla="*/ 6700 w 28473"/>
                  <a:gd name="connsiteY2" fmla="*/ 198 h 107068"/>
                  <a:gd name="connsiteX3" fmla="*/ 14701 w 28473"/>
                  <a:gd name="connsiteY3" fmla="*/ 7056 h 107068"/>
                  <a:gd name="connsiteX4" fmla="*/ 25559 w 28473"/>
                  <a:gd name="connsiteY4" fmla="*/ 107069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73" h="107068">
                    <a:moveTo>
                      <a:pt x="25559" y="107069"/>
                    </a:moveTo>
                    <a:cubicBezTo>
                      <a:pt x="3271" y="78494"/>
                      <a:pt x="-4730" y="41918"/>
                      <a:pt x="2699" y="6485"/>
                    </a:cubicBezTo>
                    <a:cubicBezTo>
                      <a:pt x="3271" y="4199"/>
                      <a:pt x="4414" y="1341"/>
                      <a:pt x="6700" y="198"/>
                    </a:cubicBezTo>
                    <a:cubicBezTo>
                      <a:pt x="10129" y="-945"/>
                      <a:pt x="13558" y="3056"/>
                      <a:pt x="14701" y="7056"/>
                    </a:cubicBezTo>
                    <a:cubicBezTo>
                      <a:pt x="27845" y="38489"/>
                      <a:pt x="31846" y="73350"/>
                      <a:pt x="25559" y="1070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CBAD3BD5-0923-2D22-FB76-DF02CB146736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AAAE13D1-5B5C-09EC-081A-CFAD112DFC82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B30CEBB2-4B91-DC49-FC7D-05447061FBC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D8E1F19-7327-CB35-43D4-1954C34FBDD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634ED269-DE21-5044-F43F-AB792714478E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9718BD88-A759-6A13-0BC5-DCB0229B8D27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B311C5DD-0EB4-D9AF-D7A1-23AE718E0BF1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52E2EBDC-F594-1185-A004-34BA483BC034}"/>
                  </a:ext>
                </a:extLst>
              </p:cNvPr>
              <p:cNvSpPr/>
              <p:nvPr/>
            </p:nvSpPr>
            <p:spPr>
              <a:xfrm>
                <a:off x="5155425" y="3862974"/>
                <a:ext cx="116586" cy="24269"/>
              </a:xfrm>
              <a:custGeom>
                <a:avLst/>
                <a:gdLst>
                  <a:gd name="connsiteX0" fmla="*/ 1143 w 116586"/>
                  <a:gd name="connsiteY0" fmla="*/ 13268 h 24269"/>
                  <a:gd name="connsiteX1" fmla="*/ 22289 w 116586"/>
                  <a:gd name="connsiteY1" fmla="*/ 17269 h 24269"/>
                  <a:gd name="connsiteX2" fmla="*/ 109728 w 116586"/>
                  <a:gd name="connsiteY2" fmla="*/ 20698 h 24269"/>
                  <a:gd name="connsiteX3" fmla="*/ 116586 w 116586"/>
                  <a:gd name="connsiteY3" fmla="*/ 15554 h 24269"/>
                  <a:gd name="connsiteX4" fmla="*/ 111443 w 116586"/>
                  <a:gd name="connsiteY4" fmla="*/ 9839 h 24269"/>
                  <a:gd name="connsiteX5" fmla="*/ 55436 w 116586"/>
                  <a:gd name="connsiteY5" fmla="*/ 695 h 24269"/>
                  <a:gd name="connsiteX6" fmla="*/ 0 w 116586"/>
                  <a:gd name="connsiteY6" fmla="*/ 12125 h 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586" h="24269">
                    <a:moveTo>
                      <a:pt x="1143" y="13268"/>
                    </a:moveTo>
                    <a:cubicBezTo>
                      <a:pt x="9716" y="12125"/>
                      <a:pt x="14288" y="14411"/>
                      <a:pt x="22289" y="17269"/>
                    </a:cubicBezTo>
                    <a:cubicBezTo>
                      <a:pt x="50864" y="25270"/>
                      <a:pt x="80582" y="26413"/>
                      <a:pt x="109728" y="20698"/>
                    </a:cubicBezTo>
                    <a:cubicBezTo>
                      <a:pt x="112586" y="20126"/>
                      <a:pt x="116586" y="18983"/>
                      <a:pt x="116586" y="15554"/>
                    </a:cubicBezTo>
                    <a:cubicBezTo>
                      <a:pt x="116586" y="12125"/>
                      <a:pt x="114300" y="10982"/>
                      <a:pt x="111443" y="9839"/>
                    </a:cubicBezTo>
                    <a:cubicBezTo>
                      <a:pt x="93726" y="1838"/>
                      <a:pt x="74295" y="-1591"/>
                      <a:pt x="55436" y="695"/>
                    </a:cubicBezTo>
                    <a:cubicBezTo>
                      <a:pt x="36576" y="2410"/>
                      <a:pt x="18860" y="1267"/>
                      <a:pt x="0" y="1212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66551062-C302-5C99-CE6E-73D5175F086C}"/>
                  </a:ext>
                </a:extLst>
              </p:cNvPr>
              <p:cNvSpPr/>
              <p:nvPr/>
            </p:nvSpPr>
            <p:spPr>
              <a:xfrm>
                <a:off x="5069129" y="3716393"/>
                <a:ext cx="123034" cy="35377"/>
              </a:xfrm>
              <a:custGeom>
                <a:avLst/>
                <a:gdLst>
                  <a:gd name="connsiteX0" fmla="*/ 0 w 123034"/>
                  <a:gd name="connsiteY0" fmla="*/ 28405 h 35377"/>
                  <a:gd name="connsiteX1" fmla="*/ 118872 w 123034"/>
                  <a:gd name="connsiteY1" fmla="*/ 15832 h 35377"/>
                  <a:gd name="connsiteX2" fmla="*/ 122873 w 123034"/>
                  <a:gd name="connsiteY2" fmla="*/ 11831 h 35377"/>
                  <a:gd name="connsiteX3" fmla="*/ 114871 w 123034"/>
                  <a:gd name="connsiteY3" fmla="*/ 3830 h 35377"/>
                  <a:gd name="connsiteX4" fmla="*/ 0 w 123034"/>
                  <a:gd name="connsiteY4" fmla="*/ 28405 h 35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4" h="35377">
                    <a:moveTo>
                      <a:pt x="0" y="28405"/>
                    </a:moveTo>
                    <a:cubicBezTo>
                      <a:pt x="39434" y="40978"/>
                      <a:pt x="82868" y="36406"/>
                      <a:pt x="118872" y="15832"/>
                    </a:cubicBezTo>
                    <a:cubicBezTo>
                      <a:pt x="120586" y="15260"/>
                      <a:pt x="121729" y="13546"/>
                      <a:pt x="122873" y="11831"/>
                    </a:cubicBezTo>
                    <a:cubicBezTo>
                      <a:pt x="124016" y="7831"/>
                      <a:pt x="118872" y="4973"/>
                      <a:pt x="114871" y="3830"/>
                    </a:cubicBezTo>
                    <a:cubicBezTo>
                      <a:pt x="73724" y="-5314"/>
                      <a:pt x="32576" y="1544"/>
                      <a:pt x="0" y="284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9A8B21FD-14E3-2D9C-7DD7-B23CD0B64062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3E2AC58F-5175-CAFF-7A35-35FCA521DD4B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2EDAC3CB-531E-370E-08AB-B7E294159046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AD96B2F0-3735-8A9F-609E-96248452C839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C34CE7FB-52B5-DA03-58C1-6C16FA88B66F}"/>
                  </a:ext>
                </a:extLst>
              </p:cNvPr>
              <p:cNvSpPr/>
              <p:nvPr/>
            </p:nvSpPr>
            <p:spPr>
              <a:xfrm>
                <a:off x="5070843" y="3585509"/>
                <a:ext cx="124586" cy="91868"/>
              </a:xfrm>
              <a:custGeom>
                <a:avLst/>
                <a:gdLst>
                  <a:gd name="connsiteX0" fmla="*/ 0 w 124586"/>
                  <a:gd name="connsiteY0" fmla="*/ 91869 h 91868"/>
                  <a:gd name="connsiteX1" fmla="*/ 68009 w 124586"/>
                  <a:gd name="connsiteY1" fmla="*/ 60436 h 91868"/>
                  <a:gd name="connsiteX2" fmla="*/ 121729 w 124586"/>
                  <a:gd name="connsiteY2" fmla="*/ 10144 h 91868"/>
                  <a:gd name="connsiteX3" fmla="*/ 124587 w 124586"/>
                  <a:gd name="connsiteY3" fmla="*/ 5001 h 91868"/>
                  <a:gd name="connsiteX4" fmla="*/ 120587 w 124586"/>
                  <a:gd name="connsiteY4" fmla="*/ 429 h 91868"/>
                  <a:gd name="connsiteX5" fmla="*/ 113729 w 124586"/>
                  <a:gd name="connsiteY5" fmla="*/ 429 h 91868"/>
                  <a:gd name="connsiteX6" fmla="*/ 46863 w 124586"/>
                  <a:gd name="connsiteY6" fmla="*/ 36433 h 91868"/>
                  <a:gd name="connsiteX7" fmla="*/ 0 w 124586"/>
                  <a:gd name="connsiteY7" fmla="*/ 91869 h 9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586" h="91868">
                    <a:moveTo>
                      <a:pt x="0" y="91869"/>
                    </a:moveTo>
                    <a:cubicBezTo>
                      <a:pt x="24003" y="84439"/>
                      <a:pt x="46863" y="74152"/>
                      <a:pt x="68009" y="60436"/>
                    </a:cubicBezTo>
                    <a:cubicBezTo>
                      <a:pt x="88011" y="45577"/>
                      <a:pt x="105728" y="29004"/>
                      <a:pt x="121729" y="10144"/>
                    </a:cubicBezTo>
                    <a:cubicBezTo>
                      <a:pt x="123444" y="9001"/>
                      <a:pt x="124016" y="6715"/>
                      <a:pt x="124587" y="5001"/>
                    </a:cubicBezTo>
                    <a:cubicBezTo>
                      <a:pt x="124016" y="2715"/>
                      <a:pt x="122873" y="1000"/>
                      <a:pt x="120587" y="429"/>
                    </a:cubicBezTo>
                    <a:cubicBezTo>
                      <a:pt x="118301" y="-143"/>
                      <a:pt x="116014" y="-143"/>
                      <a:pt x="113729" y="429"/>
                    </a:cubicBezTo>
                    <a:cubicBezTo>
                      <a:pt x="88583" y="5572"/>
                      <a:pt x="65151" y="18145"/>
                      <a:pt x="46863" y="36433"/>
                    </a:cubicBezTo>
                    <a:cubicBezTo>
                      <a:pt x="29718" y="53007"/>
                      <a:pt x="13716" y="71295"/>
                      <a:pt x="0" y="918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E006E56F-8FF8-0F6B-A274-89B78771C0A0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34FC572-0460-87E0-AB26-9C773ED496DA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0E65CF83-B57E-9584-2E48-EB988D9D1235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90BCDA91-E8CA-9CC1-F2F2-3B573083143B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BB899ACE-16B9-6B0F-3F8B-3A2C838D52C9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062B9B9F-C334-7F27-BAC2-9566F2C1C0A9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1BB17768-2C73-9D66-9097-5CC7E835FD71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92EF5A90-49D1-2279-E979-78C66EE7064A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8D3A1584-22B8-A795-54EC-4B4B8C3AD3CC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FDF9B1E3-5E9B-E3AA-901B-C68C4FEEB803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BADDA70-6B90-AEED-6493-F9F14325C028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1D0E82AE-7571-48E9-B44F-053B3FAE0048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45DBE9AC-E451-48B6-0D5B-C8339B9E3990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CCB81E68-D02B-C834-0665-E70E70559FEE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F15F367E-1720-BB59-BCBC-347FD5AE5FE7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5DFEFFD6-B05B-C52D-35D3-E39C4C5F0851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3244F9DD-4A3D-CEC6-832F-ECFB07071771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5E17FAB2-2896-E0C4-5E0B-C6C56F31FFE1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F3F303E2-3A69-8028-B7EC-2FBC941A80F8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9CAE77A1-FA5F-C17D-4D7C-6BBE3BDD0CF5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2666E4D7-86AD-8C99-B809-65172C873865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8398694E-10A2-6A2A-987A-542D6F36BE46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55FEA51D-51EF-2318-7CD8-868772A513AF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id="{86C9223A-C10C-F4F2-C286-49095EA89734}"/>
              </a:ext>
            </a:extLst>
          </p:cNvPr>
          <p:cNvGrpSpPr/>
          <p:nvPr/>
        </p:nvGrpSpPr>
        <p:grpSpPr>
          <a:xfrm rot="1805890">
            <a:off x="7362871" y="4955707"/>
            <a:ext cx="1096997" cy="1459362"/>
            <a:chOff x="6984604" y="4870400"/>
            <a:chExt cx="235190" cy="312879"/>
          </a:xfrm>
        </p:grpSpPr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B946C247-67C4-9BE3-5E0D-3069FB7F3632}"/>
                </a:ext>
              </a:extLst>
            </p:cNvPr>
            <p:cNvSpPr/>
            <p:nvPr/>
          </p:nvSpPr>
          <p:spPr>
            <a:xfrm>
              <a:off x="6987742" y="4870400"/>
              <a:ext cx="118323" cy="166571"/>
            </a:xfrm>
            <a:custGeom>
              <a:avLst/>
              <a:gdLst>
                <a:gd name="connsiteX0" fmla="*/ 11342 w 118323"/>
                <a:gd name="connsiteY0" fmla="*/ 4836 h 166571"/>
                <a:gd name="connsiteX1" fmla="*/ 1627 w 118323"/>
                <a:gd name="connsiteY1" fmla="*/ 56843 h 166571"/>
                <a:gd name="connsiteX2" fmla="*/ 25058 w 118323"/>
                <a:gd name="connsiteY2" fmla="*/ 105421 h 166571"/>
                <a:gd name="connsiteX3" fmla="*/ 114212 w 118323"/>
                <a:gd name="connsiteY3" fmla="*/ 166571 h 166571"/>
                <a:gd name="connsiteX4" fmla="*/ 99353 w 118323"/>
                <a:gd name="connsiteY4" fmla="*/ 66559 h 166571"/>
                <a:gd name="connsiteX5" fmla="*/ 11342 w 118323"/>
                <a:gd name="connsiteY5" fmla="*/ 4836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23" h="166571">
                  <a:moveTo>
                    <a:pt x="11342" y="4836"/>
                  </a:moveTo>
                  <a:cubicBezTo>
                    <a:pt x="1055" y="20267"/>
                    <a:pt x="-2373" y="39126"/>
                    <a:pt x="1627" y="56843"/>
                  </a:cubicBezTo>
                  <a:cubicBezTo>
                    <a:pt x="5627" y="74559"/>
                    <a:pt x="13628" y="91133"/>
                    <a:pt x="25058" y="105421"/>
                  </a:cubicBezTo>
                  <a:cubicBezTo>
                    <a:pt x="46204" y="133424"/>
                    <a:pt x="81637" y="153426"/>
                    <a:pt x="114212" y="166571"/>
                  </a:cubicBezTo>
                  <a:cubicBezTo>
                    <a:pt x="126214" y="129424"/>
                    <a:pt x="109069" y="87704"/>
                    <a:pt x="99353" y="66559"/>
                  </a:cubicBezTo>
                  <a:cubicBezTo>
                    <a:pt x="83352" y="33983"/>
                    <a:pt x="34774" y="-15738"/>
                    <a:pt x="11342" y="48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625919F-12BE-66E4-840F-3EE03AEE6583}"/>
                </a:ext>
              </a:extLst>
            </p:cNvPr>
            <p:cNvSpPr/>
            <p:nvPr/>
          </p:nvSpPr>
          <p:spPr>
            <a:xfrm>
              <a:off x="6984604" y="5065178"/>
              <a:ext cx="116778" cy="64182"/>
            </a:xfrm>
            <a:custGeom>
              <a:avLst/>
              <a:gdLst>
                <a:gd name="connsiteX0" fmla="*/ 116779 w 116778"/>
                <a:gd name="connsiteY0" fmla="*/ 44938 h 64182"/>
                <a:gd name="connsiteX1" fmla="*/ 76774 w 116778"/>
                <a:gd name="connsiteY1" fmla="*/ 2647 h 64182"/>
                <a:gd name="connsiteX2" fmla="*/ 17910 w 116778"/>
                <a:gd name="connsiteY2" fmla="*/ 10077 h 64182"/>
                <a:gd name="connsiteX3" fmla="*/ 193 w 116778"/>
                <a:gd name="connsiteY3" fmla="*/ 30651 h 64182"/>
                <a:gd name="connsiteX4" fmla="*/ 10480 w 116778"/>
                <a:gd name="connsiteY4" fmla="*/ 53511 h 64182"/>
                <a:gd name="connsiteX5" fmla="*/ 35055 w 116778"/>
                <a:gd name="connsiteY5" fmla="*/ 62083 h 64182"/>
                <a:gd name="connsiteX6" fmla="*/ 116779 w 116778"/>
                <a:gd name="connsiteY6" fmla="*/ 44938 h 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78" h="64182">
                  <a:moveTo>
                    <a:pt x="116779" y="44938"/>
                  </a:moveTo>
                  <a:cubicBezTo>
                    <a:pt x="112207" y="24936"/>
                    <a:pt x="96776" y="8934"/>
                    <a:pt x="76774" y="2647"/>
                  </a:cubicBezTo>
                  <a:cubicBezTo>
                    <a:pt x="56771" y="-2496"/>
                    <a:pt x="35626" y="-210"/>
                    <a:pt x="17910" y="10077"/>
                  </a:cubicBezTo>
                  <a:cubicBezTo>
                    <a:pt x="9909" y="14649"/>
                    <a:pt x="1908" y="21507"/>
                    <a:pt x="193" y="30651"/>
                  </a:cubicBezTo>
                  <a:cubicBezTo>
                    <a:pt x="-950" y="39795"/>
                    <a:pt x="3050" y="48367"/>
                    <a:pt x="10480" y="53511"/>
                  </a:cubicBezTo>
                  <a:cubicBezTo>
                    <a:pt x="17910" y="58654"/>
                    <a:pt x="25910" y="61512"/>
                    <a:pt x="35055" y="62083"/>
                  </a:cubicBezTo>
                  <a:cubicBezTo>
                    <a:pt x="64773" y="66656"/>
                    <a:pt x="94490" y="64941"/>
                    <a:pt x="116779" y="4493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BC54A5E7-4E8E-9138-F0BE-4A47AE72FF19}"/>
                </a:ext>
              </a:extLst>
            </p:cNvPr>
            <p:cNvSpPr/>
            <p:nvPr/>
          </p:nvSpPr>
          <p:spPr>
            <a:xfrm>
              <a:off x="7152719" y="4933734"/>
              <a:ext cx="67075" cy="141515"/>
            </a:xfrm>
            <a:custGeom>
              <a:avLst/>
              <a:gdLst>
                <a:gd name="connsiteX0" fmla="*/ 9243 w 67075"/>
                <a:gd name="connsiteY0" fmla="*/ 139230 h 141515"/>
                <a:gd name="connsiteX1" fmla="*/ 21816 w 67075"/>
                <a:gd name="connsiteY1" fmla="*/ 16357 h 141515"/>
                <a:gd name="connsiteX2" fmla="*/ 48105 w 67075"/>
                <a:gd name="connsiteY2" fmla="*/ 355 h 141515"/>
                <a:gd name="connsiteX3" fmla="*/ 65822 w 67075"/>
                <a:gd name="connsiteY3" fmla="*/ 25501 h 141515"/>
                <a:gd name="connsiteX4" fmla="*/ 11529 w 67075"/>
                <a:gd name="connsiteY4" fmla="*/ 141516 h 14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75" h="141515">
                  <a:moveTo>
                    <a:pt x="9243" y="139230"/>
                  </a:moveTo>
                  <a:cubicBezTo>
                    <a:pt x="-6759" y="98653"/>
                    <a:pt x="-1615" y="52933"/>
                    <a:pt x="21816" y="16357"/>
                  </a:cubicBezTo>
                  <a:cubicBezTo>
                    <a:pt x="28103" y="7213"/>
                    <a:pt x="37247" y="-1931"/>
                    <a:pt x="48105" y="355"/>
                  </a:cubicBezTo>
                  <a:cubicBezTo>
                    <a:pt x="58964" y="2641"/>
                    <a:pt x="64107" y="14643"/>
                    <a:pt x="65822" y="25501"/>
                  </a:cubicBezTo>
                  <a:cubicBezTo>
                    <a:pt x="72680" y="71793"/>
                    <a:pt x="50963" y="117513"/>
                    <a:pt x="11529" y="141516"/>
                  </a:cubicBezTo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680221EA-7A4C-6563-8DAD-345E119B355D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C90E5ACE-59C8-EAA7-97E1-DB0267089CDA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18D188A3-E406-AF5B-F165-F224FD8285B4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5C0E97EB-6037-CA1A-E060-7F78F0AE87EE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5487CCFD-B6E5-B88B-3B3C-1C44F9D94AAB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AB9F6D87-2BB9-4A9D-198A-67867B8FDECF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3" name="组合 622">
            <a:extLst>
              <a:ext uri="{FF2B5EF4-FFF2-40B4-BE49-F238E27FC236}">
                <a16:creationId xmlns:a16="http://schemas.microsoft.com/office/drawing/2014/main" id="{BD472CBA-F7BC-8EA7-DCDC-802624AE1669}"/>
              </a:ext>
            </a:extLst>
          </p:cNvPr>
          <p:cNvGrpSpPr/>
          <p:nvPr/>
        </p:nvGrpSpPr>
        <p:grpSpPr>
          <a:xfrm rot="1642365">
            <a:off x="2306562" y="4658980"/>
            <a:ext cx="1100491" cy="1640105"/>
            <a:chOff x="4441050" y="3691660"/>
            <a:chExt cx="415673" cy="619494"/>
          </a:xfrm>
        </p:grpSpPr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897BC4BB-2F01-83FB-ECE0-76F518051126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F040BA4-AF2E-6F17-C6A9-2A2444D9F3C7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A461EAA9-0B16-3187-7457-FE377D5ABAD2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6B6B553D-FF12-148F-CA63-BE0800765641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434A8612-2845-7686-55F9-28B01D179D42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B6092E96-8620-5489-348D-B599FF5CC294}"/>
                </a:ext>
              </a:extLst>
            </p:cNvPr>
            <p:cNvSpPr/>
            <p:nvPr/>
          </p:nvSpPr>
          <p:spPr>
            <a:xfrm>
              <a:off x="4441050" y="3789397"/>
              <a:ext cx="314898" cy="429196"/>
            </a:xfrm>
            <a:custGeom>
              <a:avLst/>
              <a:gdLst>
                <a:gd name="connsiteX0" fmla="*/ 314897 w 314898"/>
                <a:gd name="connsiteY0" fmla="*/ 429197 h 429196"/>
                <a:gd name="connsiteX1" fmla="*/ 112586 w 314898"/>
                <a:gd name="connsiteY1" fmla="*/ 260033 h 429196"/>
                <a:gd name="connsiteX2" fmla="*/ 149733 w 314898"/>
                <a:gd name="connsiteY2" fmla="*/ 241173 h 429196"/>
                <a:gd name="connsiteX3" fmla="*/ 90869 w 314898"/>
                <a:gd name="connsiteY3" fmla="*/ 218884 h 429196"/>
                <a:gd name="connsiteX4" fmla="*/ 58293 w 314898"/>
                <a:gd name="connsiteY4" fmla="*/ 145161 h 429196"/>
                <a:gd name="connsiteX5" fmla="*/ 96584 w 314898"/>
                <a:gd name="connsiteY5" fmla="*/ 136017 h 429196"/>
                <a:gd name="connsiteX6" fmla="*/ 50864 w 314898"/>
                <a:gd name="connsiteY6" fmla="*/ 117729 h 429196"/>
                <a:gd name="connsiteX7" fmla="*/ 0 w 314898"/>
                <a:gd name="connsiteY7" fmla="*/ 0 h 429196"/>
                <a:gd name="connsiteX8" fmla="*/ 100013 w 314898"/>
                <a:gd name="connsiteY8" fmla="*/ 60579 h 429196"/>
                <a:gd name="connsiteX9" fmla="*/ 256032 w 314898"/>
                <a:gd name="connsiteY9" fmla="*/ 275463 h 429196"/>
                <a:gd name="connsiteX10" fmla="*/ 314897 w 314898"/>
                <a:gd name="connsiteY10" fmla="*/ 429197 h 42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898" h="429196">
                  <a:moveTo>
                    <a:pt x="314897" y="429197"/>
                  </a:moveTo>
                  <a:cubicBezTo>
                    <a:pt x="314897" y="429197"/>
                    <a:pt x="165735" y="366332"/>
                    <a:pt x="112586" y="260033"/>
                  </a:cubicBezTo>
                  <a:lnTo>
                    <a:pt x="149733" y="241173"/>
                  </a:lnTo>
                  <a:cubicBezTo>
                    <a:pt x="149733" y="241173"/>
                    <a:pt x="95441" y="235458"/>
                    <a:pt x="90869" y="218884"/>
                  </a:cubicBezTo>
                  <a:cubicBezTo>
                    <a:pt x="86297" y="202311"/>
                    <a:pt x="58293" y="145161"/>
                    <a:pt x="58293" y="145161"/>
                  </a:cubicBezTo>
                  <a:lnTo>
                    <a:pt x="96584" y="136017"/>
                  </a:lnTo>
                  <a:cubicBezTo>
                    <a:pt x="96584" y="136017"/>
                    <a:pt x="64580" y="136589"/>
                    <a:pt x="50864" y="117729"/>
                  </a:cubicBezTo>
                  <a:cubicBezTo>
                    <a:pt x="37148" y="98869"/>
                    <a:pt x="0" y="0"/>
                    <a:pt x="0" y="0"/>
                  </a:cubicBezTo>
                  <a:cubicBezTo>
                    <a:pt x="0" y="0"/>
                    <a:pt x="64008" y="22289"/>
                    <a:pt x="100013" y="60579"/>
                  </a:cubicBezTo>
                  <a:cubicBezTo>
                    <a:pt x="136017" y="98869"/>
                    <a:pt x="196025" y="133731"/>
                    <a:pt x="256032" y="275463"/>
                  </a:cubicBezTo>
                  <a:cubicBezTo>
                    <a:pt x="316040" y="417195"/>
                    <a:pt x="314897" y="429197"/>
                    <a:pt x="314897" y="429197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4DDDDCA8-5808-1F35-7307-2EBBA593A0E1}"/>
                </a:ext>
              </a:extLst>
            </p:cNvPr>
            <p:cNvSpPr/>
            <p:nvPr/>
          </p:nvSpPr>
          <p:spPr>
            <a:xfrm>
              <a:off x="4746849" y="3763680"/>
              <a:ext cx="109874" cy="441198"/>
            </a:xfrm>
            <a:custGeom>
              <a:avLst/>
              <a:gdLst>
                <a:gd name="connsiteX0" fmla="*/ 61105 w 109874"/>
                <a:gd name="connsiteY0" fmla="*/ 441198 h 441198"/>
                <a:gd name="connsiteX1" fmla="*/ 105682 w 109874"/>
                <a:gd name="connsiteY1" fmla="*/ 226886 h 441198"/>
                <a:gd name="connsiteX2" fmla="*/ 71392 w 109874"/>
                <a:gd name="connsiteY2" fmla="*/ 234315 h 441198"/>
                <a:gd name="connsiteX3" fmla="*/ 97681 w 109874"/>
                <a:gd name="connsiteY3" fmla="*/ 189167 h 441198"/>
                <a:gd name="connsiteX4" fmla="*/ 79964 w 109874"/>
                <a:gd name="connsiteY4" fmla="*/ 124587 h 441198"/>
                <a:gd name="connsiteX5" fmla="*/ 50247 w 109874"/>
                <a:gd name="connsiteY5" fmla="*/ 138874 h 441198"/>
                <a:gd name="connsiteX6" fmla="*/ 70249 w 109874"/>
                <a:gd name="connsiteY6" fmla="*/ 102870 h 441198"/>
                <a:gd name="connsiteX7" fmla="*/ 41102 w 109874"/>
                <a:gd name="connsiteY7" fmla="*/ 0 h 441198"/>
                <a:gd name="connsiteX8" fmla="*/ 8527 w 109874"/>
                <a:gd name="connsiteY8" fmla="*/ 91440 h 441198"/>
                <a:gd name="connsiteX9" fmla="*/ 20529 w 109874"/>
                <a:gd name="connsiteY9" fmla="*/ 312611 h 441198"/>
                <a:gd name="connsiteX10" fmla="*/ 61105 w 109874"/>
                <a:gd name="connsiteY10" fmla="*/ 441198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874" h="441198">
                  <a:moveTo>
                    <a:pt x="61105" y="441198"/>
                  </a:moveTo>
                  <a:cubicBezTo>
                    <a:pt x="61105" y="441198"/>
                    <a:pt x="126827" y="323469"/>
                    <a:pt x="105682" y="226886"/>
                  </a:cubicBezTo>
                  <a:lnTo>
                    <a:pt x="71392" y="234315"/>
                  </a:lnTo>
                  <a:cubicBezTo>
                    <a:pt x="71392" y="234315"/>
                    <a:pt x="103396" y="202311"/>
                    <a:pt x="97681" y="189167"/>
                  </a:cubicBezTo>
                  <a:cubicBezTo>
                    <a:pt x="91966" y="176022"/>
                    <a:pt x="79964" y="124587"/>
                    <a:pt x="79964" y="124587"/>
                  </a:cubicBezTo>
                  <a:lnTo>
                    <a:pt x="50247" y="138874"/>
                  </a:lnTo>
                  <a:cubicBezTo>
                    <a:pt x="50247" y="138874"/>
                    <a:pt x="71392" y="122301"/>
                    <a:pt x="70249" y="102870"/>
                  </a:cubicBezTo>
                  <a:cubicBezTo>
                    <a:pt x="69106" y="83439"/>
                    <a:pt x="41102" y="0"/>
                    <a:pt x="41102" y="0"/>
                  </a:cubicBezTo>
                  <a:cubicBezTo>
                    <a:pt x="41102" y="0"/>
                    <a:pt x="11384" y="48006"/>
                    <a:pt x="8527" y="91440"/>
                  </a:cubicBezTo>
                  <a:cubicBezTo>
                    <a:pt x="5669" y="134874"/>
                    <a:pt x="-14905" y="189167"/>
                    <a:pt x="20529" y="312611"/>
                  </a:cubicBezTo>
                  <a:cubicBezTo>
                    <a:pt x="55962" y="436054"/>
                    <a:pt x="61105" y="441198"/>
                    <a:pt x="61105" y="44119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968655F0-1F04-2CBA-78F8-0F5DC635FA57}"/>
                </a:ext>
              </a:extLst>
            </p:cNvPr>
            <p:cNvSpPr/>
            <p:nvPr/>
          </p:nvSpPr>
          <p:spPr>
            <a:xfrm>
              <a:off x="4456481" y="4125282"/>
              <a:ext cx="321183" cy="167595"/>
            </a:xfrm>
            <a:custGeom>
              <a:avLst/>
              <a:gdLst>
                <a:gd name="connsiteX0" fmla="*/ 321183 w 321183"/>
                <a:gd name="connsiteY0" fmla="*/ 167595 h 167595"/>
                <a:gd name="connsiteX1" fmla="*/ 131445 w 321183"/>
                <a:gd name="connsiteY1" fmla="*/ 70440 h 167595"/>
                <a:gd name="connsiteX2" fmla="*/ 146876 w 321183"/>
                <a:gd name="connsiteY2" fmla="*/ 51586 h 167595"/>
                <a:gd name="connsiteX3" fmla="*/ 100013 w 321183"/>
                <a:gd name="connsiteY3" fmla="*/ 59010 h 167595"/>
                <a:gd name="connsiteX4" fmla="*/ 55436 w 321183"/>
                <a:gd name="connsiteY4" fmla="*/ 39579 h 167595"/>
                <a:gd name="connsiteX5" fmla="*/ 79439 w 321183"/>
                <a:gd name="connsiteY5" fmla="*/ 21863 h 167595"/>
                <a:gd name="connsiteX6" fmla="*/ 0 w 321183"/>
                <a:gd name="connsiteY6" fmla="*/ 7003 h 167595"/>
                <a:gd name="connsiteX7" fmla="*/ 104013 w 321183"/>
                <a:gd name="connsiteY7" fmla="*/ 8146 h 167595"/>
                <a:gd name="connsiteX8" fmla="*/ 182880 w 321183"/>
                <a:gd name="connsiteY8" fmla="*/ 40156 h 167595"/>
                <a:gd name="connsiteX9" fmla="*/ 218313 w 321183"/>
                <a:gd name="connsiteY9" fmla="*/ 61868 h 167595"/>
                <a:gd name="connsiteX10" fmla="*/ 321183 w 321183"/>
                <a:gd name="connsiteY10" fmla="*/ 167595 h 16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1183" h="167595">
                  <a:moveTo>
                    <a:pt x="321183" y="167595"/>
                  </a:moveTo>
                  <a:cubicBezTo>
                    <a:pt x="321183" y="167595"/>
                    <a:pt x="187452" y="115017"/>
                    <a:pt x="131445" y="70440"/>
                  </a:cubicBezTo>
                  <a:lnTo>
                    <a:pt x="146876" y="51586"/>
                  </a:lnTo>
                  <a:cubicBezTo>
                    <a:pt x="133159" y="60730"/>
                    <a:pt x="116014" y="63582"/>
                    <a:pt x="100013" y="59010"/>
                  </a:cubicBezTo>
                  <a:cubicBezTo>
                    <a:pt x="84011" y="54438"/>
                    <a:pt x="69152" y="48151"/>
                    <a:pt x="55436" y="39579"/>
                  </a:cubicBezTo>
                  <a:lnTo>
                    <a:pt x="79439" y="21863"/>
                  </a:lnTo>
                  <a:cubicBezTo>
                    <a:pt x="52007" y="27578"/>
                    <a:pt x="23432" y="21863"/>
                    <a:pt x="0" y="7003"/>
                  </a:cubicBezTo>
                  <a:cubicBezTo>
                    <a:pt x="33147" y="-3855"/>
                    <a:pt x="69723" y="-997"/>
                    <a:pt x="104013" y="8146"/>
                  </a:cubicBezTo>
                  <a:cubicBezTo>
                    <a:pt x="131445" y="16148"/>
                    <a:pt x="157734" y="27012"/>
                    <a:pt x="182880" y="40156"/>
                  </a:cubicBezTo>
                  <a:cubicBezTo>
                    <a:pt x="195453" y="46443"/>
                    <a:pt x="207454" y="53295"/>
                    <a:pt x="218313" y="61868"/>
                  </a:cubicBezTo>
                  <a:cubicBezTo>
                    <a:pt x="246888" y="83585"/>
                    <a:pt x="303467" y="132162"/>
                    <a:pt x="321183" y="16759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7712CCF0-F8F9-E8F6-067E-E5D5676ABD9C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0FCA48FF-B2FF-C33B-6372-4DF4777C4D9B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35892794-76FB-C9C5-AFD2-37E08A8CFDF7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0" name="组合 639">
            <a:extLst>
              <a:ext uri="{FF2B5EF4-FFF2-40B4-BE49-F238E27FC236}">
                <a16:creationId xmlns:a16="http://schemas.microsoft.com/office/drawing/2014/main" id="{C914368E-535C-FFC2-9F85-E88220911224}"/>
              </a:ext>
            </a:extLst>
          </p:cNvPr>
          <p:cNvGrpSpPr/>
          <p:nvPr/>
        </p:nvGrpSpPr>
        <p:grpSpPr>
          <a:xfrm>
            <a:off x="9994071" y="5184464"/>
            <a:ext cx="487315" cy="1085338"/>
            <a:chOff x="2375323" y="679988"/>
            <a:chExt cx="1252220" cy="2788919"/>
          </a:xfrm>
        </p:grpSpPr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8AB69C71-B039-E775-5A94-E2E4D782AE1F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DEF289F4-9C55-93ED-8FE8-0BBC61BFCC26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2BB1A1D2-40F5-A651-404E-46D159D742C4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EED2BB0B-BE35-4D58-5A2D-9CEFCAC7C680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5150FB8C-8ECB-58C9-6669-45A9584190DE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6312914B-248B-9FA5-093F-5ECC1FF2B7F5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C2D9062-A9C0-5018-F0F8-969E546E914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326B722D-E1F6-92F1-5FB7-DE24329DC9A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FDE21BC9-35E3-F364-2741-1052ED2916DB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89DDB412-DD41-EA2D-A7C3-326F7F8D15EE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8E88D9FC-2715-7C5C-CA33-FF7CA60225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5F0D4C48-5F3F-6014-D0F6-004866C35636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AFA99281-EE03-15F2-DFDC-4BC4BB34978E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AB466902-1E70-BAC9-D18E-9383E04B99D1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1EF48543-C640-6CD1-94E2-7E0C15B89AC4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81563DFC-42FC-10B6-ABFC-714FCCBA9520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99716E9A-0917-7196-959F-E15B493A8317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30F80E30-005B-D056-F589-C9C75D6E8F25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0" name="文本框 659">
            <a:extLst>
              <a:ext uri="{FF2B5EF4-FFF2-40B4-BE49-F238E27FC236}">
                <a16:creationId xmlns:a16="http://schemas.microsoft.com/office/drawing/2014/main" id="{CC8BA220-2DD4-9A44-B401-8B73CCDF5912}"/>
              </a:ext>
            </a:extLst>
          </p:cNvPr>
          <p:cNvSpPr txBox="1"/>
          <p:nvPr/>
        </p:nvSpPr>
        <p:spPr>
          <a:xfrm>
            <a:off x="7129177" y="3874947"/>
            <a:ext cx="229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6A8453B0-AD98-1557-6207-4545C16AEEC4}"/>
              </a:ext>
            </a:extLst>
          </p:cNvPr>
          <p:cNvSpPr/>
          <p:nvPr/>
        </p:nvSpPr>
        <p:spPr>
          <a:xfrm>
            <a:off x="678152" y="6041828"/>
            <a:ext cx="11513849" cy="816172"/>
          </a:xfrm>
          <a:custGeom>
            <a:avLst/>
            <a:gdLst>
              <a:gd name="connsiteX0" fmla="*/ 3307041 w 11513849"/>
              <a:gd name="connsiteY0" fmla="*/ 1331 h 816172"/>
              <a:gd name="connsiteX1" fmla="*/ 5330763 w 11513849"/>
              <a:gd name="connsiteY1" fmla="*/ 155772 h 816172"/>
              <a:gd name="connsiteX2" fmla="*/ 7377278 w 11513849"/>
              <a:gd name="connsiteY2" fmla="*/ 475086 h 816172"/>
              <a:gd name="connsiteX3" fmla="*/ 9612478 w 11513849"/>
              <a:gd name="connsiteY3" fmla="*/ 184801 h 816172"/>
              <a:gd name="connsiteX4" fmla="*/ 10759106 w 11513849"/>
              <a:gd name="connsiteY4" fmla="*/ 576686 h 816172"/>
              <a:gd name="connsiteX5" fmla="*/ 11347466 w 11513849"/>
              <a:gd name="connsiteY5" fmla="*/ 467808 h 816172"/>
              <a:gd name="connsiteX6" fmla="*/ 11513849 w 11513849"/>
              <a:gd name="connsiteY6" fmla="*/ 416206 h 816172"/>
              <a:gd name="connsiteX7" fmla="*/ 11513849 w 11513849"/>
              <a:gd name="connsiteY7" fmla="*/ 816172 h 816172"/>
              <a:gd name="connsiteX8" fmla="*/ 0 w 11513849"/>
              <a:gd name="connsiteY8" fmla="*/ 816172 h 816172"/>
              <a:gd name="connsiteX9" fmla="*/ 423007 w 11513849"/>
              <a:gd name="connsiteY9" fmla="*/ 662227 h 816172"/>
              <a:gd name="connsiteX10" fmla="*/ 2544020 w 11513849"/>
              <a:gd name="connsiteY10" fmla="*/ 68686 h 816172"/>
              <a:gd name="connsiteX11" fmla="*/ 3307041 w 11513849"/>
              <a:gd name="connsiteY11" fmla="*/ 1331 h 81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13849" h="816172">
                <a:moveTo>
                  <a:pt x="3307041" y="1331"/>
                </a:moveTo>
                <a:cubicBezTo>
                  <a:pt x="4048971" y="-13864"/>
                  <a:pt x="4726606" y="104972"/>
                  <a:pt x="5330763" y="155772"/>
                </a:cubicBezTo>
                <a:cubicBezTo>
                  <a:pt x="6136306" y="223505"/>
                  <a:pt x="6663659" y="470248"/>
                  <a:pt x="7377278" y="475086"/>
                </a:cubicBezTo>
                <a:cubicBezTo>
                  <a:pt x="8090897" y="479924"/>
                  <a:pt x="9048840" y="167868"/>
                  <a:pt x="9612478" y="184801"/>
                </a:cubicBezTo>
                <a:cubicBezTo>
                  <a:pt x="10176116" y="201734"/>
                  <a:pt x="10282554" y="598457"/>
                  <a:pt x="10759106" y="576686"/>
                </a:cubicBezTo>
                <a:cubicBezTo>
                  <a:pt x="10937813" y="568522"/>
                  <a:pt x="11136421" y="528211"/>
                  <a:pt x="11347466" y="467808"/>
                </a:cubicBezTo>
                <a:lnTo>
                  <a:pt x="11513849" y="416206"/>
                </a:lnTo>
                <a:lnTo>
                  <a:pt x="11513849" y="816172"/>
                </a:lnTo>
                <a:lnTo>
                  <a:pt x="0" y="816172"/>
                </a:lnTo>
                <a:lnTo>
                  <a:pt x="423007" y="662227"/>
                </a:lnTo>
                <a:cubicBezTo>
                  <a:pt x="1169699" y="396580"/>
                  <a:pt x="1890878" y="174519"/>
                  <a:pt x="2544020" y="68686"/>
                </a:cubicBezTo>
                <a:cubicBezTo>
                  <a:pt x="2805278" y="26353"/>
                  <a:pt x="3059731" y="6396"/>
                  <a:pt x="3307041" y="13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5" name="任意多边形: 形状 664">
            <a:extLst>
              <a:ext uri="{FF2B5EF4-FFF2-40B4-BE49-F238E27FC236}">
                <a16:creationId xmlns:a16="http://schemas.microsoft.com/office/drawing/2014/main" id="{B8A1040A-E9C6-05BA-CCEE-5A96BF2E9317}"/>
              </a:ext>
            </a:extLst>
          </p:cNvPr>
          <p:cNvSpPr/>
          <p:nvPr/>
        </p:nvSpPr>
        <p:spPr>
          <a:xfrm>
            <a:off x="-781308" y="1340145"/>
            <a:ext cx="2064962" cy="380639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402" y="21868"/>
                  <a:pt x="773811" y="65873"/>
                </a:cubicBezTo>
                <a:cubicBezTo>
                  <a:pt x="617220" y="109879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5733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040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本课内容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92BD19-ED8A-02EF-3483-394F44DDC5B6}"/>
              </a:ext>
            </a:extLst>
          </p:cNvPr>
          <p:cNvGrpSpPr/>
          <p:nvPr/>
        </p:nvGrpSpPr>
        <p:grpSpPr>
          <a:xfrm>
            <a:off x="4398609" y="1824982"/>
            <a:ext cx="1625280" cy="1621607"/>
            <a:chOff x="3447061" y="1777908"/>
            <a:chExt cx="1054647" cy="1052264"/>
          </a:xfrm>
          <a:solidFill>
            <a:srgbClr val="008357"/>
          </a:solidFill>
        </p:grpSpPr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1D1E0B01-230F-F116-1F0A-9C93A9CB3834}"/>
                </a:ext>
              </a:extLst>
            </p:cNvPr>
            <p:cNvSpPr/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grpFill/>
            <a:ln>
              <a:solidFill>
                <a:srgbClr val="008357"/>
              </a:solidFill>
            </a:ln>
          </p:spPr>
          <p:txBody>
            <a:bodyPr vert="horz" wrap="square" lIns="162460" tIns="81231" rIns="162460" bIns="81231" numCol="1" anchor="t" anchorCtr="0" compatLnSpc="1"/>
            <a:lstStyle/>
            <a:p>
              <a:pPr defTabSz="1624330">
                <a:defRPr/>
              </a:pPr>
              <a:endParaRPr lang="zh-CN" altLang="en-US" sz="3200" ker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A92C477A-FFBF-9CF1-223C-1D4D3C396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grpFill/>
            <a:ln>
              <a:solidFill>
                <a:srgbClr val="008357"/>
              </a:solidFill>
            </a:ln>
          </p:spPr>
          <p:txBody>
            <a:bodyPr vert="horz" wrap="square" lIns="162460" tIns="81231" rIns="162460" bIns="81231" numCol="1" anchor="t" anchorCtr="0" compatLnSpc="1"/>
            <a:lstStyle/>
            <a:p>
              <a:pPr defTabSz="1624330">
                <a:defRPr/>
              </a:pPr>
              <a:endParaRPr lang="zh-CN" altLang="en-US" sz="3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6" name="任意多边形 34">
            <a:extLst>
              <a:ext uri="{FF2B5EF4-FFF2-40B4-BE49-F238E27FC236}">
                <a16:creationId xmlns:a16="http://schemas.microsoft.com/office/drawing/2014/main" id="{8041942D-1738-B86A-41F5-C8890361CD1A}"/>
              </a:ext>
            </a:extLst>
          </p:cNvPr>
          <p:cNvSpPr/>
          <p:nvPr/>
        </p:nvSpPr>
        <p:spPr>
          <a:xfrm flipH="1">
            <a:off x="3690729" y="1942517"/>
            <a:ext cx="1106396" cy="238007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624330">
              <a:defRPr/>
            </a:pPr>
            <a:endParaRPr lang="zh-CN" altLang="en-US" sz="3200" kern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" name="Group 124">
            <a:extLst>
              <a:ext uri="{FF2B5EF4-FFF2-40B4-BE49-F238E27FC236}">
                <a16:creationId xmlns:a16="http://schemas.microsoft.com/office/drawing/2014/main" id="{897ACFCD-0A68-719B-CFFD-513407B36876}"/>
              </a:ext>
            </a:extLst>
          </p:cNvPr>
          <p:cNvGrpSpPr/>
          <p:nvPr/>
        </p:nvGrpSpPr>
        <p:grpSpPr>
          <a:xfrm>
            <a:off x="4797123" y="2256019"/>
            <a:ext cx="451407" cy="379765"/>
            <a:chOff x="5368132" y="2625725"/>
            <a:chExt cx="465138" cy="391319"/>
          </a:xfrm>
          <a:solidFill>
            <a:srgbClr val="008357"/>
          </a:solidFill>
        </p:grpSpPr>
        <p:sp>
          <p:nvSpPr>
            <p:cNvPr id="31" name="AutoShape 120">
              <a:extLst>
                <a:ext uri="{FF2B5EF4-FFF2-40B4-BE49-F238E27FC236}">
                  <a16:creationId xmlns:a16="http://schemas.microsoft.com/office/drawing/2014/main" id="{1523E93A-FD78-7F74-5924-E6C3D75AE625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AutoShape 121">
              <a:extLst>
                <a:ext uri="{FF2B5EF4-FFF2-40B4-BE49-F238E27FC236}">
                  <a16:creationId xmlns:a16="http://schemas.microsoft.com/office/drawing/2014/main" id="{C7E00ED4-7955-595C-8937-1F9323F3F95A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AutoShape 122">
              <a:extLst>
                <a:ext uri="{FF2B5EF4-FFF2-40B4-BE49-F238E27FC236}">
                  <a16:creationId xmlns:a16="http://schemas.microsoft.com/office/drawing/2014/main" id="{DBB02E5B-999C-4045-59D0-CBD56027142C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5" name="Freeform 18">
            <a:extLst>
              <a:ext uri="{FF2B5EF4-FFF2-40B4-BE49-F238E27FC236}">
                <a16:creationId xmlns:a16="http://schemas.microsoft.com/office/drawing/2014/main" id="{8E2D934F-DBB7-B391-967A-8CC440E3CD2D}"/>
              </a:ext>
            </a:extLst>
          </p:cNvPr>
          <p:cNvSpPr/>
          <p:nvPr/>
        </p:nvSpPr>
        <p:spPr bwMode="auto">
          <a:xfrm>
            <a:off x="6194680" y="2219824"/>
            <a:ext cx="1226765" cy="1226765"/>
          </a:xfrm>
          <a:custGeom>
            <a:avLst/>
            <a:gdLst>
              <a:gd name="T0" fmla="*/ 341 w 341"/>
              <a:gd name="T1" fmla="*/ 339 h 341"/>
              <a:gd name="T2" fmla="*/ 285 w 341"/>
              <a:gd name="T3" fmla="*/ 172 h 341"/>
              <a:gd name="T4" fmla="*/ 284 w 341"/>
              <a:gd name="T5" fmla="*/ 171 h 341"/>
              <a:gd name="T6" fmla="*/ 283 w 341"/>
              <a:gd name="T7" fmla="*/ 171 h 341"/>
              <a:gd name="T8" fmla="*/ 269 w 341"/>
              <a:gd name="T9" fmla="*/ 172 h 341"/>
              <a:gd name="T10" fmla="*/ 166 w 341"/>
              <a:gd name="T11" fmla="*/ 68 h 341"/>
              <a:gd name="T12" fmla="*/ 166 w 341"/>
              <a:gd name="T13" fmla="*/ 56 h 341"/>
              <a:gd name="T14" fmla="*/ 166 w 341"/>
              <a:gd name="T15" fmla="*/ 54 h 341"/>
              <a:gd name="T16" fmla="*/ 165 w 341"/>
              <a:gd name="T17" fmla="*/ 54 h 341"/>
              <a:gd name="T18" fmla="*/ 2 w 341"/>
              <a:gd name="T19" fmla="*/ 1 h 341"/>
              <a:gd name="T20" fmla="*/ 0 w 341"/>
              <a:gd name="T21" fmla="*/ 0 h 341"/>
              <a:gd name="T22" fmla="*/ 0 w 341"/>
              <a:gd name="T23" fmla="*/ 81 h 341"/>
              <a:gd name="T24" fmla="*/ 2 w 341"/>
              <a:gd name="T25" fmla="*/ 81 h 341"/>
              <a:gd name="T26" fmla="*/ 260 w 341"/>
              <a:gd name="T27" fmla="*/ 340 h 341"/>
              <a:gd name="T28" fmla="*/ 261 w 341"/>
              <a:gd name="T29" fmla="*/ 341 h 341"/>
              <a:gd name="T30" fmla="*/ 341 w 341"/>
              <a:gd name="T31" fmla="*/ 341 h 341"/>
              <a:gd name="T32" fmla="*/ 341 w 341"/>
              <a:gd name="T33" fmla="*/ 339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1" h="341">
                <a:moveTo>
                  <a:pt x="341" y="339"/>
                </a:moveTo>
                <a:cubicBezTo>
                  <a:pt x="336" y="280"/>
                  <a:pt x="317" y="222"/>
                  <a:pt x="285" y="172"/>
                </a:cubicBezTo>
                <a:cubicBezTo>
                  <a:pt x="284" y="171"/>
                  <a:pt x="284" y="171"/>
                  <a:pt x="284" y="171"/>
                </a:cubicBezTo>
                <a:cubicBezTo>
                  <a:pt x="283" y="171"/>
                  <a:pt x="283" y="171"/>
                  <a:pt x="283" y="171"/>
                </a:cubicBezTo>
                <a:cubicBezTo>
                  <a:pt x="278" y="171"/>
                  <a:pt x="274" y="172"/>
                  <a:pt x="269" y="172"/>
                </a:cubicBezTo>
                <a:cubicBezTo>
                  <a:pt x="212" y="172"/>
                  <a:pt x="166" y="125"/>
                  <a:pt x="166" y="68"/>
                </a:cubicBezTo>
                <a:cubicBezTo>
                  <a:pt x="166" y="64"/>
                  <a:pt x="166" y="60"/>
                  <a:pt x="166" y="56"/>
                </a:cubicBezTo>
                <a:cubicBezTo>
                  <a:pt x="166" y="54"/>
                  <a:pt x="166" y="54"/>
                  <a:pt x="166" y="54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16" y="24"/>
                  <a:pt x="60" y="5"/>
                  <a:pt x="2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138" y="94"/>
                  <a:pt x="247" y="203"/>
                  <a:pt x="260" y="340"/>
                </a:cubicBezTo>
                <a:cubicBezTo>
                  <a:pt x="261" y="341"/>
                  <a:pt x="261" y="341"/>
                  <a:pt x="261" y="341"/>
                </a:cubicBezTo>
                <a:cubicBezTo>
                  <a:pt x="341" y="341"/>
                  <a:pt x="341" y="341"/>
                  <a:pt x="341" y="341"/>
                </a:cubicBezTo>
                <a:lnTo>
                  <a:pt x="341" y="339"/>
                </a:lnTo>
                <a:close/>
              </a:path>
            </a:pathLst>
          </a:custGeom>
          <a:solidFill>
            <a:srgbClr val="57B898"/>
          </a:solidFill>
          <a:ln>
            <a:solidFill>
              <a:srgbClr val="57B898"/>
            </a:solidFill>
          </a:ln>
        </p:spPr>
        <p:txBody>
          <a:bodyPr vert="horz" wrap="square" lIns="162460" tIns="81231" rIns="162460" bIns="81231" numCol="1" anchor="t" anchorCtr="0" compatLnSpc="1"/>
          <a:lstStyle/>
          <a:p>
            <a:pPr defTabSz="1624330">
              <a:defRPr/>
            </a:pPr>
            <a:endParaRPr lang="zh-CN" altLang="en-US" sz="3200" kern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6" name="Freeform 19">
            <a:extLst>
              <a:ext uri="{FF2B5EF4-FFF2-40B4-BE49-F238E27FC236}">
                <a16:creationId xmlns:a16="http://schemas.microsoft.com/office/drawing/2014/main" id="{C16313D3-188C-3A14-493D-FAD2393F230B}"/>
              </a:ext>
            </a:extLst>
          </p:cNvPr>
          <p:cNvSpPr>
            <a:spLocks noEditPoints="1"/>
          </p:cNvSpPr>
          <p:nvPr/>
        </p:nvSpPr>
        <p:spPr bwMode="auto">
          <a:xfrm>
            <a:off x="6194680" y="1824982"/>
            <a:ext cx="1625280" cy="1621607"/>
          </a:xfrm>
          <a:custGeom>
            <a:avLst/>
            <a:gdLst>
              <a:gd name="T0" fmla="*/ 452 w 452"/>
              <a:gd name="T1" fmla="*/ 449 h 451"/>
              <a:gd name="T2" fmla="*/ 372 w 452"/>
              <a:gd name="T3" fmla="*/ 212 h 451"/>
              <a:gd name="T4" fmla="*/ 377 w 452"/>
              <a:gd name="T5" fmla="*/ 178 h 451"/>
              <a:gd name="T6" fmla="*/ 269 w 452"/>
              <a:gd name="T7" fmla="*/ 70 h 451"/>
              <a:gd name="T8" fmla="*/ 234 w 452"/>
              <a:gd name="T9" fmla="*/ 76 h 451"/>
              <a:gd name="T10" fmla="*/ 2 w 452"/>
              <a:gd name="T11" fmla="*/ 0 h 451"/>
              <a:gd name="T12" fmla="*/ 0 w 452"/>
              <a:gd name="T13" fmla="*/ 0 h 451"/>
              <a:gd name="T14" fmla="*/ 0 w 452"/>
              <a:gd name="T15" fmla="*/ 191 h 451"/>
              <a:gd name="T16" fmla="*/ 2 w 452"/>
              <a:gd name="T17" fmla="*/ 191 h 451"/>
              <a:gd name="T18" fmla="*/ 260 w 452"/>
              <a:gd name="T19" fmla="*/ 450 h 451"/>
              <a:gd name="T20" fmla="*/ 261 w 452"/>
              <a:gd name="T21" fmla="*/ 451 h 451"/>
              <a:gd name="T22" fmla="*/ 452 w 452"/>
              <a:gd name="T23" fmla="*/ 451 h 451"/>
              <a:gd name="T24" fmla="*/ 452 w 452"/>
              <a:gd name="T25" fmla="*/ 449 h 451"/>
              <a:gd name="T26" fmla="*/ 264 w 452"/>
              <a:gd name="T27" fmla="*/ 447 h 451"/>
              <a:gd name="T28" fmla="*/ 4 w 452"/>
              <a:gd name="T29" fmla="*/ 187 h 451"/>
              <a:gd name="T30" fmla="*/ 4 w 452"/>
              <a:gd name="T31" fmla="*/ 4 h 451"/>
              <a:gd name="T32" fmla="*/ 232 w 452"/>
              <a:gd name="T33" fmla="*/ 80 h 451"/>
              <a:gd name="T34" fmla="*/ 233 w 452"/>
              <a:gd name="T35" fmla="*/ 81 h 451"/>
              <a:gd name="T36" fmla="*/ 234 w 452"/>
              <a:gd name="T37" fmla="*/ 80 h 451"/>
              <a:gd name="T38" fmla="*/ 269 w 452"/>
              <a:gd name="T39" fmla="*/ 74 h 451"/>
              <a:gd name="T40" fmla="*/ 373 w 452"/>
              <a:gd name="T41" fmla="*/ 178 h 451"/>
              <a:gd name="T42" fmla="*/ 368 w 452"/>
              <a:gd name="T43" fmla="*/ 212 h 451"/>
              <a:gd name="T44" fmla="*/ 367 w 452"/>
              <a:gd name="T45" fmla="*/ 213 h 451"/>
              <a:gd name="T46" fmla="*/ 368 w 452"/>
              <a:gd name="T47" fmla="*/ 214 h 451"/>
              <a:gd name="T48" fmla="*/ 447 w 452"/>
              <a:gd name="T49" fmla="*/ 447 h 451"/>
              <a:gd name="T50" fmla="*/ 264 w 452"/>
              <a:gd name="T51" fmla="*/ 447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2" h="451">
                <a:moveTo>
                  <a:pt x="452" y="449"/>
                </a:moveTo>
                <a:cubicBezTo>
                  <a:pt x="446" y="365"/>
                  <a:pt x="419" y="283"/>
                  <a:pt x="372" y="212"/>
                </a:cubicBezTo>
                <a:cubicBezTo>
                  <a:pt x="375" y="201"/>
                  <a:pt x="377" y="190"/>
                  <a:pt x="377" y="178"/>
                </a:cubicBezTo>
                <a:cubicBezTo>
                  <a:pt x="377" y="118"/>
                  <a:pt x="329" y="70"/>
                  <a:pt x="269" y="70"/>
                </a:cubicBezTo>
                <a:cubicBezTo>
                  <a:pt x="257" y="70"/>
                  <a:pt x="245" y="72"/>
                  <a:pt x="234" y="76"/>
                </a:cubicBezTo>
                <a:cubicBezTo>
                  <a:pt x="165" y="31"/>
                  <a:pt x="84" y="5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1"/>
                  <a:pt x="0" y="191"/>
                  <a:pt x="0" y="191"/>
                </a:cubicBezTo>
                <a:cubicBezTo>
                  <a:pt x="2" y="191"/>
                  <a:pt x="2" y="191"/>
                  <a:pt x="2" y="191"/>
                </a:cubicBezTo>
                <a:cubicBezTo>
                  <a:pt x="138" y="204"/>
                  <a:pt x="247" y="313"/>
                  <a:pt x="260" y="450"/>
                </a:cubicBezTo>
                <a:cubicBezTo>
                  <a:pt x="261" y="451"/>
                  <a:pt x="261" y="451"/>
                  <a:pt x="261" y="451"/>
                </a:cubicBezTo>
                <a:cubicBezTo>
                  <a:pt x="452" y="451"/>
                  <a:pt x="452" y="451"/>
                  <a:pt x="452" y="451"/>
                </a:cubicBezTo>
                <a:lnTo>
                  <a:pt x="452" y="449"/>
                </a:lnTo>
                <a:close/>
                <a:moveTo>
                  <a:pt x="264" y="447"/>
                </a:moveTo>
                <a:cubicBezTo>
                  <a:pt x="250" y="311"/>
                  <a:pt x="141" y="202"/>
                  <a:pt x="4" y="187"/>
                </a:cubicBezTo>
                <a:cubicBezTo>
                  <a:pt x="4" y="4"/>
                  <a:pt x="4" y="4"/>
                  <a:pt x="4" y="4"/>
                </a:cubicBezTo>
                <a:cubicBezTo>
                  <a:pt x="85" y="9"/>
                  <a:pt x="164" y="35"/>
                  <a:pt x="232" y="80"/>
                </a:cubicBezTo>
                <a:cubicBezTo>
                  <a:pt x="233" y="81"/>
                  <a:pt x="233" y="81"/>
                  <a:pt x="233" y="81"/>
                </a:cubicBezTo>
                <a:cubicBezTo>
                  <a:pt x="234" y="80"/>
                  <a:pt x="234" y="80"/>
                  <a:pt x="234" y="80"/>
                </a:cubicBezTo>
                <a:cubicBezTo>
                  <a:pt x="246" y="76"/>
                  <a:pt x="257" y="74"/>
                  <a:pt x="269" y="74"/>
                </a:cubicBezTo>
                <a:cubicBezTo>
                  <a:pt x="327" y="74"/>
                  <a:pt x="373" y="121"/>
                  <a:pt x="373" y="178"/>
                </a:cubicBezTo>
                <a:cubicBezTo>
                  <a:pt x="373" y="189"/>
                  <a:pt x="371" y="201"/>
                  <a:pt x="368" y="212"/>
                </a:cubicBezTo>
                <a:cubicBezTo>
                  <a:pt x="367" y="213"/>
                  <a:pt x="367" y="213"/>
                  <a:pt x="367" y="213"/>
                </a:cubicBezTo>
                <a:cubicBezTo>
                  <a:pt x="368" y="214"/>
                  <a:pt x="368" y="214"/>
                  <a:pt x="368" y="214"/>
                </a:cubicBezTo>
                <a:cubicBezTo>
                  <a:pt x="414" y="283"/>
                  <a:pt x="442" y="364"/>
                  <a:pt x="447" y="447"/>
                </a:cubicBezTo>
                <a:lnTo>
                  <a:pt x="264" y="447"/>
                </a:lnTo>
                <a:close/>
              </a:path>
            </a:pathLst>
          </a:custGeom>
          <a:solidFill>
            <a:srgbClr val="225A7B"/>
          </a:solidFill>
          <a:ln>
            <a:solidFill>
              <a:srgbClr val="57B898"/>
            </a:solidFill>
          </a:ln>
        </p:spPr>
        <p:txBody>
          <a:bodyPr vert="horz" wrap="square" lIns="162460" tIns="81231" rIns="162460" bIns="81231" numCol="1" anchor="t" anchorCtr="0" compatLnSpc="1"/>
          <a:lstStyle/>
          <a:p>
            <a:pPr defTabSz="1624330">
              <a:defRPr/>
            </a:pPr>
            <a:endParaRPr lang="zh-CN" altLang="en-US" sz="3200" kern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任意多边形 28">
            <a:extLst>
              <a:ext uri="{FF2B5EF4-FFF2-40B4-BE49-F238E27FC236}">
                <a16:creationId xmlns:a16="http://schemas.microsoft.com/office/drawing/2014/main" id="{9F389445-F6D4-D72F-F6C2-2A31F1819572}"/>
              </a:ext>
            </a:extLst>
          </p:cNvPr>
          <p:cNvSpPr/>
          <p:nvPr/>
        </p:nvSpPr>
        <p:spPr>
          <a:xfrm>
            <a:off x="7421447" y="1942517"/>
            <a:ext cx="1005157" cy="238007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 rtlCol="0" anchor="ctr"/>
          <a:lstStyle/>
          <a:p>
            <a:pPr algn="ctr" defTabSz="1624330">
              <a:defRPr/>
            </a:pPr>
            <a:endParaRPr lang="zh-CN" altLang="en-US" sz="3200" kern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9" name="Group 112">
            <a:extLst>
              <a:ext uri="{FF2B5EF4-FFF2-40B4-BE49-F238E27FC236}">
                <a16:creationId xmlns:a16="http://schemas.microsoft.com/office/drawing/2014/main" id="{1D3ECACE-1AB5-E9CA-6695-7B3FDE383267}"/>
              </a:ext>
            </a:extLst>
          </p:cNvPr>
          <p:cNvGrpSpPr/>
          <p:nvPr/>
        </p:nvGrpSpPr>
        <p:grpSpPr>
          <a:xfrm>
            <a:off x="6920644" y="2254680"/>
            <a:ext cx="451405" cy="422904"/>
            <a:chOff x="5368132" y="3540125"/>
            <a:chExt cx="465138" cy="435769"/>
          </a:xfrm>
          <a:solidFill>
            <a:srgbClr val="57B898"/>
          </a:solidFill>
        </p:grpSpPr>
        <p:sp>
          <p:nvSpPr>
            <p:cNvPr id="43" name="AutoShape 110">
              <a:extLst>
                <a:ext uri="{FF2B5EF4-FFF2-40B4-BE49-F238E27FC236}">
                  <a16:creationId xmlns:a16="http://schemas.microsoft.com/office/drawing/2014/main" id="{B304E994-A057-6551-401B-820D546E51F2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AutoShape 111">
              <a:extLst>
                <a:ext uri="{FF2B5EF4-FFF2-40B4-BE49-F238E27FC236}">
                  <a16:creationId xmlns:a16="http://schemas.microsoft.com/office/drawing/2014/main" id="{BC33F1DC-CC14-A712-E276-42CE8E912055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6" name="Freeform 24">
            <a:extLst>
              <a:ext uri="{FF2B5EF4-FFF2-40B4-BE49-F238E27FC236}">
                <a16:creationId xmlns:a16="http://schemas.microsoft.com/office/drawing/2014/main" id="{FF037B04-9CAD-2C68-11D9-8C9289915D84}"/>
              </a:ext>
            </a:extLst>
          </p:cNvPr>
          <p:cNvSpPr/>
          <p:nvPr/>
        </p:nvSpPr>
        <p:spPr bwMode="auto">
          <a:xfrm>
            <a:off x="4797124" y="3619219"/>
            <a:ext cx="1226765" cy="1224930"/>
          </a:xfrm>
          <a:custGeom>
            <a:avLst/>
            <a:gdLst>
              <a:gd name="T0" fmla="*/ 0 w 341"/>
              <a:gd name="T1" fmla="*/ 3 h 341"/>
              <a:gd name="T2" fmla="*/ 56 w 341"/>
              <a:gd name="T3" fmla="*/ 170 h 341"/>
              <a:gd name="T4" fmla="*/ 56 w 341"/>
              <a:gd name="T5" fmla="*/ 171 h 341"/>
              <a:gd name="T6" fmla="*/ 58 w 341"/>
              <a:gd name="T7" fmla="*/ 171 h 341"/>
              <a:gd name="T8" fmla="*/ 71 w 341"/>
              <a:gd name="T9" fmla="*/ 170 h 341"/>
              <a:gd name="T10" fmla="*/ 175 w 341"/>
              <a:gd name="T11" fmla="*/ 274 h 341"/>
              <a:gd name="T12" fmla="*/ 174 w 341"/>
              <a:gd name="T13" fmla="*/ 286 h 341"/>
              <a:gd name="T14" fmla="*/ 174 w 341"/>
              <a:gd name="T15" fmla="*/ 287 h 341"/>
              <a:gd name="T16" fmla="*/ 175 w 341"/>
              <a:gd name="T17" fmla="*/ 288 h 341"/>
              <a:gd name="T18" fmla="*/ 339 w 341"/>
              <a:gd name="T19" fmla="*/ 341 h 341"/>
              <a:gd name="T20" fmla="*/ 341 w 341"/>
              <a:gd name="T21" fmla="*/ 341 h 341"/>
              <a:gd name="T22" fmla="*/ 341 w 341"/>
              <a:gd name="T23" fmla="*/ 261 h 341"/>
              <a:gd name="T24" fmla="*/ 339 w 341"/>
              <a:gd name="T25" fmla="*/ 261 h 341"/>
              <a:gd name="T26" fmla="*/ 80 w 341"/>
              <a:gd name="T27" fmla="*/ 2 h 341"/>
              <a:gd name="T28" fmla="*/ 80 w 341"/>
              <a:gd name="T29" fmla="*/ 0 h 341"/>
              <a:gd name="T30" fmla="*/ 0 w 341"/>
              <a:gd name="T31" fmla="*/ 0 h 341"/>
              <a:gd name="T32" fmla="*/ 0 w 341"/>
              <a:gd name="T33" fmla="*/ 3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1" h="341">
                <a:moveTo>
                  <a:pt x="0" y="3"/>
                </a:moveTo>
                <a:cubicBezTo>
                  <a:pt x="5" y="62"/>
                  <a:pt x="24" y="120"/>
                  <a:pt x="56" y="170"/>
                </a:cubicBezTo>
                <a:cubicBezTo>
                  <a:pt x="56" y="171"/>
                  <a:pt x="56" y="171"/>
                  <a:pt x="56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62" y="170"/>
                  <a:pt x="67" y="170"/>
                  <a:pt x="71" y="170"/>
                </a:cubicBezTo>
                <a:cubicBezTo>
                  <a:pt x="128" y="170"/>
                  <a:pt x="175" y="217"/>
                  <a:pt x="175" y="274"/>
                </a:cubicBezTo>
                <a:cubicBezTo>
                  <a:pt x="175" y="278"/>
                  <a:pt x="175" y="282"/>
                  <a:pt x="174" y="286"/>
                </a:cubicBezTo>
                <a:cubicBezTo>
                  <a:pt x="174" y="287"/>
                  <a:pt x="174" y="287"/>
                  <a:pt x="174" y="287"/>
                </a:cubicBezTo>
                <a:cubicBezTo>
                  <a:pt x="175" y="288"/>
                  <a:pt x="175" y="288"/>
                  <a:pt x="175" y="288"/>
                </a:cubicBezTo>
                <a:cubicBezTo>
                  <a:pt x="225" y="318"/>
                  <a:pt x="281" y="337"/>
                  <a:pt x="339" y="341"/>
                </a:cubicBezTo>
                <a:cubicBezTo>
                  <a:pt x="341" y="341"/>
                  <a:pt x="341" y="341"/>
                  <a:pt x="341" y="341"/>
                </a:cubicBezTo>
                <a:cubicBezTo>
                  <a:pt x="341" y="261"/>
                  <a:pt x="341" y="261"/>
                  <a:pt x="341" y="261"/>
                </a:cubicBezTo>
                <a:cubicBezTo>
                  <a:pt x="339" y="261"/>
                  <a:pt x="339" y="261"/>
                  <a:pt x="339" y="261"/>
                </a:cubicBezTo>
                <a:cubicBezTo>
                  <a:pt x="203" y="247"/>
                  <a:pt x="94" y="138"/>
                  <a:pt x="80" y="2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0"/>
                  <a:pt x="0" y="0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rgbClr val="57B898"/>
          </a:solidFill>
          <a:ln>
            <a:solidFill>
              <a:srgbClr val="57B898"/>
            </a:solidFill>
          </a:ln>
        </p:spPr>
        <p:txBody>
          <a:bodyPr vert="horz" wrap="square" lIns="162460" tIns="81231" rIns="162460" bIns="81231" numCol="1" anchor="t" anchorCtr="0" compatLnSpc="1"/>
          <a:lstStyle/>
          <a:p>
            <a:pPr defTabSz="1624330">
              <a:defRPr/>
            </a:pPr>
            <a:endParaRPr lang="zh-CN" altLang="en-US" sz="3200" kern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7" name="Freeform 25">
            <a:extLst>
              <a:ext uri="{FF2B5EF4-FFF2-40B4-BE49-F238E27FC236}">
                <a16:creationId xmlns:a16="http://schemas.microsoft.com/office/drawing/2014/main" id="{3B942784-91EF-B82B-8CE8-BF51CA321F80}"/>
              </a:ext>
            </a:extLst>
          </p:cNvPr>
          <p:cNvSpPr>
            <a:spLocks noEditPoints="1"/>
          </p:cNvSpPr>
          <p:nvPr/>
        </p:nvSpPr>
        <p:spPr bwMode="auto">
          <a:xfrm>
            <a:off x="4398609" y="3619219"/>
            <a:ext cx="1625280" cy="1623444"/>
          </a:xfrm>
          <a:custGeom>
            <a:avLst/>
            <a:gdLst>
              <a:gd name="T0" fmla="*/ 0 w 452"/>
              <a:gd name="T1" fmla="*/ 3 h 452"/>
              <a:gd name="T2" fmla="*/ 80 w 452"/>
              <a:gd name="T3" fmla="*/ 240 h 452"/>
              <a:gd name="T4" fmla="*/ 74 w 452"/>
              <a:gd name="T5" fmla="*/ 274 h 452"/>
              <a:gd name="T6" fmla="*/ 182 w 452"/>
              <a:gd name="T7" fmla="*/ 382 h 452"/>
              <a:gd name="T8" fmla="*/ 218 w 452"/>
              <a:gd name="T9" fmla="*/ 376 h 452"/>
              <a:gd name="T10" fmla="*/ 450 w 452"/>
              <a:gd name="T11" fmla="*/ 452 h 452"/>
              <a:gd name="T12" fmla="*/ 452 w 452"/>
              <a:gd name="T13" fmla="*/ 452 h 452"/>
              <a:gd name="T14" fmla="*/ 452 w 452"/>
              <a:gd name="T15" fmla="*/ 261 h 452"/>
              <a:gd name="T16" fmla="*/ 450 w 452"/>
              <a:gd name="T17" fmla="*/ 261 h 452"/>
              <a:gd name="T18" fmla="*/ 191 w 452"/>
              <a:gd name="T19" fmla="*/ 2 h 452"/>
              <a:gd name="T20" fmla="*/ 191 w 452"/>
              <a:gd name="T21" fmla="*/ 0 h 452"/>
              <a:gd name="T22" fmla="*/ 0 w 452"/>
              <a:gd name="T23" fmla="*/ 0 h 452"/>
              <a:gd name="T24" fmla="*/ 0 w 452"/>
              <a:gd name="T25" fmla="*/ 3 h 452"/>
              <a:gd name="T26" fmla="*/ 188 w 452"/>
              <a:gd name="T27" fmla="*/ 4 h 452"/>
              <a:gd name="T28" fmla="*/ 448 w 452"/>
              <a:gd name="T29" fmla="*/ 265 h 452"/>
              <a:gd name="T30" fmla="*/ 448 w 452"/>
              <a:gd name="T31" fmla="*/ 448 h 452"/>
              <a:gd name="T32" fmla="*/ 219 w 452"/>
              <a:gd name="T33" fmla="*/ 372 h 452"/>
              <a:gd name="T34" fmla="*/ 218 w 452"/>
              <a:gd name="T35" fmla="*/ 371 h 452"/>
              <a:gd name="T36" fmla="*/ 217 w 452"/>
              <a:gd name="T37" fmla="*/ 372 h 452"/>
              <a:gd name="T38" fmla="*/ 182 w 452"/>
              <a:gd name="T39" fmla="*/ 378 h 452"/>
              <a:gd name="T40" fmla="*/ 78 w 452"/>
              <a:gd name="T41" fmla="*/ 274 h 452"/>
              <a:gd name="T42" fmla="*/ 84 w 452"/>
              <a:gd name="T43" fmla="*/ 240 h 452"/>
              <a:gd name="T44" fmla="*/ 84 w 452"/>
              <a:gd name="T45" fmla="*/ 239 h 452"/>
              <a:gd name="T46" fmla="*/ 84 w 452"/>
              <a:gd name="T47" fmla="*/ 238 h 452"/>
              <a:gd name="T48" fmla="*/ 4 w 452"/>
              <a:gd name="T49" fmla="*/ 4 h 452"/>
              <a:gd name="T50" fmla="*/ 188 w 452"/>
              <a:gd name="T51" fmla="*/ 4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2" h="452">
                <a:moveTo>
                  <a:pt x="0" y="3"/>
                </a:moveTo>
                <a:cubicBezTo>
                  <a:pt x="5" y="87"/>
                  <a:pt x="33" y="169"/>
                  <a:pt x="80" y="240"/>
                </a:cubicBezTo>
                <a:cubicBezTo>
                  <a:pt x="76" y="251"/>
                  <a:pt x="74" y="262"/>
                  <a:pt x="74" y="274"/>
                </a:cubicBezTo>
                <a:cubicBezTo>
                  <a:pt x="74" y="333"/>
                  <a:pt x="123" y="382"/>
                  <a:pt x="182" y="382"/>
                </a:cubicBezTo>
                <a:cubicBezTo>
                  <a:pt x="194" y="382"/>
                  <a:pt x="206" y="380"/>
                  <a:pt x="218" y="376"/>
                </a:cubicBezTo>
                <a:cubicBezTo>
                  <a:pt x="287" y="421"/>
                  <a:pt x="367" y="447"/>
                  <a:pt x="450" y="452"/>
                </a:cubicBezTo>
                <a:cubicBezTo>
                  <a:pt x="452" y="452"/>
                  <a:pt x="452" y="452"/>
                  <a:pt x="452" y="452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0" y="261"/>
                  <a:pt x="450" y="261"/>
                  <a:pt x="450" y="261"/>
                </a:cubicBezTo>
                <a:cubicBezTo>
                  <a:pt x="314" y="247"/>
                  <a:pt x="205" y="138"/>
                  <a:pt x="191" y="2"/>
                </a:cubicBezTo>
                <a:cubicBezTo>
                  <a:pt x="191" y="0"/>
                  <a:pt x="191" y="0"/>
                  <a:pt x="191" y="0"/>
                </a:cubicBezTo>
                <a:cubicBezTo>
                  <a:pt x="0" y="0"/>
                  <a:pt x="0" y="0"/>
                  <a:pt x="0" y="0"/>
                </a:cubicBezTo>
                <a:lnTo>
                  <a:pt x="0" y="3"/>
                </a:lnTo>
                <a:close/>
                <a:moveTo>
                  <a:pt x="188" y="4"/>
                </a:moveTo>
                <a:cubicBezTo>
                  <a:pt x="202" y="141"/>
                  <a:pt x="311" y="250"/>
                  <a:pt x="448" y="265"/>
                </a:cubicBezTo>
                <a:cubicBezTo>
                  <a:pt x="448" y="448"/>
                  <a:pt x="448" y="448"/>
                  <a:pt x="448" y="448"/>
                </a:cubicBezTo>
                <a:cubicBezTo>
                  <a:pt x="366" y="443"/>
                  <a:pt x="287" y="416"/>
                  <a:pt x="219" y="372"/>
                </a:cubicBezTo>
                <a:cubicBezTo>
                  <a:pt x="218" y="371"/>
                  <a:pt x="218" y="371"/>
                  <a:pt x="218" y="371"/>
                </a:cubicBezTo>
                <a:cubicBezTo>
                  <a:pt x="217" y="372"/>
                  <a:pt x="217" y="372"/>
                  <a:pt x="217" y="372"/>
                </a:cubicBezTo>
                <a:cubicBezTo>
                  <a:pt x="206" y="376"/>
                  <a:pt x="194" y="378"/>
                  <a:pt x="182" y="378"/>
                </a:cubicBezTo>
                <a:cubicBezTo>
                  <a:pt x="125" y="378"/>
                  <a:pt x="78" y="331"/>
                  <a:pt x="78" y="274"/>
                </a:cubicBezTo>
                <a:cubicBezTo>
                  <a:pt x="78" y="262"/>
                  <a:pt x="80" y="251"/>
                  <a:pt x="84" y="240"/>
                </a:cubicBezTo>
                <a:cubicBezTo>
                  <a:pt x="84" y="239"/>
                  <a:pt x="84" y="239"/>
                  <a:pt x="84" y="239"/>
                </a:cubicBezTo>
                <a:cubicBezTo>
                  <a:pt x="84" y="238"/>
                  <a:pt x="84" y="238"/>
                  <a:pt x="84" y="238"/>
                </a:cubicBezTo>
                <a:cubicBezTo>
                  <a:pt x="37" y="169"/>
                  <a:pt x="10" y="88"/>
                  <a:pt x="4" y="4"/>
                </a:cubicBezTo>
                <a:lnTo>
                  <a:pt x="188" y="4"/>
                </a:lnTo>
                <a:close/>
              </a:path>
            </a:pathLst>
          </a:custGeom>
          <a:solidFill>
            <a:srgbClr val="225A7B"/>
          </a:solidFill>
          <a:ln>
            <a:solidFill>
              <a:srgbClr val="57B898"/>
            </a:solidFill>
          </a:ln>
        </p:spPr>
        <p:txBody>
          <a:bodyPr vert="horz" wrap="square" lIns="162460" tIns="81231" rIns="162460" bIns="81231" numCol="1" anchor="t" anchorCtr="0" compatLnSpc="1"/>
          <a:lstStyle/>
          <a:p>
            <a:pPr defTabSz="1624330">
              <a:defRPr/>
            </a:pPr>
            <a:endParaRPr lang="zh-CN" altLang="en-US" sz="3200" kern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任意多边形 35">
            <a:extLst>
              <a:ext uri="{FF2B5EF4-FFF2-40B4-BE49-F238E27FC236}">
                <a16:creationId xmlns:a16="http://schemas.microsoft.com/office/drawing/2014/main" id="{3AE121B0-465A-224F-F6AC-0571AB00D884}"/>
              </a:ext>
            </a:extLst>
          </p:cNvPr>
          <p:cNvSpPr/>
          <p:nvPr/>
        </p:nvSpPr>
        <p:spPr>
          <a:xfrm flipH="1" flipV="1">
            <a:off x="3690729" y="4882835"/>
            <a:ext cx="1106396" cy="236048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624330">
              <a:defRPr/>
            </a:pPr>
            <a:endParaRPr lang="zh-CN" altLang="en-US" sz="3200" kern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BB35301-4A75-6BAC-5BF9-EF56B0418E09}"/>
              </a:ext>
            </a:extLst>
          </p:cNvPr>
          <p:cNvGrpSpPr/>
          <p:nvPr/>
        </p:nvGrpSpPr>
        <p:grpSpPr>
          <a:xfrm>
            <a:off x="4891683" y="4384392"/>
            <a:ext cx="309667" cy="451405"/>
            <a:chOff x="2528974" y="2863357"/>
            <a:chExt cx="246811" cy="359779"/>
          </a:xfrm>
          <a:solidFill>
            <a:srgbClr val="57B898"/>
          </a:solidFill>
        </p:grpSpPr>
        <p:sp>
          <p:nvSpPr>
            <p:cNvPr id="54" name="AutoShape 113">
              <a:extLst>
                <a:ext uri="{FF2B5EF4-FFF2-40B4-BE49-F238E27FC236}">
                  <a16:creationId xmlns:a16="http://schemas.microsoft.com/office/drawing/2014/main" id="{5701AA56-783C-D3F3-8388-5F2C8B59857A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AutoShape 114">
              <a:extLst>
                <a:ext uri="{FF2B5EF4-FFF2-40B4-BE49-F238E27FC236}">
                  <a16:creationId xmlns:a16="http://schemas.microsoft.com/office/drawing/2014/main" id="{BC72D43E-1FFE-108B-4D11-57C368FA5BA0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solidFill>
                <a:srgbClr val="BDCAAA"/>
              </a:solidFill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24D5EEA-7A08-78F2-A11A-65700752B48A}"/>
              </a:ext>
            </a:extLst>
          </p:cNvPr>
          <p:cNvGrpSpPr/>
          <p:nvPr/>
        </p:nvGrpSpPr>
        <p:grpSpPr>
          <a:xfrm>
            <a:off x="6194680" y="3619219"/>
            <a:ext cx="1625280" cy="1623444"/>
            <a:chOff x="4612535" y="2942191"/>
            <a:chExt cx="1054647" cy="1053455"/>
          </a:xfrm>
          <a:solidFill>
            <a:srgbClr val="008357"/>
          </a:solidFill>
        </p:grpSpPr>
        <p:sp>
          <p:nvSpPr>
            <p:cNvPr id="65" name="Freeform 22">
              <a:extLst>
                <a:ext uri="{FF2B5EF4-FFF2-40B4-BE49-F238E27FC236}">
                  <a16:creationId xmlns:a16="http://schemas.microsoft.com/office/drawing/2014/main" id="{D7C0D6EF-E97F-3816-7515-A328BFB584C0}"/>
                </a:ext>
              </a:extLst>
            </p:cNvPr>
            <p:cNvSpPr/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grpFill/>
            <a:ln>
              <a:solidFill>
                <a:srgbClr val="008357"/>
              </a:solidFill>
            </a:ln>
          </p:spPr>
          <p:txBody>
            <a:bodyPr vert="horz" wrap="square" lIns="162460" tIns="81231" rIns="162460" bIns="81231" numCol="1" anchor="t" anchorCtr="0" compatLnSpc="1"/>
            <a:lstStyle/>
            <a:p>
              <a:pPr defTabSz="1624330">
                <a:defRPr/>
              </a:pPr>
              <a:endParaRPr lang="zh-CN" altLang="en-US" sz="3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6" name="Freeform 23">
              <a:extLst>
                <a:ext uri="{FF2B5EF4-FFF2-40B4-BE49-F238E27FC236}">
                  <a16:creationId xmlns:a16="http://schemas.microsoft.com/office/drawing/2014/main" id="{0C0268F8-469B-9201-D531-AB7D98A4A8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grpFill/>
            <a:ln>
              <a:solidFill>
                <a:srgbClr val="008357"/>
              </a:solidFill>
            </a:ln>
          </p:spPr>
          <p:txBody>
            <a:bodyPr vert="horz" wrap="square" lIns="162460" tIns="81231" rIns="162460" bIns="81231" numCol="1" anchor="t" anchorCtr="0" compatLnSpc="1"/>
            <a:lstStyle/>
            <a:p>
              <a:pPr defTabSz="1624330">
                <a:defRPr/>
              </a:pPr>
              <a:endParaRPr lang="zh-CN" altLang="en-US" sz="3200" ker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60" name="任意多边形 33">
            <a:extLst>
              <a:ext uri="{FF2B5EF4-FFF2-40B4-BE49-F238E27FC236}">
                <a16:creationId xmlns:a16="http://schemas.microsoft.com/office/drawing/2014/main" id="{FC61DC54-F26A-8FAA-E02A-0138E00FEF15}"/>
              </a:ext>
            </a:extLst>
          </p:cNvPr>
          <p:cNvSpPr/>
          <p:nvPr/>
        </p:nvSpPr>
        <p:spPr>
          <a:xfrm flipV="1">
            <a:off x="7421447" y="4882835"/>
            <a:ext cx="1005157" cy="236048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624330">
              <a:defRPr/>
            </a:pPr>
            <a:endParaRPr lang="zh-CN" altLang="en-US" sz="3200" kern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1" name="AutoShape 112">
            <a:extLst>
              <a:ext uri="{FF2B5EF4-FFF2-40B4-BE49-F238E27FC236}">
                <a16:creationId xmlns:a16="http://schemas.microsoft.com/office/drawing/2014/main" id="{67F5C5A6-590E-337E-C348-3F20C1E141A4}"/>
              </a:ext>
            </a:extLst>
          </p:cNvPr>
          <p:cNvSpPr/>
          <p:nvPr/>
        </p:nvSpPr>
        <p:spPr bwMode="auto">
          <a:xfrm>
            <a:off x="6942498" y="4384393"/>
            <a:ext cx="452137" cy="45014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008357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8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23373B8-C369-8112-52E3-C6BEE1C6A4A2}"/>
              </a:ext>
            </a:extLst>
          </p:cNvPr>
          <p:cNvGrpSpPr/>
          <p:nvPr/>
        </p:nvGrpSpPr>
        <p:grpSpPr>
          <a:xfrm>
            <a:off x="8445499" y="1536848"/>
            <a:ext cx="2763839" cy="1223645"/>
            <a:chOff x="8090264" y="1679996"/>
            <a:chExt cx="2763839" cy="1223645"/>
          </a:xfrm>
        </p:grpSpPr>
        <p:sp>
          <p:nvSpPr>
            <p:cNvPr id="68" name="矩形 3">
              <a:extLst>
                <a:ext uri="{FF2B5EF4-FFF2-40B4-BE49-F238E27FC236}">
                  <a16:creationId xmlns:a16="http://schemas.microsoft.com/office/drawing/2014/main" id="{23721F95-5596-6B93-6D23-A3B69CAB4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044AB5E-C0AF-E199-6D46-0E43F92EBF34}"/>
                </a:ext>
              </a:extLst>
            </p:cNvPr>
            <p:cNvSpPr txBox="1"/>
            <p:nvPr/>
          </p:nvSpPr>
          <p:spPr>
            <a:xfrm>
              <a:off x="8090264" y="2006216"/>
              <a:ext cx="27638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065B78F-EB24-85C6-ECF8-DCC0BC6AD311}"/>
              </a:ext>
            </a:extLst>
          </p:cNvPr>
          <p:cNvGrpSpPr/>
          <p:nvPr/>
        </p:nvGrpSpPr>
        <p:grpSpPr>
          <a:xfrm>
            <a:off x="982663" y="1536848"/>
            <a:ext cx="2726259" cy="1223645"/>
            <a:chOff x="8518004" y="1679996"/>
            <a:chExt cx="2726259" cy="1223645"/>
          </a:xfrm>
        </p:grpSpPr>
        <p:sp>
          <p:nvSpPr>
            <p:cNvPr id="71" name="矩形 3">
              <a:extLst>
                <a:ext uri="{FF2B5EF4-FFF2-40B4-BE49-F238E27FC236}">
                  <a16:creationId xmlns:a16="http://schemas.microsoft.com/office/drawing/2014/main" id="{F671D81F-72A8-0954-7565-C9F2DFE3F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2CA5601-58F7-E6E5-49EA-A3791BDBDD92}"/>
                </a:ext>
              </a:extLst>
            </p:cNvPr>
            <p:cNvSpPr txBox="1"/>
            <p:nvPr/>
          </p:nvSpPr>
          <p:spPr>
            <a:xfrm>
              <a:off x="8518004" y="2006216"/>
              <a:ext cx="272625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AC9E2B7-1324-C1E4-5D94-1D2A4E569A98}"/>
              </a:ext>
            </a:extLst>
          </p:cNvPr>
          <p:cNvGrpSpPr/>
          <p:nvPr/>
        </p:nvGrpSpPr>
        <p:grpSpPr>
          <a:xfrm>
            <a:off x="8445499" y="4677477"/>
            <a:ext cx="2763839" cy="1223645"/>
            <a:chOff x="8090264" y="1679996"/>
            <a:chExt cx="2763839" cy="1223645"/>
          </a:xfrm>
        </p:grpSpPr>
        <p:sp>
          <p:nvSpPr>
            <p:cNvPr id="74" name="矩形 3">
              <a:extLst>
                <a:ext uri="{FF2B5EF4-FFF2-40B4-BE49-F238E27FC236}">
                  <a16:creationId xmlns:a16="http://schemas.microsoft.com/office/drawing/2014/main" id="{92C5212C-8B63-A3AF-9249-C0C7B0B5C1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23E2A53-970C-DD98-5E42-F8503AF183CD}"/>
                </a:ext>
              </a:extLst>
            </p:cNvPr>
            <p:cNvSpPr txBox="1"/>
            <p:nvPr/>
          </p:nvSpPr>
          <p:spPr>
            <a:xfrm>
              <a:off x="8090264" y="2006216"/>
              <a:ext cx="27638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52300DE9-88B3-85E7-6400-F5840770DA5E}"/>
              </a:ext>
            </a:extLst>
          </p:cNvPr>
          <p:cNvGrpSpPr/>
          <p:nvPr/>
        </p:nvGrpSpPr>
        <p:grpSpPr>
          <a:xfrm>
            <a:off x="896441" y="4677477"/>
            <a:ext cx="2812481" cy="1223645"/>
            <a:chOff x="8431782" y="1679996"/>
            <a:chExt cx="2812481" cy="1223645"/>
          </a:xfrm>
        </p:grpSpPr>
        <p:sp>
          <p:nvSpPr>
            <p:cNvPr id="77" name="矩形 3">
              <a:extLst>
                <a:ext uri="{FF2B5EF4-FFF2-40B4-BE49-F238E27FC236}">
                  <a16:creationId xmlns:a16="http://schemas.microsoft.com/office/drawing/2014/main" id="{C5AB064A-F263-57D5-A2DE-DB71C3F94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465F2198-C2FA-5FB7-01C2-B1D3CAE83041}"/>
                </a:ext>
              </a:extLst>
            </p:cNvPr>
            <p:cNvSpPr txBox="1"/>
            <p:nvPr/>
          </p:nvSpPr>
          <p:spPr>
            <a:xfrm>
              <a:off x="8431782" y="2006216"/>
              <a:ext cx="281248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8295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本课内容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6E5477B-B2FB-CEC1-9316-0DC1D5634E2F}"/>
              </a:ext>
            </a:extLst>
          </p:cNvPr>
          <p:cNvCxnSpPr/>
          <p:nvPr/>
        </p:nvCxnSpPr>
        <p:spPr>
          <a:xfrm>
            <a:off x="2143949" y="2351641"/>
            <a:ext cx="1" cy="82434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33">
            <a:extLst>
              <a:ext uri="{FF2B5EF4-FFF2-40B4-BE49-F238E27FC236}">
                <a16:creationId xmlns:a16="http://schemas.microsoft.com/office/drawing/2014/main" id="{C8C3014A-32FE-AB8B-108A-2D9596759495}"/>
              </a:ext>
            </a:extLst>
          </p:cNvPr>
          <p:cNvSpPr/>
          <p:nvPr/>
        </p:nvSpPr>
        <p:spPr>
          <a:xfrm>
            <a:off x="888915" y="3284514"/>
            <a:ext cx="2510068" cy="766618"/>
          </a:xfrm>
          <a:custGeom>
            <a:avLst/>
            <a:gdLst>
              <a:gd name="connsiteX0" fmla="*/ 0 w 2510068"/>
              <a:gd name="connsiteY0" fmla="*/ 0 h 766618"/>
              <a:gd name="connsiteX1" fmla="*/ 2510068 w 2510068"/>
              <a:gd name="connsiteY1" fmla="*/ 0 h 766618"/>
              <a:gd name="connsiteX2" fmla="*/ 2510068 w 2510068"/>
              <a:gd name="connsiteY2" fmla="*/ 766618 h 766618"/>
              <a:gd name="connsiteX3" fmla="*/ 2 w 2510068"/>
              <a:gd name="connsiteY3" fmla="*/ 766618 h 766618"/>
              <a:gd name="connsiteX4" fmla="*/ 325667 w 2510068"/>
              <a:gd name="connsiteY4" fmla="*/ 383310 h 766618"/>
              <a:gd name="connsiteX5" fmla="*/ 0 w 2510068"/>
              <a:gd name="connsiteY5" fmla="*/ 0 h 766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068" h="766618">
                <a:moveTo>
                  <a:pt x="0" y="0"/>
                </a:moveTo>
                <a:lnTo>
                  <a:pt x="2510068" y="0"/>
                </a:lnTo>
                <a:lnTo>
                  <a:pt x="2510068" y="766618"/>
                </a:lnTo>
                <a:lnTo>
                  <a:pt x="2" y="766618"/>
                </a:lnTo>
                <a:lnTo>
                  <a:pt x="325667" y="383310"/>
                </a:lnTo>
                <a:lnTo>
                  <a:pt x="0" y="0"/>
                </a:lnTo>
                <a:close/>
              </a:path>
            </a:pathLst>
          </a:cu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C513097-FFB1-F03B-5856-45D64AF6413A}"/>
              </a:ext>
            </a:extLst>
          </p:cNvPr>
          <p:cNvSpPr/>
          <p:nvPr/>
        </p:nvSpPr>
        <p:spPr>
          <a:xfrm>
            <a:off x="1649804" y="3175988"/>
            <a:ext cx="988291" cy="988291"/>
          </a:xfrm>
          <a:prstGeom prst="ellipse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E7E9292-2F11-5DD1-8F7D-F37CFFE55AA6}"/>
              </a:ext>
            </a:extLst>
          </p:cNvPr>
          <p:cNvSpPr/>
          <p:nvPr/>
        </p:nvSpPr>
        <p:spPr>
          <a:xfrm>
            <a:off x="2037731" y="2139205"/>
            <a:ext cx="212436" cy="212436"/>
          </a:xfrm>
          <a:prstGeom prst="ellipse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scheme_154200">
            <a:extLst>
              <a:ext uri="{FF2B5EF4-FFF2-40B4-BE49-F238E27FC236}">
                <a16:creationId xmlns:a16="http://schemas.microsoft.com/office/drawing/2014/main" id="{FB93509D-CDE6-5EE9-FBF0-B6FC2CC3FDEF}"/>
              </a:ext>
            </a:extLst>
          </p:cNvPr>
          <p:cNvSpPr>
            <a:spLocks noChangeAspect="1"/>
          </p:cNvSpPr>
          <p:nvPr/>
        </p:nvSpPr>
        <p:spPr bwMode="auto">
          <a:xfrm>
            <a:off x="1839107" y="3368088"/>
            <a:ext cx="609685" cy="568510"/>
          </a:xfrm>
          <a:custGeom>
            <a:avLst/>
            <a:gdLst>
              <a:gd name="T0" fmla="*/ 3958 w 4630"/>
              <a:gd name="T1" fmla="*/ 1193 h 4324"/>
              <a:gd name="T2" fmla="*/ 3772 w 4630"/>
              <a:gd name="T3" fmla="*/ 1223 h 4324"/>
              <a:gd name="T4" fmla="*/ 3358 w 4630"/>
              <a:gd name="T5" fmla="*/ 1778 h 4324"/>
              <a:gd name="T6" fmla="*/ 3055 w 4630"/>
              <a:gd name="T7" fmla="*/ 1876 h 4324"/>
              <a:gd name="T8" fmla="*/ 2515 w 4630"/>
              <a:gd name="T9" fmla="*/ 1484 h 4324"/>
              <a:gd name="T10" fmla="*/ 2515 w 4630"/>
              <a:gd name="T11" fmla="*/ 1166 h 4324"/>
              <a:gd name="T12" fmla="*/ 2915 w 4630"/>
              <a:gd name="T13" fmla="*/ 600 h 4324"/>
              <a:gd name="T14" fmla="*/ 2315 w 4630"/>
              <a:gd name="T15" fmla="*/ 0 h 4324"/>
              <a:gd name="T16" fmla="*/ 1715 w 4630"/>
              <a:gd name="T17" fmla="*/ 600 h 4324"/>
              <a:gd name="T18" fmla="*/ 2115 w 4630"/>
              <a:gd name="T19" fmla="*/ 1166 h 4324"/>
              <a:gd name="T20" fmla="*/ 2115 w 4630"/>
              <a:gd name="T21" fmla="*/ 1484 h 4324"/>
              <a:gd name="T22" fmla="*/ 1575 w 4630"/>
              <a:gd name="T23" fmla="*/ 1877 h 4324"/>
              <a:gd name="T24" fmla="*/ 1273 w 4630"/>
              <a:gd name="T25" fmla="*/ 1778 h 4324"/>
              <a:gd name="T26" fmla="*/ 858 w 4630"/>
              <a:gd name="T27" fmla="*/ 1223 h 4324"/>
              <a:gd name="T28" fmla="*/ 673 w 4630"/>
              <a:gd name="T29" fmla="*/ 1193 h 4324"/>
              <a:gd name="T30" fmla="*/ 102 w 4630"/>
              <a:gd name="T31" fmla="*/ 1608 h 4324"/>
              <a:gd name="T32" fmla="*/ 488 w 4630"/>
              <a:gd name="T33" fmla="*/ 2364 h 4324"/>
              <a:gd name="T34" fmla="*/ 673 w 4630"/>
              <a:gd name="T35" fmla="*/ 2394 h 4324"/>
              <a:gd name="T36" fmla="*/ 1149 w 4630"/>
              <a:gd name="T37" fmla="*/ 2159 h 4324"/>
              <a:gd name="T38" fmla="*/ 1452 w 4630"/>
              <a:gd name="T39" fmla="*/ 2258 h 4324"/>
              <a:gd name="T40" fmla="*/ 1449 w 4630"/>
              <a:gd name="T41" fmla="*/ 2327 h 4324"/>
              <a:gd name="T42" fmla="*/ 1658 w 4630"/>
              <a:gd name="T43" fmla="*/ 2891 h 4324"/>
              <a:gd name="T44" fmla="*/ 1471 w 4630"/>
              <a:gd name="T45" fmla="*/ 3149 h 4324"/>
              <a:gd name="T46" fmla="*/ 1301 w 4630"/>
              <a:gd name="T47" fmla="*/ 3124 h 4324"/>
              <a:gd name="T48" fmla="*/ 815 w 4630"/>
              <a:gd name="T49" fmla="*/ 3371 h 4324"/>
              <a:gd name="T50" fmla="*/ 948 w 4630"/>
              <a:gd name="T51" fmla="*/ 4209 h 4324"/>
              <a:gd name="T52" fmla="*/ 1300 w 4630"/>
              <a:gd name="T53" fmla="*/ 4324 h 4324"/>
              <a:gd name="T54" fmla="*/ 1786 w 4630"/>
              <a:gd name="T55" fmla="*/ 4077 h 4324"/>
              <a:gd name="T56" fmla="*/ 1795 w 4630"/>
              <a:gd name="T57" fmla="*/ 3384 h 4324"/>
              <a:gd name="T58" fmla="*/ 1981 w 4630"/>
              <a:gd name="T59" fmla="*/ 3127 h 4324"/>
              <a:gd name="T60" fmla="*/ 2315 w 4630"/>
              <a:gd name="T61" fmla="*/ 3194 h 4324"/>
              <a:gd name="T62" fmla="*/ 2647 w 4630"/>
              <a:gd name="T63" fmla="*/ 3127 h 4324"/>
              <a:gd name="T64" fmla="*/ 2836 w 4630"/>
              <a:gd name="T65" fmla="*/ 3385 h 4324"/>
              <a:gd name="T66" fmla="*/ 2845 w 4630"/>
              <a:gd name="T67" fmla="*/ 4077 h 4324"/>
              <a:gd name="T68" fmla="*/ 3331 w 4630"/>
              <a:gd name="T69" fmla="*/ 4324 h 4324"/>
              <a:gd name="T70" fmla="*/ 3331 w 4630"/>
              <a:gd name="T71" fmla="*/ 4324 h 4324"/>
              <a:gd name="T72" fmla="*/ 3683 w 4630"/>
              <a:gd name="T73" fmla="*/ 4209 h 4324"/>
              <a:gd name="T74" fmla="*/ 3816 w 4630"/>
              <a:gd name="T75" fmla="*/ 3371 h 4324"/>
              <a:gd name="T76" fmla="*/ 3330 w 4630"/>
              <a:gd name="T77" fmla="*/ 3124 h 4324"/>
              <a:gd name="T78" fmla="*/ 3159 w 4630"/>
              <a:gd name="T79" fmla="*/ 3149 h 4324"/>
              <a:gd name="T80" fmla="*/ 2971 w 4630"/>
              <a:gd name="T81" fmla="*/ 2893 h 4324"/>
              <a:gd name="T82" fmla="*/ 3182 w 4630"/>
              <a:gd name="T83" fmla="*/ 2327 h 4324"/>
              <a:gd name="T84" fmla="*/ 3179 w 4630"/>
              <a:gd name="T85" fmla="*/ 2257 h 4324"/>
              <a:gd name="T86" fmla="*/ 3481 w 4630"/>
              <a:gd name="T87" fmla="*/ 2159 h 4324"/>
              <a:gd name="T88" fmla="*/ 3957 w 4630"/>
              <a:gd name="T89" fmla="*/ 2394 h 4324"/>
              <a:gd name="T90" fmla="*/ 3957 w 4630"/>
              <a:gd name="T91" fmla="*/ 2394 h 4324"/>
              <a:gd name="T92" fmla="*/ 4143 w 4630"/>
              <a:gd name="T93" fmla="*/ 2364 h 4324"/>
              <a:gd name="T94" fmla="*/ 4528 w 4630"/>
              <a:gd name="T95" fmla="*/ 1608 h 4324"/>
              <a:gd name="T96" fmla="*/ 3958 w 4630"/>
              <a:gd name="T97" fmla="*/ 1193 h 4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30" h="4324">
                <a:moveTo>
                  <a:pt x="3958" y="1193"/>
                </a:moveTo>
                <a:cubicBezTo>
                  <a:pt x="3895" y="1193"/>
                  <a:pt x="3832" y="1203"/>
                  <a:pt x="3772" y="1223"/>
                </a:cubicBezTo>
                <a:cubicBezTo>
                  <a:pt x="3524" y="1304"/>
                  <a:pt x="3364" y="1531"/>
                  <a:pt x="3358" y="1778"/>
                </a:cubicBezTo>
                <a:lnTo>
                  <a:pt x="3055" y="1876"/>
                </a:lnTo>
                <a:cubicBezTo>
                  <a:pt x="2936" y="1682"/>
                  <a:pt x="2743" y="1538"/>
                  <a:pt x="2515" y="1484"/>
                </a:cubicBezTo>
                <a:lnTo>
                  <a:pt x="2515" y="1166"/>
                </a:lnTo>
                <a:cubicBezTo>
                  <a:pt x="2748" y="1083"/>
                  <a:pt x="2915" y="861"/>
                  <a:pt x="2915" y="600"/>
                </a:cubicBezTo>
                <a:cubicBezTo>
                  <a:pt x="2915" y="270"/>
                  <a:pt x="2646" y="0"/>
                  <a:pt x="2315" y="0"/>
                </a:cubicBezTo>
                <a:cubicBezTo>
                  <a:pt x="1984" y="0"/>
                  <a:pt x="1715" y="270"/>
                  <a:pt x="1715" y="600"/>
                </a:cubicBezTo>
                <a:cubicBezTo>
                  <a:pt x="1715" y="861"/>
                  <a:pt x="1882" y="1083"/>
                  <a:pt x="2115" y="1166"/>
                </a:cubicBezTo>
                <a:lnTo>
                  <a:pt x="2115" y="1484"/>
                </a:lnTo>
                <a:cubicBezTo>
                  <a:pt x="1887" y="1538"/>
                  <a:pt x="1694" y="1682"/>
                  <a:pt x="1575" y="1877"/>
                </a:cubicBezTo>
                <a:lnTo>
                  <a:pt x="1273" y="1778"/>
                </a:lnTo>
                <a:cubicBezTo>
                  <a:pt x="1266" y="1531"/>
                  <a:pt x="1107" y="1304"/>
                  <a:pt x="858" y="1223"/>
                </a:cubicBezTo>
                <a:cubicBezTo>
                  <a:pt x="798" y="1203"/>
                  <a:pt x="736" y="1193"/>
                  <a:pt x="673" y="1193"/>
                </a:cubicBezTo>
                <a:cubicBezTo>
                  <a:pt x="412" y="1193"/>
                  <a:pt x="183" y="1360"/>
                  <a:pt x="102" y="1608"/>
                </a:cubicBezTo>
                <a:cubicBezTo>
                  <a:pt x="0" y="1923"/>
                  <a:pt x="173" y="2262"/>
                  <a:pt x="488" y="2364"/>
                </a:cubicBezTo>
                <a:cubicBezTo>
                  <a:pt x="548" y="2384"/>
                  <a:pt x="610" y="2394"/>
                  <a:pt x="673" y="2394"/>
                </a:cubicBezTo>
                <a:cubicBezTo>
                  <a:pt x="864" y="2394"/>
                  <a:pt x="1038" y="2304"/>
                  <a:pt x="1149" y="2159"/>
                </a:cubicBezTo>
                <a:lnTo>
                  <a:pt x="1452" y="2258"/>
                </a:lnTo>
                <a:cubicBezTo>
                  <a:pt x="1450" y="2281"/>
                  <a:pt x="1449" y="2304"/>
                  <a:pt x="1449" y="2327"/>
                </a:cubicBezTo>
                <a:cubicBezTo>
                  <a:pt x="1449" y="2542"/>
                  <a:pt x="1528" y="2740"/>
                  <a:pt x="1658" y="2891"/>
                </a:cubicBezTo>
                <a:lnTo>
                  <a:pt x="1471" y="3149"/>
                </a:lnTo>
                <a:cubicBezTo>
                  <a:pt x="1416" y="3132"/>
                  <a:pt x="1359" y="3124"/>
                  <a:pt x="1301" y="3124"/>
                </a:cubicBezTo>
                <a:cubicBezTo>
                  <a:pt x="1109" y="3124"/>
                  <a:pt x="927" y="3216"/>
                  <a:pt x="815" y="3371"/>
                </a:cubicBezTo>
                <a:cubicBezTo>
                  <a:pt x="620" y="3639"/>
                  <a:pt x="680" y="4015"/>
                  <a:pt x="948" y="4209"/>
                </a:cubicBezTo>
                <a:cubicBezTo>
                  <a:pt x="1051" y="4284"/>
                  <a:pt x="1173" y="4324"/>
                  <a:pt x="1300" y="4324"/>
                </a:cubicBezTo>
                <a:cubicBezTo>
                  <a:pt x="1492" y="4324"/>
                  <a:pt x="1673" y="4232"/>
                  <a:pt x="1786" y="4077"/>
                </a:cubicBezTo>
                <a:cubicBezTo>
                  <a:pt x="1939" y="3866"/>
                  <a:pt x="1934" y="3588"/>
                  <a:pt x="1795" y="3384"/>
                </a:cubicBezTo>
                <a:lnTo>
                  <a:pt x="1981" y="3127"/>
                </a:lnTo>
                <a:cubicBezTo>
                  <a:pt x="2084" y="3170"/>
                  <a:pt x="2197" y="3194"/>
                  <a:pt x="2315" y="3194"/>
                </a:cubicBezTo>
                <a:cubicBezTo>
                  <a:pt x="2433" y="3194"/>
                  <a:pt x="2545" y="3170"/>
                  <a:pt x="2647" y="3127"/>
                </a:cubicBezTo>
                <a:lnTo>
                  <a:pt x="2836" y="3385"/>
                </a:lnTo>
                <a:cubicBezTo>
                  <a:pt x="2696" y="3588"/>
                  <a:pt x="2692" y="3866"/>
                  <a:pt x="2845" y="4077"/>
                </a:cubicBezTo>
                <a:cubicBezTo>
                  <a:pt x="2957" y="4232"/>
                  <a:pt x="3139" y="4324"/>
                  <a:pt x="3331" y="4324"/>
                </a:cubicBezTo>
                <a:lnTo>
                  <a:pt x="3331" y="4324"/>
                </a:lnTo>
                <a:cubicBezTo>
                  <a:pt x="3458" y="4324"/>
                  <a:pt x="3580" y="4284"/>
                  <a:pt x="3683" y="4209"/>
                </a:cubicBezTo>
                <a:cubicBezTo>
                  <a:pt x="3951" y="4015"/>
                  <a:pt x="4010" y="3639"/>
                  <a:pt x="3816" y="3371"/>
                </a:cubicBezTo>
                <a:cubicBezTo>
                  <a:pt x="3703" y="3216"/>
                  <a:pt x="3522" y="3124"/>
                  <a:pt x="3330" y="3124"/>
                </a:cubicBezTo>
                <a:cubicBezTo>
                  <a:pt x="3271" y="3124"/>
                  <a:pt x="3214" y="3133"/>
                  <a:pt x="3159" y="3149"/>
                </a:cubicBezTo>
                <a:lnTo>
                  <a:pt x="2971" y="2893"/>
                </a:lnTo>
                <a:cubicBezTo>
                  <a:pt x="3102" y="2741"/>
                  <a:pt x="3182" y="2543"/>
                  <a:pt x="3182" y="2327"/>
                </a:cubicBezTo>
                <a:cubicBezTo>
                  <a:pt x="3182" y="2303"/>
                  <a:pt x="3181" y="2280"/>
                  <a:pt x="3179" y="2257"/>
                </a:cubicBezTo>
                <a:lnTo>
                  <a:pt x="3481" y="2159"/>
                </a:lnTo>
                <a:cubicBezTo>
                  <a:pt x="3592" y="2304"/>
                  <a:pt x="3766" y="2394"/>
                  <a:pt x="3957" y="2394"/>
                </a:cubicBezTo>
                <a:lnTo>
                  <a:pt x="3957" y="2394"/>
                </a:lnTo>
                <a:cubicBezTo>
                  <a:pt x="4020" y="2394"/>
                  <a:pt x="4083" y="2384"/>
                  <a:pt x="4143" y="2364"/>
                </a:cubicBezTo>
                <a:cubicBezTo>
                  <a:pt x="4458" y="2262"/>
                  <a:pt x="4630" y="1923"/>
                  <a:pt x="4528" y="1608"/>
                </a:cubicBezTo>
                <a:cubicBezTo>
                  <a:pt x="4447" y="1360"/>
                  <a:pt x="4218" y="1193"/>
                  <a:pt x="3958" y="1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0F175697-F570-5C10-B73F-86254775BC7C}"/>
              </a:ext>
            </a:extLst>
          </p:cNvPr>
          <p:cNvCxnSpPr/>
          <p:nvPr/>
        </p:nvCxnSpPr>
        <p:spPr>
          <a:xfrm>
            <a:off x="7214968" y="2357414"/>
            <a:ext cx="1" cy="82434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>
            <a:extLst>
              <a:ext uri="{FF2B5EF4-FFF2-40B4-BE49-F238E27FC236}">
                <a16:creationId xmlns:a16="http://schemas.microsoft.com/office/drawing/2014/main" id="{C764CD71-EE67-A6E3-BA53-24B23BAE6C6B}"/>
              </a:ext>
            </a:extLst>
          </p:cNvPr>
          <p:cNvSpPr/>
          <p:nvPr/>
        </p:nvSpPr>
        <p:spPr>
          <a:xfrm>
            <a:off x="7108750" y="2144978"/>
            <a:ext cx="212436" cy="212436"/>
          </a:xfrm>
          <a:prstGeom prst="ellipse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CCC3523-36A4-F227-8E00-6D6150B5ADB1}"/>
              </a:ext>
            </a:extLst>
          </p:cNvPr>
          <p:cNvSpPr/>
          <p:nvPr/>
        </p:nvSpPr>
        <p:spPr>
          <a:xfrm>
            <a:off x="5987176" y="3284514"/>
            <a:ext cx="2456873" cy="766618"/>
          </a:xfrm>
          <a:prstGeom prst="rect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3585150-7463-705E-246B-2F160002F428}"/>
              </a:ext>
            </a:extLst>
          </p:cNvPr>
          <p:cNvSpPr/>
          <p:nvPr/>
        </p:nvSpPr>
        <p:spPr>
          <a:xfrm>
            <a:off x="6721467" y="3170791"/>
            <a:ext cx="988291" cy="988291"/>
          </a:xfrm>
          <a:prstGeom prst="ellipse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group_126413">
            <a:extLst>
              <a:ext uri="{FF2B5EF4-FFF2-40B4-BE49-F238E27FC236}">
                <a16:creationId xmlns:a16="http://schemas.microsoft.com/office/drawing/2014/main" id="{6A53683A-19EC-0FCD-C480-918D59949C51}"/>
              </a:ext>
            </a:extLst>
          </p:cNvPr>
          <p:cNvSpPr>
            <a:spLocks noChangeAspect="1"/>
          </p:cNvSpPr>
          <p:nvPr/>
        </p:nvSpPr>
        <p:spPr bwMode="auto">
          <a:xfrm>
            <a:off x="6939352" y="3489628"/>
            <a:ext cx="552520" cy="329695"/>
          </a:xfrm>
          <a:custGeom>
            <a:avLst/>
            <a:gdLst>
              <a:gd name="connsiteX0" fmla="*/ 304490 w 608979"/>
              <a:gd name="connsiteY0" fmla="*/ 195651 h 363385"/>
              <a:gd name="connsiteX1" fmla="*/ 304583 w 608979"/>
              <a:gd name="connsiteY1" fmla="*/ 195651 h 363385"/>
              <a:gd name="connsiteX2" fmla="*/ 304770 w 608979"/>
              <a:gd name="connsiteY2" fmla="*/ 195651 h 363385"/>
              <a:gd name="connsiteX3" fmla="*/ 312252 w 608979"/>
              <a:gd name="connsiteY3" fmla="*/ 237304 h 363385"/>
              <a:gd name="connsiteX4" fmla="*/ 328430 w 608979"/>
              <a:gd name="connsiteY4" fmla="*/ 283254 h 363385"/>
              <a:gd name="connsiteX5" fmla="*/ 356111 w 608979"/>
              <a:gd name="connsiteY5" fmla="*/ 195744 h 363385"/>
              <a:gd name="connsiteX6" fmla="*/ 422040 w 608979"/>
              <a:gd name="connsiteY6" fmla="*/ 232261 h 363385"/>
              <a:gd name="connsiteX7" fmla="*/ 430830 w 608979"/>
              <a:gd name="connsiteY7" fmla="*/ 238425 h 363385"/>
              <a:gd name="connsiteX8" fmla="*/ 450001 w 608979"/>
              <a:gd name="connsiteY8" fmla="*/ 228619 h 363385"/>
              <a:gd name="connsiteX9" fmla="*/ 472352 w 608979"/>
              <a:gd name="connsiteY9" fmla="*/ 299131 h 363385"/>
              <a:gd name="connsiteX10" fmla="*/ 485257 w 608979"/>
              <a:gd name="connsiteY10" fmla="*/ 262240 h 363385"/>
              <a:gd name="connsiteX11" fmla="*/ 491242 w 608979"/>
              <a:gd name="connsiteY11" fmla="*/ 228712 h 363385"/>
              <a:gd name="connsiteX12" fmla="*/ 491429 w 608979"/>
              <a:gd name="connsiteY12" fmla="*/ 228712 h 363385"/>
              <a:gd name="connsiteX13" fmla="*/ 491523 w 608979"/>
              <a:gd name="connsiteY13" fmla="*/ 228712 h 363385"/>
              <a:gd name="connsiteX14" fmla="*/ 497508 w 608979"/>
              <a:gd name="connsiteY14" fmla="*/ 262240 h 363385"/>
              <a:gd name="connsiteX15" fmla="*/ 510506 w 608979"/>
              <a:gd name="connsiteY15" fmla="*/ 299224 h 363385"/>
              <a:gd name="connsiteX16" fmla="*/ 532763 w 608979"/>
              <a:gd name="connsiteY16" fmla="*/ 228712 h 363385"/>
              <a:gd name="connsiteX17" fmla="*/ 585881 w 608979"/>
              <a:gd name="connsiteY17" fmla="*/ 258038 h 363385"/>
              <a:gd name="connsiteX18" fmla="*/ 608886 w 608979"/>
              <a:gd name="connsiteY18" fmla="*/ 301092 h 363385"/>
              <a:gd name="connsiteX19" fmla="*/ 608979 w 608979"/>
              <a:gd name="connsiteY19" fmla="*/ 363385 h 363385"/>
              <a:gd name="connsiteX20" fmla="*/ 491242 w 608979"/>
              <a:gd name="connsiteY20" fmla="*/ 363385 h 363385"/>
              <a:gd name="connsiteX21" fmla="*/ 450469 w 608979"/>
              <a:gd name="connsiteY21" fmla="*/ 363385 h 363385"/>
              <a:gd name="connsiteX22" fmla="*/ 373785 w 608979"/>
              <a:gd name="connsiteY22" fmla="*/ 363385 h 363385"/>
              <a:gd name="connsiteX23" fmla="*/ 304209 w 608979"/>
              <a:gd name="connsiteY23" fmla="*/ 363385 h 363385"/>
              <a:gd name="connsiteX24" fmla="*/ 234633 w 608979"/>
              <a:gd name="connsiteY24" fmla="*/ 363385 h 363385"/>
              <a:gd name="connsiteX25" fmla="*/ 158230 w 608979"/>
              <a:gd name="connsiteY25" fmla="*/ 363385 h 363385"/>
              <a:gd name="connsiteX26" fmla="*/ 117176 w 608979"/>
              <a:gd name="connsiteY26" fmla="*/ 363385 h 363385"/>
              <a:gd name="connsiteX27" fmla="*/ 0 w 608979"/>
              <a:gd name="connsiteY27" fmla="*/ 363385 h 363385"/>
              <a:gd name="connsiteX28" fmla="*/ 0 w 608979"/>
              <a:gd name="connsiteY28" fmla="*/ 300998 h 363385"/>
              <a:gd name="connsiteX29" fmla="*/ 22911 w 608979"/>
              <a:gd name="connsiteY29" fmla="*/ 257851 h 363385"/>
              <a:gd name="connsiteX30" fmla="*/ 76029 w 608979"/>
              <a:gd name="connsiteY30" fmla="*/ 228619 h 363385"/>
              <a:gd name="connsiteX31" fmla="*/ 98380 w 608979"/>
              <a:gd name="connsiteY31" fmla="*/ 299131 h 363385"/>
              <a:gd name="connsiteX32" fmla="*/ 111378 w 608979"/>
              <a:gd name="connsiteY32" fmla="*/ 262240 h 363385"/>
              <a:gd name="connsiteX33" fmla="*/ 117363 w 608979"/>
              <a:gd name="connsiteY33" fmla="*/ 228712 h 363385"/>
              <a:gd name="connsiteX34" fmla="*/ 117457 w 608979"/>
              <a:gd name="connsiteY34" fmla="*/ 228712 h 363385"/>
              <a:gd name="connsiteX35" fmla="*/ 117550 w 608979"/>
              <a:gd name="connsiteY35" fmla="*/ 228712 h 363385"/>
              <a:gd name="connsiteX36" fmla="*/ 123535 w 608979"/>
              <a:gd name="connsiteY36" fmla="*/ 262240 h 363385"/>
              <a:gd name="connsiteX37" fmla="*/ 136534 w 608979"/>
              <a:gd name="connsiteY37" fmla="*/ 299131 h 363385"/>
              <a:gd name="connsiteX38" fmla="*/ 158885 w 608979"/>
              <a:gd name="connsiteY38" fmla="*/ 228619 h 363385"/>
              <a:gd name="connsiteX39" fmla="*/ 178336 w 608979"/>
              <a:gd name="connsiteY39" fmla="*/ 238612 h 363385"/>
              <a:gd name="connsiteX40" fmla="*/ 187127 w 608979"/>
              <a:gd name="connsiteY40" fmla="*/ 232261 h 363385"/>
              <a:gd name="connsiteX41" fmla="*/ 253149 w 608979"/>
              <a:gd name="connsiteY41" fmla="*/ 195744 h 363385"/>
              <a:gd name="connsiteX42" fmla="*/ 280830 w 608979"/>
              <a:gd name="connsiteY42" fmla="*/ 283254 h 363385"/>
              <a:gd name="connsiteX43" fmla="*/ 297008 w 608979"/>
              <a:gd name="connsiteY43" fmla="*/ 237304 h 363385"/>
              <a:gd name="connsiteX44" fmla="*/ 304490 w 608979"/>
              <a:gd name="connsiteY44" fmla="*/ 195651 h 363385"/>
              <a:gd name="connsiteX45" fmla="*/ 491441 w 608979"/>
              <a:gd name="connsiteY45" fmla="*/ 71099 h 363385"/>
              <a:gd name="connsiteX46" fmla="*/ 546818 w 608979"/>
              <a:gd name="connsiteY46" fmla="*/ 127774 h 363385"/>
              <a:gd name="connsiteX47" fmla="*/ 491815 w 608979"/>
              <a:gd name="connsiteY47" fmla="*/ 214140 h 363385"/>
              <a:gd name="connsiteX48" fmla="*/ 491441 w 608979"/>
              <a:gd name="connsiteY48" fmla="*/ 214140 h 363385"/>
              <a:gd name="connsiteX49" fmla="*/ 491067 w 608979"/>
              <a:gd name="connsiteY49" fmla="*/ 214140 h 363385"/>
              <a:gd name="connsiteX50" fmla="*/ 436064 w 608979"/>
              <a:gd name="connsiteY50" fmla="*/ 127774 h 363385"/>
              <a:gd name="connsiteX51" fmla="*/ 491441 w 608979"/>
              <a:gd name="connsiteY51" fmla="*/ 71099 h 363385"/>
              <a:gd name="connsiteX52" fmla="*/ 117056 w 608979"/>
              <a:gd name="connsiteY52" fmla="*/ 71099 h 363385"/>
              <a:gd name="connsiteX53" fmla="*/ 172424 w 608979"/>
              <a:gd name="connsiteY53" fmla="*/ 127774 h 363385"/>
              <a:gd name="connsiteX54" fmla="*/ 117431 w 608979"/>
              <a:gd name="connsiteY54" fmla="*/ 214140 h 363385"/>
              <a:gd name="connsiteX55" fmla="*/ 117056 w 608979"/>
              <a:gd name="connsiteY55" fmla="*/ 214140 h 363385"/>
              <a:gd name="connsiteX56" fmla="*/ 116682 w 608979"/>
              <a:gd name="connsiteY56" fmla="*/ 214140 h 363385"/>
              <a:gd name="connsiteX57" fmla="*/ 61689 w 608979"/>
              <a:gd name="connsiteY57" fmla="*/ 127774 h 363385"/>
              <a:gd name="connsiteX58" fmla="*/ 117056 w 608979"/>
              <a:gd name="connsiteY58" fmla="*/ 71099 h 363385"/>
              <a:gd name="connsiteX59" fmla="*/ 304490 w 608979"/>
              <a:gd name="connsiteY59" fmla="*/ 38 h 363385"/>
              <a:gd name="connsiteX60" fmla="*/ 373335 w 608979"/>
              <a:gd name="connsiteY60" fmla="*/ 70367 h 363385"/>
              <a:gd name="connsiteX61" fmla="*/ 304957 w 608979"/>
              <a:gd name="connsiteY61" fmla="*/ 177869 h 363385"/>
              <a:gd name="connsiteX62" fmla="*/ 304490 w 608979"/>
              <a:gd name="connsiteY62" fmla="*/ 177869 h 363385"/>
              <a:gd name="connsiteX63" fmla="*/ 304022 w 608979"/>
              <a:gd name="connsiteY63" fmla="*/ 177869 h 363385"/>
              <a:gd name="connsiteX64" fmla="*/ 235644 w 608979"/>
              <a:gd name="connsiteY64" fmla="*/ 70367 h 363385"/>
              <a:gd name="connsiteX65" fmla="*/ 304490 w 608979"/>
              <a:gd name="connsiteY65" fmla="*/ 38 h 36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8979" h="363385">
                <a:moveTo>
                  <a:pt x="304490" y="195651"/>
                </a:moveTo>
                <a:lnTo>
                  <a:pt x="304583" y="195651"/>
                </a:lnTo>
                <a:lnTo>
                  <a:pt x="304770" y="195651"/>
                </a:lnTo>
                <a:cubicBezTo>
                  <a:pt x="310194" y="195744"/>
                  <a:pt x="340681" y="197706"/>
                  <a:pt x="312252" y="237304"/>
                </a:cubicBezTo>
                <a:lnTo>
                  <a:pt x="328430" y="283254"/>
                </a:lnTo>
                <a:lnTo>
                  <a:pt x="356111" y="195744"/>
                </a:lnTo>
                <a:cubicBezTo>
                  <a:pt x="356111" y="195744"/>
                  <a:pt x="390899" y="212649"/>
                  <a:pt x="422040" y="232261"/>
                </a:cubicBezTo>
                <a:cubicBezTo>
                  <a:pt x="425313" y="234222"/>
                  <a:pt x="428212" y="236370"/>
                  <a:pt x="430830" y="238425"/>
                </a:cubicBezTo>
                <a:cubicBezTo>
                  <a:pt x="442052" y="232448"/>
                  <a:pt x="450001" y="228619"/>
                  <a:pt x="450001" y="228619"/>
                </a:cubicBezTo>
                <a:lnTo>
                  <a:pt x="472352" y="299131"/>
                </a:lnTo>
                <a:lnTo>
                  <a:pt x="485257" y="262240"/>
                </a:lnTo>
                <a:cubicBezTo>
                  <a:pt x="462439" y="230393"/>
                  <a:pt x="486940" y="228712"/>
                  <a:pt x="491242" y="228712"/>
                </a:cubicBezTo>
                <a:lnTo>
                  <a:pt x="491429" y="228712"/>
                </a:lnTo>
                <a:lnTo>
                  <a:pt x="491523" y="228712"/>
                </a:lnTo>
                <a:cubicBezTo>
                  <a:pt x="495918" y="228712"/>
                  <a:pt x="520326" y="230393"/>
                  <a:pt x="497508" y="262240"/>
                </a:cubicBezTo>
                <a:lnTo>
                  <a:pt x="510506" y="299224"/>
                </a:lnTo>
                <a:lnTo>
                  <a:pt x="532763" y="228712"/>
                </a:lnTo>
                <a:cubicBezTo>
                  <a:pt x="532763" y="228712"/>
                  <a:pt x="560818" y="242348"/>
                  <a:pt x="585881" y="258038"/>
                </a:cubicBezTo>
                <a:cubicBezTo>
                  <a:pt x="604771" y="269805"/>
                  <a:pt x="608325" y="282693"/>
                  <a:pt x="608886" y="301092"/>
                </a:cubicBezTo>
                <a:lnTo>
                  <a:pt x="608979" y="363385"/>
                </a:lnTo>
                <a:lnTo>
                  <a:pt x="491242" y="363385"/>
                </a:lnTo>
                <a:lnTo>
                  <a:pt x="450469" y="363385"/>
                </a:lnTo>
                <a:lnTo>
                  <a:pt x="373785" y="363385"/>
                </a:lnTo>
                <a:lnTo>
                  <a:pt x="304209" y="363385"/>
                </a:lnTo>
                <a:lnTo>
                  <a:pt x="234633" y="363385"/>
                </a:lnTo>
                <a:lnTo>
                  <a:pt x="158230" y="363385"/>
                </a:lnTo>
                <a:lnTo>
                  <a:pt x="117176" y="363385"/>
                </a:lnTo>
                <a:lnTo>
                  <a:pt x="0" y="363385"/>
                </a:lnTo>
                <a:lnTo>
                  <a:pt x="0" y="300998"/>
                </a:lnTo>
                <a:cubicBezTo>
                  <a:pt x="467" y="282507"/>
                  <a:pt x="4021" y="269712"/>
                  <a:pt x="22911" y="257851"/>
                </a:cubicBezTo>
                <a:cubicBezTo>
                  <a:pt x="47974" y="242161"/>
                  <a:pt x="76029" y="228619"/>
                  <a:pt x="76029" y="228619"/>
                </a:cubicBezTo>
                <a:lnTo>
                  <a:pt x="98380" y="299131"/>
                </a:lnTo>
                <a:lnTo>
                  <a:pt x="111378" y="262240"/>
                </a:lnTo>
                <a:cubicBezTo>
                  <a:pt x="88560" y="230393"/>
                  <a:pt x="112968" y="228712"/>
                  <a:pt x="117363" y="228712"/>
                </a:cubicBezTo>
                <a:lnTo>
                  <a:pt x="117457" y="228712"/>
                </a:lnTo>
                <a:lnTo>
                  <a:pt x="117550" y="228712"/>
                </a:lnTo>
                <a:cubicBezTo>
                  <a:pt x="121946" y="228712"/>
                  <a:pt x="146353" y="230393"/>
                  <a:pt x="123535" y="262240"/>
                </a:cubicBezTo>
                <a:lnTo>
                  <a:pt x="136534" y="299131"/>
                </a:lnTo>
                <a:lnTo>
                  <a:pt x="158885" y="228619"/>
                </a:lnTo>
                <a:cubicBezTo>
                  <a:pt x="158885" y="228619"/>
                  <a:pt x="166927" y="232448"/>
                  <a:pt x="178336" y="238612"/>
                </a:cubicBezTo>
                <a:cubicBezTo>
                  <a:pt x="180955" y="236464"/>
                  <a:pt x="183760" y="234316"/>
                  <a:pt x="187127" y="232261"/>
                </a:cubicBezTo>
                <a:cubicBezTo>
                  <a:pt x="218361" y="212649"/>
                  <a:pt x="253149" y="195744"/>
                  <a:pt x="253149" y="195744"/>
                </a:cubicBezTo>
                <a:lnTo>
                  <a:pt x="280830" y="283254"/>
                </a:lnTo>
                <a:lnTo>
                  <a:pt x="297008" y="237304"/>
                </a:lnTo>
                <a:cubicBezTo>
                  <a:pt x="268579" y="197612"/>
                  <a:pt x="298972" y="195651"/>
                  <a:pt x="304490" y="195651"/>
                </a:cubicBezTo>
                <a:close/>
                <a:moveTo>
                  <a:pt x="491441" y="71099"/>
                </a:moveTo>
                <a:cubicBezTo>
                  <a:pt x="496118" y="71006"/>
                  <a:pt x="544199" y="70539"/>
                  <a:pt x="546818" y="127774"/>
                </a:cubicBezTo>
                <a:cubicBezTo>
                  <a:pt x="546818" y="127774"/>
                  <a:pt x="555985" y="213580"/>
                  <a:pt x="491815" y="214140"/>
                </a:cubicBezTo>
                <a:lnTo>
                  <a:pt x="491441" y="214140"/>
                </a:lnTo>
                <a:lnTo>
                  <a:pt x="491067" y="214140"/>
                </a:lnTo>
                <a:cubicBezTo>
                  <a:pt x="426709" y="213580"/>
                  <a:pt x="436064" y="127867"/>
                  <a:pt x="436064" y="127774"/>
                </a:cubicBezTo>
                <a:cubicBezTo>
                  <a:pt x="438683" y="70539"/>
                  <a:pt x="486670" y="70913"/>
                  <a:pt x="491441" y="71099"/>
                </a:cubicBezTo>
                <a:close/>
                <a:moveTo>
                  <a:pt x="117056" y="71099"/>
                </a:moveTo>
                <a:cubicBezTo>
                  <a:pt x="121826" y="71006"/>
                  <a:pt x="169805" y="70539"/>
                  <a:pt x="172424" y="127774"/>
                </a:cubicBezTo>
                <a:cubicBezTo>
                  <a:pt x="172424" y="127774"/>
                  <a:pt x="181776" y="213580"/>
                  <a:pt x="117431" y="214140"/>
                </a:cubicBezTo>
                <a:lnTo>
                  <a:pt x="117056" y="214140"/>
                </a:lnTo>
                <a:lnTo>
                  <a:pt x="116682" y="214140"/>
                </a:lnTo>
                <a:cubicBezTo>
                  <a:pt x="52430" y="213580"/>
                  <a:pt x="61689" y="127867"/>
                  <a:pt x="61689" y="127774"/>
                </a:cubicBezTo>
                <a:cubicBezTo>
                  <a:pt x="64308" y="70539"/>
                  <a:pt x="112287" y="70913"/>
                  <a:pt x="117056" y="71099"/>
                </a:cubicBezTo>
                <a:close/>
                <a:moveTo>
                  <a:pt x="304490" y="38"/>
                </a:moveTo>
                <a:cubicBezTo>
                  <a:pt x="310383" y="-243"/>
                  <a:pt x="370061" y="-803"/>
                  <a:pt x="373335" y="70367"/>
                </a:cubicBezTo>
                <a:cubicBezTo>
                  <a:pt x="373335" y="70367"/>
                  <a:pt x="384934" y="177028"/>
                  <a:pt x="304957" y="177869"/>
                </a:cubicBezTo>
                <a:lnTo>
                  <a:pt x="304490" y="177869"/>
                </a:lnTo>
                <a:lnTo>
                  <a:pt x="304022" y="177869"/>
                </a:lnTo>
                <a:cubicBezTo>
                  <a:pt x="224045" y="177122"/>
                  <a:pt x="235644" y="70554"/>
                  <a:pt x="235644" y="70367"/>
                </a:cubicBezTo>
                <a:cubicBezTo>
                  <a:pt x="239012" y="-803"/>
                  <a:pt x="298597" y="-243"/>
                  <a:pt x="30449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D6A51D6-D95A-71D9-6152-0462715DC2A1}"/>
              </a:ext>
            </a:extLst>
          </p:cNvPr>
          <p:cNvSpPr/>
          <p:nvPr/>
        </p:nvSpPr>
        <p:spPr>
          <a:xfrm>
            <a:off x="3464643" y="3284514"/>
            <a:ext cx="2456873" cy="766618"/>
          </a:xfrm>
          <a:prstGeom prst="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1A3AA8A6-09D4-8D8D-7A2F-746AE43DC8C2}"/>
              </a:ext>
            </a:extLst>
          </p:cNvPr>
          <p:cNvCxnSpPr/>
          <p:nvPr/>
        </p:nvCxnSpPr>
        <p:spPr>
          <a:xfrm rot="10800000">
            <a:off x="4693079" y="4170052"/>
            <a:ext cx="1" cy="82434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>
            <a:extLst>
              <a:ext uri="{FF2B5EF4-FFF2-40B4-BE49-F238E27FC236}">
                <a16:creationId xmlns:a16="http://schemas.microsoft.com/office/drawing/2014/main" id="{345DF738-AE2C-8BFB-3644-9B4B9D7D2255}"/>
              </a:ext>
            </a:extLst>
          </p:cNvPr>
          <p:cNvSpPr/>
          <p:nvPr/>
        </p:nvSpPr>
        <p:spPr>
          <a:xfrm rot="10800000">
            <a:off x="4198934" y="3181761"/>
            <a:ext cx="988291" cy="988291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744F572B-54BD-4E00-9820-E0682BC993EF}"/>
              </a:ext>
            </a:extLst>
          </p:cNvPr>
          <p:cNvSpPr/>
          <p:nvPr/>
        </p:nvSpPr>
        <p:spPr>
          <a:xfrm rot="10800000">
            <a:off x="4586862" y="4994399"/>
            <a:ext cx="212436" cy="212436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2" name="soup-bowl_44116">
            <a:extLst>
              <a:ext uri="{FF2B5EF4-FFF2-40B4-BE49-F238E27FC236}">
                <a16:creationId xmlns:a16="http://schemas.microsoft.com/office/drawing/2014/main" id="{AEE015E7-A5B5-E315-3CB1-EABFB3331399}"/>
              </a:ext>
            </a:extLst>
          </p:cNvPr>
          <p:cNvSpPr>
            <a:spLocks noChangeAspect="1"/>
          </p:cNvSpPr>
          <p:nvPr/>
        </p:nvSpPr>
        <p:spPr bwMode="auto">
          <a:xfrm>
            <a:off x="4442372" y="3397611"/>
            <a:ext cx="501414" cy="493912"/>
          </a:xfrm>
          <a:custGeom>
            <a:avLst/>
            <a:gdLst>
              <a:gd name="connsiteX0" fmla="*/ 0 w 608487"/>
              <a:gd name="connsiteY0" fmla="*/ 548152 h 599383"/>
              <a:gd name="connsiteX1" fmla="*/ 605239 w 608487"/>
              <a:gd name="connsiteY1" fmla="*/ 548152 h 599383"/>
              <a:gd name="connsiteX2" fmla="*/ 605239 w 608487"/>
              <a:gd name="connsiteY2" fmla="*/ 599383 h 599383"/>
              <a:gd name="connsiteX3" fmla="*/ 0 w 608487"/>
              <a:gd name="connsiteY3" fmla="*/ 599383 h 599383"/>
              <a:gd name="connsiteX4" fmla="*/ 0 w 608487"/>
              <a:gd name="connsiteY4" fmla="*/ 211908 h 599383"/>
              <a:gd name="connsiteX5" fmla="*/ 349886 w 608487"/>
              <a:gd name="connsiteY5" fmla="*/ 211908 h 599383"/>
              <a:gd name="connsiteX6" fmla="*/ 394554 w 608487"/>
              <a:gd name="connsiteY6" fmla="*/ 211908 h 599383"/>
              <a:gd name="connsiteX7" fmla="*/ 605239 w 608487"/>
              <a:gd name="connsiteY7" fmla="*/ 211908 h 599383"/>
              <a:gd name="connsiteX8" fmla="*/ 302620 w 608487"/>
              <a:gd name="connsiteY8" fmla="*/ 514069 h 599383"/>
              <a:gd name="connsiteX9" fmla="*/ 0 w 608487"/>
              <a:gd name="connsiteY9" fmla="*/ 211908 h 599383"/>
              <a:gd name="connsiteX10" fmla="*/ 596231 w 608487"/>
              <a:gd name="connsiteY10" fmla="*/ 36105 h 599383"/>
              <a:gd name="connsiteX11" fmla="*/ 599507 w 608487"/>
              <a:gd name="connsiteY11" fmla="*/ 65804 h 599383"/>
              <a:gd name="connsiteX12" fmla="*/ 410520 w 608487"/>
              <a:gd name="connsiteY12" fmla="*/ 194831 h 599383"/>
              <a:gd name="connsiteX13" fmla="*/ 364258 w 608487"/>
              <a:gd name="connsiteY13" fmla="*/ 194831 h 599383"/>
              <a:gd name="connsiteX14" fmla="*/ 582243 w 608487"/>
              <a:gd name="connsiteY14" fmla="*/ 36351 h 599383"/>
              <a:gd name="connsiteX15" fmla="*/ 596231 w 608487"/>
              <a:gd name="connsiteY15" fmla="*/ 36105 h 599383"/>
              <a:gd name="connsiteX16" fmla="*/ 325339 w 608487"/>
              <a:gd name="connsiteY16" fmla="*/ 0 h 599383"/>
              <a:gd name="connsiteX17" fmla="*/ 327769 w 608487"/>
              <a:gd name="connsiteY17" fmla="*/ 837 h 599383"/>
              <a:gd name="connsiteX18" fmla="*/ 333971 w 608487"/>
              <a:gd name="connsiteY18" fmla="*/ 4101 h 599383"/>
              <a:gd name="connsiteX19" fmla="*/ 351235 w 608487"/>
              <a:gd name="connsiteY19" fmla="*/ 22009 h 599383"/>
              <a:gd name="connsiteX20" fmla="*/ 357855 w 608487"/>
              <a:gd name="connsiteY20" fmla="*/ 38746 h 599383"/>
              <a:gd name="connsiteX21" fmla="*/ 358190 w 608487"/>
              <a:gd name="connsiteY21" fmla="*/ 60505 h 599383"/>
              <a:gd name="connsiteX22" fmla="*/ 349558 w 608487"/>
              <a:gd name="connsiteY22" fmla="*/ 82765 h 599383"/>
              <a:gd name="connsiteX23" fmla="*/ 334306 w 608487"/>
              <a:gd name="connsiteY23" fmla="*/ 100255 h 599383"/>
              <a:gd name="connsiteX24" fmla="*/ 329948 w 608487"/>
              <a:gd name="connsiteY24" fmla="*/ 103602 h 599383"/>
              <a:gd name="connsiteX25" fmla="*/ 327434 w 608487"/>
              <a:gd name="connsiteY25" fmla="*/ 105527 h 599383"/>
              <a:gd name="connsiteX26" fmla="*/ 324082 w 608487"/>
              <a:gd name="connsiteY26" fmla="*/ 107954 h 599383"/>
              <a:gd name="connsiteX27" fmla="*/ 322322 w 608487"/>
              <a:gd name="connsiteY27" fmla="*/ 109209 h 599383"/>
              <a:gd name="connsiteX28" fmla="*/ 320981 w 608487"/>
              <a:gd name="connsiteY28" fmla="*/ 110214 h 599383"/>
              <a:gd name="connsiteX29" fmla="*/ 317713 w 608487"/>
              <a:gd name="connsiteY29" fmla="*/ 112473 h 599383"/>
              <a:gd name="connsiteX30" fmla="*/ 314193 w 608487"/>
              <a:gd name="connsiteY30" fmla="*/ 115318 h 599383"/>
              <a:gd name="connsiteX31" fmla="*/ 311176 w 608487"/>
              <a:gd name="connsiteY31" fmla="*/ 118080 h 599383"/>
              <a:gd name="connsiteX32" fmla="*/ 309835 w 608487"/>
              <a:gd name="connsiteY32" fmla="*/ 119419 h 599383"/>
              <a:gd name="connsiteX33" fmla="*/ 308578 w 608487"/>
              <a:gd name="connsiteY33" fmla="*/ 120842 h 599383"/>
              <a:gd name="connsiteX34" fmla="*/ 307321 w 608487"/>
              <a:gd name="connsiteY34" fmla="*/ 122515 h 599383"/>
              <a:gd name="connsiteX35" fmla="*/ 306231 w 608487"/>
              <a:gd name="connsiteY35" fmla="*/ 124273 h 599383"/>
              <a:gd name="connsiteX36" fmla="*/ 305142 w 608487"/>
              <a:gd name="connsiteY36" fmla="*/ 126197 h 599383"/>
              <a:gd name="connsiteX37" fmla="*/ 304388 w 608487"/>
              <a:gd name="connsiteY37" fmla="*/ 128373 h 599383"/>
              <a:gd name="connsiteX38" fmla="*/ 302544 w 608487"/>
              <a:gd name="connsiteY38" fmla="*/ 137830 h 599383"/>
              <a:gd name="connsiteX39" fmla="*/ 302376 w 608487"/>
              <a:gd name="connsiteY39" fmla="*/ 142516 h 599383"/>
              <a:gd name="connsiteX40" fmla="*/ 302544 w 608487"/>
              <a:gd name="connsiteY40" fmla="*/ 146784 h 599383"/>
              <a:gd name="connsiteX41" fmla="*/ 303047 w 608487"/>
              <a:gd name="connsiteY41" fmla="*/ 153311 h 599383"/>
              <a:gd name="connsiteX42" fmla="*/ 303298 w 608487"/>
              <a:gd name="connsiteY42" fmla="*/ 155738 h 599383"/>
              <a:gd name="connsiteX43" fmla="*/ 300868 w 608487"/>
              <a:gd name="connsiteY43" fmla="*/ 155320 h 599383"/>
              <a:gd name="connsiteX44" fmla="*/ 294163 w 608487"/>
              <a:gd name="connsiteY44" fmla="*/ 152893 h 599383"/>
              <a:gd name="connsiteX45" fmla="*/ 289722 w 608487"/>
              <a:gd name="connsiteY45" fmla="*/ 150382 h 599383"/>
              <a:gd name="connsiteX46" fmla="*/ 284861 w 608487"/>
              <a:gd name="connsiteY46" fmla="*/ 146784 h 599383"/>
              <a:gd name="connsiteX47" fmla="*/ 279917 w 608487"/>
              <a:gd name="connsiteY47" fmla="*/ 141595 h 599383"/>
              <a:gd name="connsiteX48" fmla="*/ 275391 w 608487"/>
              <a:gd name="connsiteY48" fmla="*/ 134566 h 599383"/>
              <a:gd name="connsiteX49" fmla="*/ 273380 w 608487"/>
              <a:gd name="connsiteY49" fmla="*/ 130382 h 599383"/>
              <a:gd name="connsiteX50" fmla="*/ 271871 w 608487"/>
              <a:gd name="connsiteY50" fmla="*/ 125695 h 599383"/>
              <a:gd name="connsiteX51" fmla="*/ 270363 w 608487"/>
              <a:gd name="connsiteY51" fmla="*/ 115067 h 599383"/>
              <a:gd name="connsiteX52" fmla="*/ 270279 w 608487"/>
              <a:gd name="connsiteY52" fmla="*/ 112222 h 599383"/>
              <a:gd name="connsiteX53" fmla="*/ 270530 w 608487"/>
              <a:gd name="connsiteY53" fmla="*/ 109377 h 599383"/>
              <a:gd name="connsiteX54" fmla="*/ 271369 w 608487"/>
              <a:gd name="connsiteY54" fmla="*/ 103519 h 599383"/>
              <a:gd name="connsiteX55" fmla="*/ 272961 w 608487"/>
              <a:gd name="connsiteY55" fmla="*/ 97828 h 599383"/>
              <a:gd name="connsiteX56" fmla="*/ 274972 w 608487"/>
              <a:gd name="connsiteY56" fmla="*/ 92221 h 599383"/>
              <a:gd name="connsiteX57" fmla="*/ 280587 w 608487"/>
              <a:gd name="connsiteY57" fmla="*/ 81928 h 599383"/>
              <a:gd name="connsiteX58" fmla="*/ 288716 w 608487"/>
              <a:gd name="connsiteY58" fmla="*/ 72304 h 599383"/>
              <a:gd name="connsiteX59" fmla="*/ 290392 w 608487"/>
              <a:gd name="connsiteY59" fmla="*/ 70463 h 599383"/>
              <a:gd name="connsiteX60" fmla="*/ 291985 w 608487"/>
              <a:gd name="connsiteY60" fmla="*/ 69040 h 599383"/>
              <a:gd name="connsiteX61" fmla="*/ 295085 w 608487"/>
              <a:gd name="connsiteY61" fmla="*/ 66279 h 599383"/>
              <a:gd name="connsiteX62" fmla="*/ 296594 w 608487"/>
              <a:gd name="connsiteY62" fmla="*/ 64856 h 599383"/>
              <a:gd name="connsiteX63" fmla="*/ 297013 w 608487"/>
              <a:gd name="connsiteY63" fmla="*/ 64521 h 599383"/>
              <a:gd name="connsiteX64" fmla="*/ 297097 w 608487"/>
              <a:gd name="connsiteY64" fmla="*/ 64438 h 599383"/>
              <a:gd name="connsiteX65" fmla="*/ 298437 w 608487"/>
              <a:gd name="connsiteY65" fmla="*/ 63434 h 599383"/>
              <a:gd name="connsiteX66" fmla="*/ 298521 w 608487"/>
              <a:gd name="connsiteY66" fmla="*/ 63266 h 599383"/>
              <a:gd name="connsiteX67" fmla="*/ 299108 w 608487"/>
              <a:gd name="connsiteY67" fmla="*/ 62848 h 599383"/>
              <a:gd name="connsiteX68" fmla="*/ 301371 w 608487"/>
              <a:gd name="connsiteY68" fmla="*/ 61007 h 599383"/>
              <a:gd name="connsiteX69" fmla="*/ 308913 w 608487"/>
              <a:gd name="connsiteY69" fmla="*/ 54061 h 599383"/>
              <a:gd name="connsiteX70" fmla="*/ 314696 w 608487"/>
              <a:gd name="connsiteY70" fmla="*/ 47282 h 599383"/>
              <a:gd name="connsiteX71" fmla="*/ 319305 w 608487"/>
              <a:gd name="connsiteY71" fmla="*/ 39081 h 599383"/>
              <a:gd name="connsiteX72" fmla="*/ 322489 w 608487"/>
              <a:gd name="connsiteY72" fmla="*/ 28872 h 599383"/>
              <a:gd name="connsiteX73" fmla="*/ 325004 w 608487"/>
              <a:gd name="connsiteY73" fmla="*/ 9038 h 599383"/>
              <a:gd name="connsiteX74" fmla="*/ 325255 w 608487"/>
              <a:gd name="connsiteY74" fmla="*/ 2427 h 599383"/>
              <a:gd name="connsiteX75" fmla="*/ 325339 w 608487"/>
              <a:gd name="connsiteY75" fmla="*/ 0 h 599383"/>
              <a:gd name="connsiteX76" fmla="*/ 227322 w 608487"/>
              <a:gd name="connsiteY76" fmla="*/ 0 h 599383"/>
              <a:gd name="connsiteX77" fmla="*/ 229669 w 608487"/>
              <a:gd name="connsiteY77" fmla="*/ 837 h 599383"/>
              <a:gd name="connsiteX78" fmla="*/ 235870 w 608487"/>
              <a:gd name="connsiteY78" fmla="*/ 4101 h 599383"/>
              <a:gd name="connsiteX79" fmla="*/ 253218 w 608487"/>
              <a:gd name="connsiteY79" fmla="*/ 22009 h 599383"/>
              <a:gd name="connsiteX80" fmla="*/ 259755 w 608487"/>
              <a:gd name="connsiteY80" fmla="*/ 38746 h 599383"/>
              <a:gd name="connsiteX81" fmla="*/ 260090 w 608487"/>
              <a:gd name="connsiteY81" fmla="*/ 60505 h 599383"/>
              <a:gd name="connsiteX82" fmla="*/ 251542 w 608487"/>
              <a:gd name="connsiteY82" fmla="*/ 82765 h 599383"/>
              <a:gd name="connsiteX83" fmla="*/ 236289 w 608487"/>
              <a:gd name="connsiteY83" fmla="*/ 100255 h 599383"/>
              <a:gd name="connsiteX84" fmla="*/ 231848 w 608487"/>
              <a:gd name="connsiteY84" fmla="*/ 103602 h 599383"/>
              <a:gd name="connsiteX85" fmla="*/ 229417 w 608487"/>
              <a:gd name="connsiteY85" fmla="*/ 105527 h 599383"/>
              <a:gd name="connsiteX86" fmla="*/ 225981 w 608487"/>
              <a:gd name="connsiteY86" fmla="*/ 107954 h 599383"/>
              <a:gd name="connsiteX87" fmla="*/ 224305 w 608487"/>
              <a:gd name="connsiteY87" fmla="*/ 109209 h 599383"/>
              <a:gd name="connsiteX88" fmla="*/ 222965 w 608487"/>
              <a:gd name="connsiteY88" fmla="*/ 110214 h 599383"/>
              <a:gd name="connsiteX89" fmla="*/ 219696 w 608487"/>
              <a:gd name="connsiteY89" fmla="*/ 112473 h 599383"/>
              <a:gd name="connsiteX90" fmla="*/ 216093 w 608487"/>
              <a:gd name="connsiteY90" fmla="*/ 115318 h 599383"/>
              <a:gd name="connsiteX91" fmla="*/ 213076 w 608487"/>
              <a:gd name="connsiteY91" fmla="*/ 118080 h 599383"/>
              <a:gd name="connsiteX92" fmla="*/ 211818 w 608487"/>
              <a:gd name="connsiteY92" fmla="*/ 119419 h 599383"/>
              <a:gd name="connsiteX93" fmla="*/ 210478 w 608487"/>
              <a:gd name="connsiteY93" fmla="*/ 120842 h 599383"/>
              <a:gd name="connsiteX94" fmla="*/ 209221 w 608487"/>
              <a:gd name="connsiteY94" fmla="*/ 122515 h 599383"/>
              <a:gd name="connsiteX95" fmla="*/ 208215 w 608487"/>
              <a:gd name="connsiteY95" fmla="*/ 124273 h 599383"/>
              <a:gd name="connsiteX96" fmla="*/ 207125 w 608487"/>
              <a:gd name="connsiteY96" fmla="*/ 126197 h 599383"/>
              <a:gd name="connsiteX97" fmla="*/ 206371 w 608487"/>
              <a:gd name="connsiteY97" fmla="*/ 128373 h 599383"/>
              <a:gd name="connsiteX98" fmla="*/ 204527 w 608487"/>
              <a:gd name="connsiteY98" fmla="*/ 137830 h 599383"/>
              <a:gd name="connsiteX99" fmla="*/ 204360 w 608487"/>
              <a:gd name="connsiteY99" fmla="*/ 142516 h 599383"/>
              <a:gd name="connsiteX100" fmla="*/ 204444 w 608487"/>
              <a:gd name="connsiteY100" fmla="*/ 146784 h 599383"/>
              <a:gd name="connsiteX101" fmla="*/ 204946 w 608487"/>
              <a:gd name="connsiteY101" fmla="*/ 153311 h 599383"/>
              <a:gd name="connsiteX102" fmla="*/ 205282 w 608487"/>
              <a:gd name="connsiteY102" fmla="*/ 155738 h 599383"/>
              <a:gd name="connsiteX103" fmla="*/ 202768 w 608487"/>
              <a:gd name="connsiteY103" fmla="*/ 155320 h 599383"/>
              <a:gd name="connsiteX104" fmla="*/ 196147 w 608487"/>
              <a:gd name="connsiteY104" fmla="*/ 152893 h 599383"/>
              <a:gd name="connsiteX105" fmla="*/ 191705 w 608487"/>
              <a:gd name="connsiteY105" fmla="*/ 150382 h 599383"/>
              <a:gd name="connsiteX106" fmla="*/ 186761 w 608487"/>
              <a:gd name="connsiteY106" fmla="*/ 146784 h 599383"/>
              <a:gd name="connsiteX107" fmla="*/ 181816 w 608487"/>
              <a:gd name="connsiteY107" fmla="*/ 141595 h 599383"/>
              <a:gd name="connsiteX108" fmla="*/ 177291 w 608487"/>
              <a:gd name="connsiteY108" fmla="*/ 134566 h 599383"/>
              <a:gd name="connsiteX109" fmla="*/ 175363 w 608487"/>
              <a:gd name="connsiteY109" fmla="*/ 130382 h 599383"/>
              <a:gd name="connsiteX110" fmla="*/ 173855 w 608487"/>
              <a:gd name="connsiteY110" fmla="*/ 125695 h 599383"/>
              <a:gd name="connsiteX111" fmla="*/ 172263 w 608487"/>
              <a:gd name="connsiteY111" fmla="*/ 115067 h 599383"/>
              <a:gd name="connsiteX112" fmla="*/ 172179 w 608487"/>
              <a:gd name="connsiteY112" fmla="*/ 112222 h 599383"/>
              <a:gd name="connsiteX113" fmla="*/ 172514 w 608487"/>
              <a:gd name="connsiteY113" fmla="*/ 109377 h 599383"/>
              <a:gd name="connsiteX114" fmla="*/ 173268 w 608487"/>
              <a:gd name="connsiteY114" fmla="*/ 103519 h 599383"/>
              <a:gd name="connsiteX115" fmla="*/ 174861 w 608487"/>
              <a:gd name="connsiteY115" fmla="*/ 97828 h 599383"/>
              <a:gd name="connsiteX116" fmla="*/ 176872 w 608487"/>
              <a:gd name="connsiteY116" fmla="*/ 92221 h 599383"/>
              <a:gd name="connsiteX117" fmla="*/ 182571 w 608487"/>
              <a:gd name="connsiteY117" fmla="*/ 81928 h 599383"/>
              <a:gd name="connsiteX118" fmla="*/ 190616 w 608487"/>
              <a:gd name="connsiteY118" fmla="*/ 72304 h 599383"/>
              <a:gd name="connsiteX119" fmla="*/ 192376 w 608487"/>
              <a:gd name="connsiteY119" fmla="*/ 70463 h 599383"/>
              <a:gd name="connsiteX120" fmla="*/ 193884 w 608487"/>
              <a:gd name="connsiteY120" fmla="*/ 69040 h 599383"/>
              <a:gd name="connsiteX121" fmla="*/ 196985 w 608487"/>
              <a:gd name="connsiteY121" fmla="*/ 66279 h 599383"/>
              <a:gd name="connsiteX122" fmla="*/ 198577 w 608487"/>
              <a:gd name="connsiteY122" fmla="*/ 64856 h 599383"/>
              <a:gd name="connsiteX123" fmla="*/ 198996 w 608487"/>
              <a:gd name="connsiteY123" fmla="*/ 64521 h 599383"/>
              <a:gd name="connsiteX124" fmla="*/ 199080 w 608487"/>
              <a:gd name="connsiteY124" fmla="*/ 64438 h 599383"/>
              <a:gd name="connsiteX125" fmla="*/ 200337 w 608487"/>
              <a:gd name="connsiteY125" fmla="*/ 63434 h 599383"/>
              <a:gd name="connsiteX126" fmla="*/ 200505 w 608487"/>
              <a:gd name="connsiteY126" fmla="*/ 63266 h 599383"/>
              <a:gd name="connsiteX127" fmla="*/ 201008 w 608487"/>
              <a:gd name="connsiteY127" fmla="*/ 62848 h 599383"/>
              <a:gd name="connsiteX128" fmla="*/ 203354 w 608487"/>
              <a:gd name="connsiteY128" fmla="*/ 61007 h 599383"/>
              <a:gd name="connsiteX129" fmla="*/ 210897 w 608487"/>
              <a:gd name="connsiteY129" fmla="*/ 54061 h 599383"/>
              <a:gd name="connsiteX130" fmla="*/ 216679 w 608487"/>
              <a:gd name="connsiteY130" fmla="*/ 47282 h 599383"/>
              <a:gd name="connsiteX131" fmla="*/ 221288 w 608487"/>
              <a:gd name="connsiteY131" fmla="*/ 39081 h 599383"/>
              <a:gd name="connsiteX132" fmla="*/ 224473 w 608487"/>
              <a:gd name="connsiteY132" fmla="*/ 28872 h 599383"/>
              <a:gd name="connsiteX133" fmla="*/ 226903 w 608487"/>
              <a:gd name="connsiteY133" fmla="*/ 9038 h 599383"/>
              <a:gd name="connsiteX134" fmla="*/ 227239 w 608487"/>
              <a:gd name="connsiteY134" fmla="*/ 2427 h 599383"/>
              <a:gd name="connsiteX135" fmla="*/ 227322 w 608487"/>
              <a:gd name="connsiteY135" fmla="*/ 0 h 5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8487" h="599383">
                <a:moveTo>
                  <a:pt x="0" y="548152"/>
                </a:moveTo>
                <a:lnTo>
                  <a:pt x="605239" y="548152"/>
                </a:lnTo>
                <a:lnTo>
                  <a:pt x="605239" y="599383"/>
                </a:lnTo>
                <a:lnTo>
                  <a:pt x="0" y="599383"/>
                </a:lnTo>
                <a:close/>
                <a:moveTo>
                  <a:pt x="0" y="211908"/>
                </a:moveTo>
                <a:lnTo>
                  <a:pt x="349886" y="211908"/>
                </a:lnTo>
                <a:lnTo>
                  <a:pt x="394554" y="211908"/>
                </a:lnTo>
                <a:lnTo>
                  <a:pt x="605239" y="211908"/>
                </a:lnTo>
                <a:cubicBezTo>
                  <a:pt x="605239" y="378762"/>
                  <a:pt x="469727" y="514069"/>
                  <a:pt x="302620" y="514069"/>
                </a:cubicBezTo>
                <a:cubicBezTo>
                  <a:pt x="135512" y="514069"/>
                  <a:pt x="0" y="378762"/>
                  <a:pt x="0" y="211908"/>
                </a:cubicBezTo>
                <a:close/>
                <a:moveTo>
                  <a:pt x="596231" y="36105"/>
                </a:moveTo>
                <a:cubicBezTo>
                  <a:pt x="608637" y="41157"/>
                  <a:pt x="614656" y="59340"/>
                  <a:pt x="599507" y="65804"/>
                </a:cubicBezTo>
                <a:cubicBezTo>
                  <a:pt x="528438" y="96178"/>
                  <a:pt x="464157" y="140024"/>
                  <a:pt x="410520" y="194831"/>
                </a:cubicBezTo>
                <a:lnTo>
                  <a:pt x="364258" y="194831"/>
                </a:lnTo>
                <a:cubicBezTo>
                  <a:pt x="424097" y="126803"/>
                  <a:pt x="498351" y="72164"/>
                  <a:pt x="582243" y="36351"/>
                </a:cubicBezTo>
                <a:cubicBezTo>
                  <a:pt x="587251" y="34196"/>
                  <a:pt x="592096" y="34421"/>
                  <a:pt x="596231" y="36105"/>
                </a:cubicBezTo>
                <a:close/>
                <a:moveTo>
                  <a:pt x="325339" y="0"/>
                </a:moveTo>
                <a:cubicBezTo>
                  <a:pt x="325339" y="0"/>
                  <a:pt x="326261" y="168"/>
                  <a:pt x="327769" y="837"/>
                </a:cubicBezTo>
                <a:cubicBezTo>
                  <a:pt x="329194" y="1507"/>
                  <a:pt x="331457" y="2427"/>
                  <a:pt x="333971" y="4101"/>
                </a:cubicBezTo>
                <a:cubicBezTo>
                  <a:pt x="338999" y="7281"/>
                  <a:pt x="345703" y="12720"/>
                  <a:pt x="351235" y="22009"/>
                </a:cubicBezTo>
                <a:cubicBezTo>
                  <a:pt x="354000" y="26612"/>
                  <a:pt x="356514" y="32219"/>
                  <a:pt x="357855" y="38746"/>
                </a:cubicBezTo>
                <a:cubicBezTo>
                  <a:pt x="359196" y="45274"/>
                  <a:pt x="359531" y="52806"/>
                  <a:pt x="358190" y="60505"/>
                </a:cubicBezTo>
                <a:cubicBezTo>
                  <a:pt x="356849" y="68204"/>
                  <a:pt x="353833" y="75903"/>
                  <a:pt x="349558" y="82765"/>
                </a:cubicBezTo>
                <a:cubicBezTo>
                  <a:pt x="345368" y="89543"/>
                  <a:pt x="340005" y="95401"/>
                  <a:pt x="334306" y="100255"/>
                </a:cubicBezTo>
                <a:lnTo>
                  <a:pt x="329948" y="103602"/>
                </a:lnTo>
                <a:lnTo>
                  <a:pt x="327434" y="105527"/>
                </a:lnTo>
                <a:cubicBezTo>
                  <a:pt x="326345" y="106364"/>
                  <a:pt x="325171" y="107201"/>
                  <a:pt x="324082" y="107954"/>
                </a:cubicBezTo>
                <a:lnTo>
                  <a:pt x="322322" y="109209"/>
                </a:lnTo>
                <a:cubicBezTo>
                  <a:pt x="321819" y="109628"/>
                  <a:pt x="321065" y="110046"/>
                  <a:pt x="320981" y="110214"/>
                </a:cubicBezTo>
                <a:cubicBezTo>
                  <a:pt x="320059" y="111050"/>
                  <a:pt x="318970" y="111804"/>
                  <a:pt x="317713" y="112473"/>
                </a:cubicBezTo>
                <a:cubicBezTo>
                  <a:pt x="316707" y="113477"/>
                  <a:pt x="315534" y="114398"/>
                  <a:pt x="314193" y="115318"/>
                </a:cubicBezTo>
                <a:cubicBezTo>
                  <a:pt x="313355" y="116239"/>
                  <a:pt x="312181" y="117159"/>
                  <a:pt x="311176" y="118080"/>
                </a:cubicBezTo>
                <a:cubicBezTo>
                  <a:pt x="310757" y="118498"/>
                  <a:pt x="310338" y="118917"/>
                  <a:pt x="309835" y="119419"/>
                </a:cubicBezTo>
                <a:cubicBezTo>
                  <a:pt x="309332" y="119837"/>
                  <a:pt x="308829" y="120339"/>
                  <a:pt x="308578" y="120842"/>
                </a:cubicBezTo>
                <a:cubicBezTo>
                  <a:pt x="308159" y="121427"/>
                  <a:pt x="307824" y="121929"/>
                  <a:pt x="307321" y="122515"/>
                </a:cubicBezTo>
                <a:cubicBezTo>
                  <a:pt x="306734" y="123017"/>
                  <a:pt x="306650" y="123687"/>
                  <a:pt x="306231" y="124273"/>
                </a:cubicBezTo>
                <a:cubicBezTo>
                  <a:pt x="305896" y="124858"/>
                  <a:pt x="305477" y="125528"/>
                  <a:pt x="305142" y="126197"/>
                </a:cubicBezTo>
                <a:cubicBezTo>
                  <a:pt x="304974" y="126951"/>
                  <a:pt x="304723" y="127620"/>
                  <a:pt x="304388" y="128373"/>
                </a:cubicBezTo>
                <a:cubicBezTo>
                  <a:pt x="303298" y="131302"/>
                  <a:pt x="302879" y="134650"/>
                  <a:pt x="302544" y="137830"/>
                </a:cubicBezTo>
                <a:cubicBezTo>
                  <a:pt x="302544" y="139503"/>
                  <a:pt x="302460" y="141093"/>
                  <a:pt x="302376" y="142516"/>
                </a:cubicBezTo>
                <a:cubicBezTo>
                  <a:pt x="302460" y="144106"/>
                  <a:pt x="302460" y="145529"/>
                  <a:pt x="302544" y="146784"/>
                </a:cubicBezTo>
                <a:cubicBezTo>
                  <a:pt x="302712" y="149462"/>
                  <a:pt x="302795" y="151805"/>
                  <a:pt x="303047" y="153311"/>
                </a:cubicBezTo>
                <a:cubicBezTo>
                  <a:pt x="303214" y="154901"/>
                  <a:pt x="303298" y="155738"/>
                  <a:pt x="303298" y="155738"/>
                </a:cubicBezTo>
                <a:cubicBezTo>
                  <a:pt x="303298" y="155738"/>
                  <a:pt x="302460" y="155655"/>
                  <a:pt x="300868" y="155320"/>
                </a:cubicBezTo>
                <a:cubicBezTo>
                  <a:pt x="299359" y="154818"/>
                  <a:pt x="296929" y="154232"/>
                  <a:pt x="294163" y="152893"/>
                </a:cubicBezTo>
                <a:cubicBezTo>
                  <a:pt x="292739" y="152223"/>
                  <a:pt x="291398" y="151387"/>
                  <a:pt x="289722" y="150382"/>
                </a:cubicBezTo>
                <a:cubicBezTo>
                  <a:pt x="288129" y="149378"/>
                  <a:pt x="286621" y="148123"/>
                  <a:pt x="284861" y="146784"/>
                </a:cubicBezTo>
                <a:cubicBezTo>
                  <a:pt x="283269" y="145278"/>
                  <a:pt x="281593" y="143604"/>
                  <a:pt x="279917" y="141595"/>
                </a:cubicBezTo>
                <a:cubicBezTo>
                  <a:pt x="278408" y="139503"/>
                  <a:pt x="276648" y="137328"/>
                  <a:pt x="275391" y="134566"/>
                </a:cubicBezTo>
                <a:cubicBezTo>
                  <a:pt x="274637" y="133311"/>
                  <a:pt x="274050" y="131888"/>
                  <a:pt x="273380" y="130382"/>
                </a:cubicBezTo>
                <a:cubicBezTo>
                  <a:pt x="272793" y="128959"/>
                  <a:pt x="272374" y="127285"/>
                  <a:pt x="271871" y="125695"/>
                </a:cubicBezTo>
                <a:cubicBezTo>
                  <a:pt x="270866" y="122432"/>
                  <a:pt x="270530" y="118833"/>
                  <a:pt x="270363" y="115067"/>
                </a:cubicBezTo>
                <a:cubicBezTo>
                  <a:pt x="270279" y="114147"/>
                  <a:pt x="270195" y="113143"/>
                  <a:pt x="270279" y="112222"/>
                </a:cubicBezTo>
                <a:cubicBezTo>
                  <a:pt x="270363" y="111218"/>
                  <a:pt x="270447" y="110297"/>
                  <a:pt x="270530" y="109377"/>
                </a:cubicBezTo>
                <a:cubicBezTo>
                  <a:pt x="270698" y="107452"/>
                  <a:pt x="271033" y="105527"/>
                  <a:pt x="271369" y="103519"/>
                </a:cubicBezTo>
                <a:cubicBezTo>
                  <a:pt x="271620" y="101510"/>
                  <a:pt x="272374" y="99753"/>
                  <a:pt x="272961" y="97828"/>
                </a:cubicBezTo>
                <a:cubicBezTo>
                  <a:pt x="273547" y="95987"/>
                  <a:pt x="274218" y="94062"/>
                  <a:pt x="274972" y="92221"/>
                </a:cubicBezTo>
                <a:cubicBezTo>
                  <a:pt x="276648" y="88790"/>
                  <a:pt x="278492" y="85359"/>
                  <a:pt x="280587" y="81928"/>
                </a:cubicBezTo>
                <a:cubicBezTo>
                  <a:pt x="283101" y="78664"/>
                  <a:pt x="285783" y="75401"/>
                  <a:pt x="288716" y="72304"/>
                </a:cubicBezTo>
                <a:cubicBezTo>
                  <a:pt x="289470" y="71384"/>
                  <a:pt x="289889" y="70965"/>
                  <a:pt x="290392" y="70463"/>
                </a:cubicBezTo>
                <a:lnTo>
                  <a:pt x="291985" y="69040"/>
                </a:lnTo>
                <a:cubicBezTo>
                  <a:pt x="292990" y="68120"/>
                  <a:pt x="293996" y="67199"/>
                  <a:pt x="295085" y="66279"/>
                </a:cubicBezTo>
                <a:lnTo>
                  <a:pt x="296594" y="64856"/>
                </a:lnTo>
                <a:lnTo>
                  <a:pt x="297013" y="64521"/>
                </a:lnTo>
                <a:lnTo>
                  <a:pt x="297097" y="64438"/>
                </a:lnTo>
                <a:lnTo>
                  <a:pt x="298437" y="63434"/>
                </a:lnTo>
                <a:lnTo>
                  <a:pt x="298521" y="63266"/>
                </a:lnTo>
                <a:lnTo>
                  <a:pt x="299108" y="62848"/>
                </a:lnTo>
                <a:lnTo>
                  <a:pt x="301371" y="61007"/>
                </a:lnTo>
                <a:cubicBezTo>
                  <a:pt x="304220" y="58580"/>
                  <a:pt x="306734" y="56237"/>
                  <a:pt x="308913" y="54061"/>
                </a:cubicBezTo>
                <a:cubicBezTo>
                  <a:pt x="311092" y="51801"/>
                  <a:pt x="312936" y="49709"/>
                  <a:pt x="314696" y="47282"/>
                </a:cubicBezTo>
                <a:cubicBezTo>
                  <a:pt x="316456" y="44939"/>
                  <a:pt x="318048" y="42178"/>
                  <a:pt x="319305" y="39081"/>
                </a:cubicBezTo>
                <a:cubicBezTo>
                  <a:pt x="320646" y="35985"/>
                  <a:pt x="321735" y="32470"/>
                  <a:pt x="322489" y="28872"/>
                </a:cubicBezTo>
                <a:cubicBezTo>
                  <a:pt x="324082" y="21758"/>
                  <a:pt x="324668" y="14394"/>
                  <a:pt x="325004" y="9038"/>
                </a:cubicBezTo>
                <a:cubicBezTo>
                  <a:pt x="325087" y="6277"/>
                  <a:pt x="325339" y="4017"/>
                  <a:pt x="325255" y="2427"/>
                </a:cubicBezTo>
                <a:cubicBezTo>
                  <a:pt x="325339" y="837"/>
                  <a:pt x="325339" y="0"/>
                  <a:pt x="325339" y="0"/>
                </a:cubicBezTo>
                <a:close/>
                <a:moveTo>
                  <a:pt x="227322" y="0"/>
                </a:moveTo>
                <a:cubicBezTo>
                  <a:pt x="227322" y="0"/>
                  <a:pt x="228160" y="168"/>
                  <a:pt x="229669" y="837"/>
                </a:cubicBezTo>
                <a:cubicBezTo>
                  <a:pt x="231094" y="1507"/>
                  <a:pt x="233356" y="2427"/>
                  <a:pt x="235870" y="4101"/>
                </a:cubicBezTo>
                <a:cubicBezTo>
                  <a:pt x="240899" y="7281"/>
                  <a:pt x="247687" y="12720"/>
                  <a:pt x="253218" y="22009"/>
                </a:cubicBezTo>
                <a:cubicBezTo>
                  <a:pt x="255900" y="26612"/>
                  <a:pt x="258414" y="32219"/>
                  <a:pt x="259755" y="38746"/>
                </a:cubicBezTo>
                <a:cubicBezTo>
                  <a:pt x="261180" y="45274"/>
                  <a:pt x="261515" y="52806"/>
                  <a:pt x="260090" y="60505"/>
                </a:cubicBezTo>
                <a:cubicBezTo>
                  <a:pt x="258749" y="68204"/>
                  <a:pt x="255816" y="75903"/>
                  <a:pt x="251542" y="82765"/>
                </a:cubicBezTo>
                <a:cubicBezTo>
                  <a:pt x="247268" y="89543"/>
                  <a:pt x="241988" y="95401"/>
                  <a:pt x="236289" y="100255"/>
                </a:cubicBezTo>
                <a:lnTo>
                  <a:pt x="231848" y="103602"/>
                </a:lnTo>
                <a:lnTo>
                  <a:pt x="229417" y="105527"/>
                </a:lnTo>
                <a:cubicBezTo>
                  <a:pt x="228244" y="106364"/>
                  <a:pt x="227155" y="107201"/>
                  <a:pt x="225981" y="107954"/>
                </a:cubicBezTo>
                <a:lnTo>
                  <a:pt x="224305" y="109209"/>
                </a:lnTo>
                <a:cubicBezTo>
                  <a:pt x="223719" y="109628"/>
                  <a:pt x="223048" y="110046"/>
                  <a:pt x="222965" y="110214"/>
                </a:cubicBezTo>
                <a:cubicBezTo>
                  <a:pt x="222043" y="111050"/>
                  <a:pt x="220953" y="111804"/>
                  <a:pt x="219696" y="112473"/>
                </a:cubicBezTo>
                <a:cubicBezTo>
                  <a:pt x="218607" y="113477"/>
                  <a:pt x="217433" y="114398"/>
                  <a:pt x="216093" y="115318"/>
                </a:cubicBezTo>
                <a:cubicBezTo>
                  <a:pt x="215254" y="116239"/>
                  <a:pt x="214081" y="117159"/>
                  <a:pt x="213076" y="118080"/>
                </a:cubicBezTo>
                <a:cubicBezTo>
                  <a:pt x="212740" y="118498"/>
                  <a:pt x="212321" y="118917"/>
                  <a:pt x="211818" y="119419"/>
                </a:cubicBezTo>
                <a:cubicBezTo>
                  <a:pt x="211316" y="119837"/>
                  <a:pt x="210813" y="120339"/>
                  <a:pt x="210478" y="120842"/>
                </a:cubicBezTo>
                <a:cubicBezTo>
                  <a:pt x="210142" y="121427"/>
                  <a:pt x="209723" y="121929"/>
                  <a:pt x="209221" y="122515"/>
                </a:cubicBezTo>
                <a:cubicBezTo>
                  <a:pt x="208718" y="123017"/>
                  <a:pt x="208634" y="123687"/>
                  <a:pt x="208215" y="124273"/>
                </a:cubicBezTo>
                <a:cubicBezTo>
                  <a:pt x="207880" y="124858"/>
                  <a:pt x="207377" y="125528"/>
                  <a:pt x="207125" y="126197"/>
                </a:cubicBezTo>
                <a:cubicBezTo>
                  <a:pt x="206874" y="126951"/>
                  <a:pt x="206706" y="127620"/>
                  <a:pt x="206371" y="128373"/>
                </a:cubicBezTo>
                <a:cubicBezTo>
                  <a:pt x="205282" y="131302"/>
                  <a:pt x="204863" y="134650"/>
                  <a:pt x="204527" y="137830"/>
                </a:cubicBezTo>
                <a:cubicBezTo>
                  <a:pt x="204444" y="139503"/>
                  <a:pt x="204360" y="141093"/>
                  <a:pt x="204360" y="142516"/>
                </a:cubicBezTo>
                <a:cubicBezTo>
                  <a:pt x="204360" y="144106"/>
                  <a:pt x="204444" y="145529"/>
                  <a:pt x="204444" y="146784"/>
                </a:cubicBezTo>
                <a:cubicBezTo>
                  <a:pt x="204611" y="149462"/>
                  <a:pt x="204695" y="151805"/>
                  <a:pt x="204946" y="153311"/>
                </a:cubicBezTo>
                <a:cubicBezTo>
                  <a:pt x="205198" y="154901"/>
                  <a:pt x="205282" y="155738"/>
                  <a:pt x="205282" y="155738"/>
                </a:cubicBezTo>
                <a:cubicBezTo>
                  <a:pt x="205282" y="155738"/>
                  <a:pt x="204360" y="155655"/>
                  <a:pt x="202768" y="155320"/>
                </a:cubicBezTo>
                <a:cubicBezTo>
                  <a:pt x="201259" y="154818"/>
                  <a:pt x="198829" y="154232"/>
                  <a:pt x="196147" y="152893"/>
                </a:cubicBezTo>
                <a:cubicBezTo>
                  <a:pt x="194722" y="152223"/>
                  <a:pt x="193298" y="151387"/>
                  <a:pt x="191705" y="150382"/>
                </a:cubicBezTo>
                <a:cubicBezTo>
                  <a:pt x="190113" y="149378"/>
                  <a:pt x="188521" y="148123"/>
                  <a:pt x="186761" y="146784"/>
                </a:cubicBezTo>
                <a:cubicBezTo>
                  <a:pt x="185169" y="145278"/>
                  <a:pt x="183492" y="143604"/>
                  <a:pt x="181816" y="141595"/>
                </a:cubicBezTo>
                <a:cubicBezTo>
                  <a:pt x="180308" y="139503"/>
                  <a:pt x="178632" y="137328"/>
                  <a:pt x="177291" y="134566"/>
                </a:cubicBezTo>
                <a:cubicBezTo>
                  <a:pt x="176620" y="133311"/>
                  <a:pt x="175950" y="131888"/>
                  <a:pt x="175363" y="130382"/>
                </a:cubicBezTo>
                <a:cubicBezTo>
                  <a:pt x="174693" y="128959"/>
                  <a:pt x="174358" y="127285"/>
                  <a:pt x="173855" y="125695"/>
                </a:cubicBezTo>
                <a:cubicBezTo>
                  <a:pt x="172765" y="122432"/>
                  <a:pt x="172430" y="118833"/>
                  <a:pt x="172263" y="115067"/>
                </a:cubicBezTo>
                <a:cubicBezTo>
                  <a:pt x="172263" y="114147"/>
                  <a:pt x="172179" y="113143"/>
                  <a:pt x="172179" y="112222"/>
                </a:cubicBezTo>
                <a:cubicBezTo>
                  <a:pt x="172263" y="111218"/>
                  <a:pt x="172346" y="110297"/>
                  <a:pt x="172514" y="109377"/>
                </a:cubicBezTo>
                <a:cubicBezTo>
                  <a:pt x="172682" y="107452"/>
                  <a:pt x="172933" y="105527"/>
                  <a:pt x="173268" y="103519"/>
                </a:cubicBezTo>
                <a:cubicBezTo>
                  <a:pt x="173603" y="101510"/>
                  <a:pt x="174274" y="99753"/>
                  <a:pt x="174861" y="97828"/>
                </a:cubicBezTo>
                <a:cubicBezTo>
                  <a:pt x="175447" y="95987"/>
                  <a:pt x="176118" y="94062"/>
                  <a:pt x="176872" y="92221"/>
                </a:cubicBezTo>
                <a:cubicBezTo>
                  <a:pt x="178548" y="88790"/>
                  <a:pt x="180475" y="85359"/>
                  <a:pt x="182571" y="81928"/>
                </a:cubicBezTo>
                <a:cubicBezTo>
                  <a:pt x="185001" y="78664"/>
                  <a:pt x="187766" y="75401"/>
                  <a:pt x="190616" y="72304"/>
                </a:cubicBezTo>
                <a:cubicBezTo>
                  <a:pt x="191454" y="71384"/>
                  <a:pt x="191873" y="70965"/>
                  <a:pt x="192376" y="70463"/>
                </a:cubicBezTo>
                <a:lnTo>
                  <a:pt x="193884" y="69040"/>
                </a:lnTo>
                <a:cubicBezTo>
                  <a:pt x="194890" y="68120"/>
                  <a:pt x="195979" y="67199"/>
                  <a:pt x="196985" y="66279"/>
                </a:cubicBezTo>
                <a:lnTo>
                  <a:pt x="198577" y="64856"/>
                </a:lnTo>
                <a:lnTo>
                  <a:pt x="198996" y="64521"/>
                </a:lnTo>
                <a:lnTo>
                  <a:pt x="199080" y="64438"/>
                </a:lnTo>
                <a:lnTo>
                  <a:pt x="200337" y="63434"/>
                </a:lnTo>
                <a:lnTo>
                  <a:pt x="200505" y="63266"/>
                </a:lnTo>
                <a:lnTo>
                  <a:pt x="201008" y="62848"/>
                </a:lnTo>
                <a:lnTo>
                  <a:pt x="203354" y="61007"/>
                </a:lnTo>
                <a:cubicBezTo>
                  <a:pt x="206204" y="58580"/>
                  <a:pt x="208718" y="56237"/>
                  <a:pt x="210897" y="54061"/>
                </a:cubicBezTo>
                <a:cubicBezTo>
                  <a:pt x="212992" y="51801"/>
                  <a:pt x="214919" y="49709"/>
                  <a:pt x="216679" y="47282"/>
                </a:cubicBezTo>
                <a:cubicBezTo>
                  <a:pt x="218355" y="44939"/>
                  <a:pt x="219948" y="42178"/>
                  <a:pt x="221288" y="39081"/>
                </a:cubicBezTo>
                <a:cubicBezTo>
                  <a:pt x="222629" y="35985"/>
                  <a:pt x="223719" y="32470"/>
                  <a:pt x="224473" y="28872"/>
                </a:cubicBezTo>
                <a:cubicBezTo>
                  <a:pt x="225981" y="21758"/>
                  <a:pt x="226568" y="14394"/>
                  <a:pt x="226903" y="9038"/>
                </a:cubicBezTo>
                <a:cubicBezTo>
                  <a:pt x="226987" y="6277"/>
                  <a:pt x="227239" y="4017"/>
                  <a:pt x="227239" y="2427"/>
                </a:cubicBezTo>
                <a:cubicBezTo>
                  <a:pt x="227239" y="837"/>
                  <a:pt x="227322" y="0"/>
                  <a:pt x="2273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7" name="任意多边形 36">
            <a:extLst>
              <a:ext uri="{FF2B5EF4-FFF2-40B4-BE49-F238E27FC236}">
                <a16:creationId xmlns:a16="http://schemas.microsoft.com/office/drawing/2014/main" id="{8B7F729A-8750-AE8B-FF86-20A32797B153}"/>
              </a:ext>
            </a:extLst>
          </p:cNvPr>
          <p:cNvSpPr/>
          <p:nvPr/>
        </p:nvSpPr>
        <p:spPr>
          <a:xfrm rot="5400000">
            <a:off x="9528818" y="2265404"/>
            <a:ext cx="766619" cy="2804838"/>
          </a:xfrm>
          <a:custGeom>
            <a:avLst/>
            <a:gdLst>
              <a:gd name="connsiteX0" fmla="*/ 0 w 766619"/>
              <a:gd name="connsiteY0" fmla="*/ 2804838 h 2804838"/>
              <a:gd name="connsiteX1" fmla="*/ 0 w 766619"/>
              <a:gd name="connsiteY1" fmla="*/ 347965 h 2804838"/>
              <a:gd name="connsiteX2" fmla="*/ 2 w 766619"/>
              <a:gd name="connsiteY2" fmla="*/ 347965 h 2804838"/>
              <a:gd name="connsiteX3" fmla="*/ 383310 w 766619"/>
              <a:gd name="connsiteY3" fmla="*/ 0 h 2804838"/>
              <a:gd name="connsiteX4" fmla="*/ 766618 w 766619"/>
              <a:gd name="connsiteY4" fmla="*/ 347965 h 2804838"/>
              <a:gd name="connsiteX5" fmla="*/ 766618 w 766619"/>
              <a:gd name="connsiteY5" fmla="*/ 347965 h 2804838"/>
              <a:gd name="connsiteX6" fmla="*/ 766618 w 766619"/>
              <a:gd name="connsiteY6" fmla="*/ 347965 h 2804838"/>
              <a:gd name="connsiteX7" fmla="*/ 766619 w 766619"/>
              <a:gd name="connsiteY7" fmla="*/ 347966 h 2804838"/>
              <a:gd name="connsiteX8" fmla="*/ 766618 w 766619"/>
              <a:gd name="connsiteY8" fmla="*/ 347966 h 2804838"/>
              <a:gd name="connsiteX9" fmla="*/ 766618 w 766619"/>
              <a:gd name="connsiteY9" fmla="*/ 2804838 h 280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6619" h="2804838">
                <a:moveTo>
                  <a:pt x="0" y="2804838"/>
                </a:moveTo>
                <a:lnTo>
                  <a:pt x="0" y="347965"/>
                </a:lnTo>
                <a:lnTo>
                  <a:pt x="2" y="347965"/>
                </a:lnTo>
                <a:lnTo>
                  <a:pt x="383310" y="0"/>
                </a:lnTo>
                <a:lnTo>
                  <a:pt x="766618" y="347965"/>
                </a:lnTo>
                <a:lnTo>
                  <a:pt x="766618" y="347965"/>
                </a:lnTo>
                <a:lnTo>
                  <a:pt x="766618" y="347965"/>
                </a:lnTo>
                <a:lnTo>
                  <a:pt x="766619" y="347966"/>
                </a:lnTo>
                <a:lnTo>
                  <a:pt x="766618" y="347966"/>
                </a:lnTo>
                <a:lnTo>
                  <a:pt x="766618" y="2804838"/>
                </a:lnTo>
                <a:close/>
              </a:path>
            </a:pathLst>
          </a:cu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44D22E73-D234-8D96-2BC8-08A6115F9778}"/>
              </a:ext>
            </a:extLst>
          </p:cNvPr>
          <p:cNvCxnSpPr/>
          <p:nvPr/>
        </p:nvCxnSpPr>
        <p:spPr>
          <a:xfrm rot="10800000">
            <a:off x="9912127" y="4164855"/>
            <a:ext cx="1" cy="82434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>
            <a:extLst>
              <a:ext uri="{FF2B5EF4-FFF2-40B4-BE49-F238E27FC236}">
                <a16:creationId xmlns:a16="http://schemas.microsoft.com/office/drawing/2014/main" id="{086789A4-1206-7794-4301-1AEA44F55B79}"/>
              </a:ext>
            </a:extLst>
          </p:cNvPr>
          <p:cNvSpPr/>
          <p:nvPr/>
        </p:nvSpPr>
        <p:spPr>
          <a:xfrm rot="10800000">
            <a:off x="9417982" y="3176564"/>
            <a:ext cx="988291" cy="988291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E612F2D-1612-FEF5-BD89-753885CC8876}"/>
              </a:ext>
            </a:extLst>
          </p:cNvPr>
          <p:cNvSpPr/>
          <p:nvPr/>
        </p:nvSpPr>
        <p:spPr>
          <a:xfrm rot="10800000">
            <a:off x="9805909" y="4989202"/>
            <a:ext cx="212436" cy="212436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2" name="verification-symbol-in-a-square-box_37892">
            <a:extLst>
              <a:ext uri="{FF2B5EF4-FFF2-40B4-BE49-F238E27FC236}">
                <a16:creationId xmlns:a16="http://schemas.microsoft.com/office/drawing/2014/main" id="{AD3C0FF8-DC7B-F90C-0A0A-3E04C58ABA9C}"/>
              </a:ext>
            </a:extLst>
          </p:cNvPr>
          <p:cNvSpPr>
            <a:spLocks noChangeAspect="1"/>
          </p:cNvSpPr>
          <p:nvPr/>
        </p:nvSpPr>
        <p:spPr bwMode="auto">
          <a:xfrm>
            <a:off x="9661420" y="3444486"/>
            <a:ext cx="501414" cy="421459"/>
          </a:xfrm>
          <a:custGeom>
            <a:avLst/>
            <a:gdLst>
              <a:gd name="connsiteX0" fmla="*/ 536415 w 607227"/>
              <a:gd name="connsiteY0" fmla="*/ 12631 h 510399"/>
              <a:gd name="connsiteX1" fmla="*/ 557192 w 607227"/>
              <a:gd name="connsiteY1" fmla="*/ 21221 h 510399"/>
              <a:gd name="connsiteX2" fmla="*/ 598584 w 607227"/>
              <a:gd name="connsiteY2" fmla="*/ 62633 h 510399"/>
              <a:gd name="connsiteX3" fmla="*/ 598584 w 607227"/>
              <a:gd name="connsiteY3" fmla="*/ 104044 h 510399"/>
              <a:gd name="connsiteX4" fmla="*/ 511175 w 607227"/>
              <a:gd name="connsiteY4" fmla="*/ 191324 h 510399"/>
              <a:gd name="connsiteX5" fmla="*/ 444948 w 607227"/>
              <a:gd name="connsiteY5" fmla="*/ 257453 h 510399"/>
              <a:gd name="connsiteX6" fmla="*/ 339441 w 607227"/>
              <a:gd name="connsiteY6" fmla="*/ 362805 h 510399"/>
              <a:gd name="connsiteX7" fmla="*/ 297968 w 607227"/>
              <a:gd name="connsiteY7" fmla="*/ 404217 h 510399"/>
              <a:gd name="connsiteX8" fmla="*/ 277191 w 607227"/>
              <a:gd name="connsiteY8" fmla="*/ 412807 h 510399"/>
              <a:gd name="connsiteX9" fmla="*/ 256495 w 607227"/>
              <a:gd name="connsiteY9" fmla="*/ 404217 h 510399"/>
              <a:gd name="connsiteX10" fmla="*/ 215023 w 607227"/>
              <a:gd name="connsiteY10" fmla="*/ 362805 h 510399"/>
              <a:gd name="connsiteX11" fmla="*/ 138814 w 607227"/>
              <a:gd name="connsiteY11" fmla="*/ 286790 h 510399"/>
              <a:gd name="connsiteX12" fmla="*/ 138814 w 607227"/>
              <a:gd name="connsiteY12" fmla="*/ 245378 h 510399"/>
              <a:gd name="connsiteX13" fmla="*/ 180286 w 607227"/>
              <a:gd name="connsiteY13" fmla="*/ 203967 h 510399"/>
              <a:gd name="connsiteX14" fmla="*/ 201063 w 607227"/>
              <a:gd name="connsiteY14" fmla="*/ 195376 h 510399"/>
              <a:gd name="connsiteX15" fmla="*/ 221759 w 607227"/>
              <a:gd name="connsiteY15" fmla="*/ 203967 h 510399"/>
              <a:gd name="connsiteX16" fmla="*/ 277191 w 607227"/>
              <a:gd name="connsiteY16" fmla="*/ 259317 h 510399"/>
              <a:gd name="connsiteX17" fmla="*/ 444948 w 607227"/>
              <a:gd name="connsiteY17" fmla="*/ 91807 h 510399"/>
              <a:gd name="connsiteX18" fmla="*/ 503951 w 607227"/>
              <a:gd name="connsiteY18" fmla="*/ 32891 h 510399"/>
              <a:gd name="connsiteX19" fmla="*/ 515719 w 607227"/>
              <a:gd name="connsiteY19" fmla="*/ 21221 h 510399"/>
              <a:gd name="connsiteX20" fmla="*/ 536415 w 607227"/>
              <a:gd name="connsiteY20" fmla="*/ 12631 h 510399"/>
              <a:gd name="connsiteX21" fmla="*/ 61847 w 607227"/>
              <a:gd name="connsiteY21" fmla="*/ 0 h 510399"/>
              <a:gd name="connsiteX22" fmla="*/ 449328 w 607227"/>
              <a:gd name="connsiteY22" fmla="*/ 0 h 510399"/>
              <a:gd name="connsiteX23" fmla="*/ 491858 w 607227"/>
              <a:gd name="connsiteY23" fmla="*/ 17019 h 510399"/>
              <a:gd name="connsiteX24" fmla="*/ 442591 w 607227"/>
              <a:gd name="connsiteY24" fmla="*/ 66130 h 510399"/>
              <a:gd name="connsiteX25" fmla="*/ 66230 w 607227"/>
              <a:gd name="connsiteY25" fmla="*/ 66130 h 510399"/>
              <a:gd name="connsiteX26" fmla="*/ 66230 w 607227"/>
              <a:gd name="connsiteY26" fmla="*/ 444269 h 510399"/>
              <a:gd name="connsiteX27" fmla="*/ 444945 w 607227"/>
              <a:gd name="connsiteY27" fmla="*/ 444269 h 510399"/>
              <a:gd name="connsiteX28" fmla="*/ 444945 w 607227"/>
              <a:gd name="connsiteY28" fmla="*/ 285590 h 510399"/>
              <a:gd name="connsiteX29" fmla="*/ 511175 w 607227"/>
              <a:gd name="connsiteY29" fmla="*/ 219460 h 510399"/>
              <a:gd name="connsiteX30" fmla="*/ 511175 w 607227"/>
              <a:gd name="connsiteY30" fmla="*/ 448645 h 510399"/>
              <a:gd name="connsiteX31" fmla="*/ 449328 w 607227"/>
              <a:gd name="connsiteY31" fmla="*/ 510399 h 510399"/>
              <a:gd name="connsiteX32" fmla="*/ 61847 w 607227"/>
              <a:gd name="connsiteY32" fmla="*/ 510399 h 510399"/>
              <a:gd name="connsiteX33" fmla="*/ 0 w 607227"/>
              <a:gd name="connsiteY33" fmla="*/ 448645 h 510399"/>
              <a:gd name="connsiteX34" fmla="*/ 0 w 607227"/>
              <a:gd name="connsiteY34" fmla="*/ 61673 h 510399"/>
              <a:gd name="connsiteX35" fmla="*/ 61847 w 607227"/>
              <a:gd name="connsiteY35" fmla="*/ 0 h 51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7227" h="510399">
                <a:moveTo>
                  <a:pt x="536415" y="12631"/>
                </a:moveTo>
                <a:cubicBezTo>
                  <a:pt x="543882" y="12631"/>
                  <a:pt x="551430" y="15467"/>
                  <a:pt x="557192" y="21221"/>
                </a:cubicBezTo>
                <a:lnTo>
                  <a:pt x="598584" y="62633"/>
                </a:lnTo>
                <a:cubicBezTo>
                  <a:pt x="610108" y="74059"/>
                  <a:pt x="610108" y="92618"/>
                  <a:pt x="598584" y="104044"/>
                </a:cubicBezTo>
                <a:lnTo>
                  <a:pt x="511175" y="191324"/>
                </a:lnTo>
                <a:lnTo>
                  <a:pt x="444948" y="257453"/>
                </a:lnTo>
                <a:lnTo>
                  <a:pt x="339441" y="362805"/>
                </a:lnTo>
                <a:lnTo>
                  <a:pt x="297968" y="404217"/>
                </a:lnTo>
                <a:cubicBezTo>
                  <a:pt x="292206" y="409971"/>
                  <a:pt x="284739" y="412807"/>
                  <a:pt x="277191" y="412807"/>
                </a:cubicBezTo>
                <a:cubicBezTo>
                  <a:pt x="269724" y="412807"/>
                  <a:pt x="262177" y="409971"/>
                  <a:pt x="256495" y="404217"/>
                </a:cubicBezTo>
                <a:lnTo>
                  <a:pt x="215023" y="362805"/>
                </a:lnTo>
                <a:lnTo>
                  <a:pt x="138814" y="286790"/>
                </a:lnTo>
                <a:cubicBezTo>
                  <a:pt x="127370" y="275363"/>
                  <a:pt x="127370" y="256805"/>
                  <a:pt x="138814" y="245378"/>
                </a:cubicBezTo>
                <a:lnTo>
                  <a:pt x="180286" y="203967"/>
                </a:lnTo>
                <a:cubicBezTo>
                  <a:pt x="186049" y="198213"/>
                  <a:pt x="193515" y="195376"/>
                  <a:pt x="201063" y="195376"/>
                </a:cubicBezTo>
                <a:cubicBezTo>
                  <a:pt x="208530" y="195376"/>
                  <a:pt x="215997" y="198213"/>
                  <a:pt x="221759" y="203967"/>
                </a:cubicBezTo>
                <a:lnTo>
                  <a:pt x="277191" y="259317"/>
                </a:lnTo>
                <a:lnTo>
                  <a:pt x="444948" y="91807"/>
                </a:lnTo>
                <a:lnTo>
                  <a:pt x="503951" y="32891"/>
                </a:lnTo>
                <a:lnTo>
                  <a:pt x="515719" y="21221"/>
                </a:lnTo>
                <a:cubicBezTo>
                  <a:pt x="521401" y="15467"/>
                  <a:pt x="528949" y="12631"/>
                  <a:pt x="536415" y="12631"/>
                </a:cubicBezTo>
                <a:close/>
                <a:moveTo>
                  <a:pt x="61847" y="0"/>
                </a:moveTo>
                <a:lnTo>
                  <a:pt x="449328" y="0"/>
                </a:lnTo>
                <a:cubicBezTo>
                  <a:pt x="465804" y="0"/>
                  <a:pt x="480738" y="6483"/>
                  <a:pt x="491858" y="17019"/>
                </a:cubicBezTo>
                <a:lnTo>
                  <a:pt x="442591" y="66130"/>
                </a:lnTo>
                <a:lnTo>
                  <a:pt x="66230" y="66130"/>
                </a:lnTo>
                <a:lnTo>
                  <a:pt x="66230" y="444269"/>
                </a:lnTo>
                <a:lnTo>
                  <a:pt x="444945" y="444269"/>
                </a:lnTo>
                <a:lnTo>
                  <a:pt x="444945" y="285590"/>
                </a:lnTo>
                <a:lnTo>
                  <a:pt x="511175" y="219460"/>
                </a:lnTo>
                <a:lnTo>
                  <a:pt x="511175" y="448645"/>
                </a:lnTo>
                <a:cubicBezTo>
                  <a:pt x="511175" y="482683"/>
                  <a:pt x="483417" y="510399"/>
                  <a:pt x="449328" y="510399"/>
                </a:cubicBezTo>
                <a:lnTo>
                  <a:pt x="61847" y="510399"/>
                </a:lnTo>
                <a:cubicBezTo>
                  <a:pt x="27758" y="510399"/>
                  <a:pt x="0" y="482683"/>
                  <a:pt x="0" y="448645"/>
                </a:cubicBezTo>
                <a:lnTo>
                  <a:pt x="0" y="61673"/>
                </a:lnTo>
                <a:cubicBezTo>
                  <a:pt x="0" y="27635"/>
                  <a:pt x="27758" y="0"/>
                  <a:pt x="618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C365EF7-7384-584E-1518-D4E398DF8BB6}"/>
              </a:ext>
            </a:extLst>
          </p:cNvPr>
          <p:cNvGrpSpPr/>
          <p:nvPr/>
        </p:nvGrpSpPr>
        <p:grpSpPr>
          <a:xfrm>
            <a:off x="2356385" y="1664218"/>
            <a:ext cx="2763839" cy="1223645"/>
            <a:chOff x="8090264" y="1679996"/>
            <a:chExt cx="2763839" cy="1223645"/>
          </a:xfrm>
        </p:grpSpPr>
        <p:sp>
          <p:nvSpPr>
            <p:cNvPr id="67" name="矩形 3">
              <a:extLst>
                <a:ext uri="{FF2B5EF4-FFF2-40B4-BE49-F238E27FC236}">
                  <a16:creationId xmlns:a16="http://schemas.microsoft.com/office/drawing/2014/main" id="{FF8E0DD0-DC51-6A4E-5AEC-7939B4A0A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07F85F7-2298-C2C4-C5F1-EAC0E829FB26}"/>
                </a:ext>
              </a:extLst>
            </p:cNvPr>
            <p:cNvSpPr txBox="1"/>
            <p:nvPr/>
          </p:nvSpPr>
          <p:spPr>
            <a:xfrm>
              <a:off x="8090264" y="2006216"/>
              <a:ext cx="27638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E56F1B2-3F58-D1F7-39EF-34655997823E}"/>
              </a:ext>
            </a:extLst>
          </p:cNvPr>
          <p:cNvGrpSpPr/>
          <p:nvPr/>
        </p:nvGrpSpPr>
        <p:grpSpPr>
          <a:xfrm>
            <a:off x="7427404" y="1664218"/>
            <a:ext cx="2763839" cy="1223645"/>
            <a:chOff x="8090264" y="1679996"/>
            <a:chExt cx="2763839" cy="1223645"/>
          </a:xfrm>
        </p:grpSpPr>
        <p:sp>
          <p:nvSpPr>
            <p:cNvPr id="70" name="矩形 3">
              <a:extLst>
                <a:ext uri="{FF2B5EF4-FFF2-40B4-BE49-F238E27FC236}">
                  <a16:creationId xmlns:a16="http://schemas.microsoft.com/office/drawing/2014/main" id="{D38B003A-091C-12B5-6BFC-696030093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C438B6B-CB3B-1042-7B39-5536DDFBDDEC}"/>
                </a:ext>
              </a:extLst>
            </p:cNvPr>
            <p:cNvSpPr txBox="1"/>
            <p:nvPr/>
          </p:nvSpPr>
          <p:spPr>
            <a:xfrm>
              <a:off x="8090264" y="2006216"/>
              <a:ext cx="27638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4714751-3D6D-DA30-F0A6-0E360B421E37}"/>
              </a:ext>
            </a:extLst>
          </p:cNvPr>
          <p:cNvGrpSpPr/>
          <p:nvPr/>
        </p:nvGrpSpPr>
        <p:grpSpPr>
          <a:xfrm>
            <a:off x="1798150" y="4277376"/>
            <a:ext cx="2726259" cy="1223645"/>
            <a:chOff x="8518004" y="1679996"/>
            <a:chExt cx="2726259" cy="1223645"/>
          </a:xfrm>
        </p:grpSpPr>
        <p:sp>
          <p:nvSpPr>
            <p:cNvPr id="73" name="矩形 3">
              <a:extLst>
                <a:ext uri="{FF2B5EF4-FFF2-40B4-BE49-F238E27FC236}">
                  <a16:creationId xmlns:a16="http://schemas.microsoft.com/office/drawing/2014/main" id="{08CCA08C-8914-62EC-E3CA-4B767CF0F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914B338-F072-64B2-FE7F-3C83FDD7451D}"/>
                </a:ext>
              </a:extLst>
            </p:cNvPr>
            <p:cNvSpPr txBox="1"/>
            <p:nvPr/>
          </p:nvSpPr>
          <p:spPr>
            <a:xfrm>
              <a:off x="8518004" y="2006216"/>
              <a:ext cx="272625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1BB511F-D69F-874F-56DA-665DAD83D2C3}"/>
              </a:ext>
            </a:extLst>
          </p:cNvPr>
          <p:cNvGrpSpPr/>
          <p:nvPr/>
        </p:nvGrpSpPr>
        <p:grpSpPr>
          <a:xfrm>
            <a:off x="7000075" y="4277376"/>
            <a:ext cx="2726259" cy="1223645"/>
            <a:chOff x="8518004" y="1679996"/>
            <a:chExt cx="2726259" cy="1223645"/>
          </a:xfrm>
        </p:grpSpPr>
        <p:sp>
          <p:nvSpPr>
            <p:cNvPr id="76" name="矩形 3">
              <a:extLst>
                <a:ext uri="{FF2B5EF4-FFF2-40B4-BE49-F238E27FC236}">
                  <a16:creationId xmlns:a16="http://schemas.microsoft.com/office/drawing/2014/main" id="{305FA9BE-DCC0-B7E1-515E-2AE9657D2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AB1BD1E-150E-33B7-6DAA-8CDCD1E96E67}"/>
                </a:ext>
              </a:extLst>
            </p:cNvPr>
            <p:cNvSpPr txBox="1"/>
            <p:nvPr/>
          </p:nvSpPr>
          <p:spPr>
            <a:xfrm>
              <a:off x="8518004" y="2006216"/>
              <a:ext cx="272625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4326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本课内容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TextBox 4">
            <a:extLst>
              <a:ext uri="{FF2B5EF4-FFF2-40B4-BE49-F238E27FC236}">
                <a16:creationId xmlns:a16="http://schemas.microsoft.com/office/drawing/2014/main" id="{CECE8C25-144F-6938-0FDB-103E559D3B75}"/>
              </a:ext>
            </a:extLst>
          </p:cNvPr>
          <p:cNvSpPr txBox="1"/>
          <p:nvPr/>
        </p:nvSpPr>
        <p:spPr>
          <a:xfrm>
            <a:off x="1875614" y="1640716"/>
            <a:ext cx="4220386" cy="400110"/>
          </a:xfrm>
          <a:prstGeom prst="roundRect">
            <a:avLst>
              <a:gd name="adj" fmla="val 0"/>
            </a:avLst>
          </a:prstGeom>
          <a:solidFill>
            <a:srgbClr val="008357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23B67E81-5ED3-2C3F-B7CC-5A3013F19945}"/>
              </a:ext>
            </a:extLst>
          </p:cNvPr>
          <p:cNvSpPr txBox="1"/>
          <p:nvPr/>
        </p:nvSpPr>
        <p:spPr>
          <a:xfrm>
            <a:off x="1875614" y="3091600"/>
            <a:ext cx="4220386" cy="400110"/>
          </a:xfrm>
          <a:prstGeom prst="roundRect">
            <a:avLst>
              <a:gd name="adj" fmla="val 0"/>
            </a:avLst>
          </a:prstGeom>
          <a:solidFill>
            <a:srgbClr val="57B898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1762F1D-028B-235A-C492-24901A418557}"/>
              </a:ext>
            </a:extLst>
          </p:cNvPr>
          <p:cNvGrpSpPr/>
          <p:nvPr/>
        </p:nvGrpSpPr>
        <p:grpSpPr>
          <a:xfrm>
            <a:off x="1029172" y="1571482"/>
            <a:ext cx="678141" cy="661689"/>
            <a:chOff x="1027646" y="1207688"/>
            <a:chExt cx="1049788" cy="1024320"/>
          </a:xfrm>
          <a:solidFill>
            <a:srgbClr val="D3C0AB"/>
          </a:solidFill>
        </p:grpSpPr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1BAFE53B-7747-D182-D60A-7BBDA59487A4}"/>
                </a:ext>
              </a:extLst>
            </p:cNvPr>
            <p:cNvSpPr/>
            <p:nvPr/>
          </p:nvSpPr>
          <p:spPr bwMode="auto">
            <a:xfrm>
              <a:off x="1027646" y="1207688"/>
              <a:ext cx="1049788" cy="1024320"/>
            </a:xfrm>
            <a:prstGeom prst="roundRect">
              <a:avLst>
                <a:gd name="adj" fmla="val 50000"/>
              </a:avLst>
            </a:prstGeom>
            <a:solidFill>
              <a:srgbClr val="008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298537B-19B0-D602-2A74-ED138D0BD624}"/>
                </a:ext>
              </a:extLst>
            </p:cNvPr>
            <p:cNvSpPr txBox="1"/>
            <p:nvPr/>
          </p:nvSpPr>
          <p:spPr>
            <a:xfrm>
              <a:off x="1230038" y="1314865"/>
              <a:ext cx="605986" cy="809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2" name="Freeform 17">
            <a:extLst>
              <a:ext uri="{FF2B5EF4-FFF2-40B4-BE49-F238E27FC236}">
                <a16:creationId xmlns:a16="http://schemas.microsoft.com/office/drawing/2014/main" id="{4E748ABB-CCF4-8CB5-1B54-1FD704896A95}"/>
              </a:ext>
            </a:extLst>
          </p:cNvPr>
          <p:cNvSpPr/>
          <p:nvPr/>
        </p:nvSpPr>
        <p:spPr bwMode="auto">
          <a:xfrm>
            <a:off x="1029172" y="3009865"/>
            <a:ext cx="678141" cy="661689"/>
          </a:xfrm>
          <a:prstGeom prst="roundRect">
            <a:avLst>
              <a:gd name="adj" fmla="val 50000"/>
            </a:avLst>
          </a:prstGeom>
          <a:solidFill>
            <a:srgbClr val="57B898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96D1357-07C1-AFC0-7A92-A8D8610166F4}"/>
              </a:ext>
            </a:extLst>
          </p:cNvPr>
          <p:cNvSpPr txBox="1"/>
          <p:nvPr/>
        </p:nvSpPr>
        <p:spPr>
          <a:xfrm>
            <a:off x="1169439" y="3079099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8D4C46E-439F-4AA7-7E93-2F2F617088A2}"/>
              </a:ext>
            </a:extLst>
          </p:cNvPr>
          <p:cNvGrpSpPr/>
          <p:nvPr/>
        </p:nvGrpSpPr>
        <p:grpSpPr>
          <a:xfrm>
            <a:off x="2252900" y="1659255"/>
            <a:ext cx="3843100" cy="1074061"/>
            <a:chOff x="8090264" y="1679996"/>
            <a:chExt cx="3843100" cy="1074061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F3346948-3A62-1808-F974-F118D81A9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417470E-29EE-BB95-EE1B-5F679C241E57}"/>
                </a:ext>
              </a:extLst>
            </p:cNvPr>
            <p:cNvSpPr txBox="1"/>
            <p:nvPr/>
          </p:nvSpPr>
          <p:spPr>
            <a:xfrm>
              <a:off x="8090264" y="2133631"/>
              <a:ext cx="384310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259F9BB-79C2-8FD0-1FDC-DB9797B2D8C9}"/>
              </a:ext>
            </a:extLst>
          </p:cNvPr>
          <p:cNvGrpSpPr/>
          <p:nvPr/>
        </p:nvGrpSpPr>
        <p:grpSpPr>
          <a:xfrm>
            <a:off x="2252900" y="3091600"/>
            <a:ext cx="3843100" cy="1074061"/>
            <a:chOff x="8090264" y="1679996"/>
            <a:chExt cx="3843100" cy="1074061"/>
          </a:xfrm>
        </p:grpSpPr>
        <p:sp>
          <p:nvSpPr>
            <p:cNvPr id="39" name="矩形 3">
              <a:extLst>
                <a:ext uri="{FF2B5EF4-FFF2-40B4-BE49-F238E27FC236}">
                  <a16:creationId xmlns:a16="http://schemas.microsoft.com/office/drawing/2014/main" id="{7DDB5D0D-4698-BD52-9E10-9455E14E1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B71965E-F8A2-462C-8242-FAFC804BECD6}"/>
                </a:ext>
              </a:extLst>
            </p:cNvPr>
            <p:cNvSpPr txBox="1"/>
            <p:nvPr/>
          </p:nvSpPr>
          <p:spPr>
            <a:xfrm>
              <a:off x="8090264" y="2133631"/>
              <a:ext cx="384310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77FD5CF7-0CA7-4E59-AA1C-0024E9327439}"/>
              </a:ext>
            </a:extLst>
          </p:cNvPr>
          <p:cNvSpPr/>
          <p:nvPr/>
        </p:nvSpPr>
        <p:spPr>
          <a:xfrm>
            <a:off x="6299200" y="1640715"/>
            <a:ext cx="4910138" cy="3158475"/>
          </a:xfrm>
          <a:prstGeom prst="roundRect">
            <a:avLst>
              <a:gd name="adj" fmla="val 10052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">
            <a:extLst>
              <a:ext uri="{FF2B5EF4-FFF2-40B4-BE49-F238E27FC236}">
                <a16:creationId xmlns:a16="http://schemas.microsoft.com/office/drawing/2014/main" id="{B386158D-1E06-CB35-C068-16E534CE5558}"/>
              </a:ext>
            </a:extLst>
          </p:cNvPr>
          <p:cNvSpPr txBox="1"/>
          <p:nvPr/>
        </p:nvSpPr>
        <p:spPr>
          <a:xfrm>
            <a:off x="1875614" y="4327017"/>
            <a:ext cx="4220386" cy="400110"/>
          </a:xfrm>
          <a:prstGeom prst="roundRect">
            <a:avLst>
              <a:gd name="adj" fmla="val 0"/>
            </a:avLst>
          </a:prstGeom>
          <a:solidFill>
            <a:srgbClr val="008357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DE10681-F2E3-7FD5-2D81-3E5AA8A902FE}"/>
              </a:ext>
            </a:extLst>
          </p:cNvPr>
          <p:cNvGrpSpPr/>
          <p:nvPr/>
        </p:nvGrpSpPr>
        <p:grpSpPr>
          <a:xfrm>
            <a:off x="1029172" y="4257783"/>
            <a:ext cx="678141" cy="661689"/>
            <a:chOff x="1027646" y="1207688"/>
            <a:chExt cx="1049788" cy="1024320"/>
          </a:xfrm>
          <a:solidFill>
            <a:srgbClr val="D3C0AB"/>
          </a:solidFill>
        </p:grpSpPr>
        <p:sp>
          <p:nvSpPr>
            <p:cNvPr id="48" name="Freeform 17">
              <a:extLst>
                <a:ext uri="{FF2B5EF4-FFF2-40B4-BE49-F238E27FC236}">
                  <a16:creationId xmlns:a16="http://schemas.microsoft.com/office/drawing/2014/main" id="{5A41E75C-F9BF-5308-EBA0-CB38F6B3AE35}"/>
                </a:ext>
              </a:extLst>
            </p:cNvPr>
            <p:cNvSpPr/>
            <p:nvPr/>
          </p:nvSpPr>
          <p:spPr bwMode="auto">
            <a:xfrm>
              <a:off x="1027646" y="1207688"/>
              <a:ext cx="1049788" cy="1024320"/>
            </a:xfrm>
            <a:prstGeom prst="roundRect">
              <a:avLst>
                <a:gd name="adj" fmla="val 50000"/>
              </a:avLst>
            </a:prstGeom>
            <a:solidFill>
              <a:srgbClr val="008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89C2BB3-90E8-E652-E972-8172D48E4A98}"/>
                </a:ext>
              </a:extLst>
            </p:cNvPr>
            <p:cNvSpPr txBox="1"/>
            <p:nvPr/>
          </p:nvSpPr>
          <p:spPr>
            <a:xfrm>
              <a:off x="1230038" y="1314865"/>
              <a:ext cx="605986" cy="809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4901169-29AB-069B-A021-8290D7CD31EC}"/>
              </a:ext>
            </a:extLst>
          </p:cNvPr>
          <p:cNvGrpSpPr/>
          <p:nvPr/>
        </p:nvGrpSpPr>
        <p:grpSpPr>
          <a:xfrm>
            <a:off x="2252900" y="4345556"/>
            <a:ext cx="3843100" cy="1074061"/>
            <a:chOff x="8090264" y="1679996"/>
            <a:chExt cx="3843100" cy="1074061"/>
          </a:xfrm>
        </p:grpSpPr>
        <p:sp>
          <p:nvSpPr>
            <p:cNvPr id="53" name="矩形 3">
              <a:extLst>
                <a:ext uri="{FF2B5EF4-FFF2-40B4-BE49-F238E27FC236}">
                  <a16:creationId xmlns:a16="http://schemas.microsoft.com/office/drawing/2014/main" id="{3B6B8157-54A8-E767-D802-E77D6B5520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4C4692F-54BA-399E-EC45-37CD61C710B4}"/>
                </a:ext>
              </a:extLst>
            </p:cNvPr>
            <p:cNvSpPr txBox="1"/>
            <p:nvPr/>
          </p:nvSpPr>
          <p:spPr>
            <a:xfrm>
              <a:off x="8090264" y="2133631"/>
              <a:ext cx="384310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725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31799FEA-1216-E1E0-3090-0DF169BBCD81}"/>
              </a:ext>
            </a:extLst>
          </p:cNvPr>
          <p:cNvSpPr/>
          <p:nvPr/>
        </p:nvSpPr>
        <p:spPr>
          <a:xfrm>
            <a:off x="7827122" y="1534621"/>
            <a:ext cx="1357199" cy="1357199"/>
          </a:xfrm>
          <a:custGeom>
            <a:avLst/>
            <a:gdLst>
              <a:gd name="connsiteX0" fmla="*/ 374333 w 748665"/>
              <a:gd name="connsiteY0" fmla="*/ 748665 h 748665"/>
              <a:gd name="connsiteX1" fmla="*/ 748665 w 748665"/>
              <a:gd name="connsiteY1" fmla="*/ 374333 h 748665"/>
              <a:gd name="connsiteX2" fmla="*/ 374333 w 748665"/>
              <a:gd name="connsiteY2" fmla="*/ 0 h 748665"/>
              <a:gd name="connsiteX3" fmla="*/ 0 w 748665"/>
              <a:gd name="connsiteY3" fmla="*/ 374333 h 748665"/>
              <a:gd name="connsiteX4" fmla="*/ 374333 w 748665"/>
              <a:gd name="connsiteY4" fmla="*/ 748665 h 748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665" h="748665">
                <a:moveTo>
                  <a:pt x="374333" y="748665"/>
                </a:moveTo>
                <a:cubicBezTo>
                  <a:pt x="581073" y="748665"/>
                  <a:pt x="748665" y="581073"/>
                  <a:pt x="748665" y="374333"/>
                </a:cubicBezTo>
                <a:cubicBezTo>
                  <a:pt x="748665" y="167592"/>
                  <a:pt x="581073" y="0"/>
                  <a:pt x="374333" y="0"/>
                </a:cubicBezTo>
                <a:cubicBezTo>
                  <a:pt x="167592" y="0"/>
                  <a:pt x="0" y="167592"/>
                  <a:pt x="0" y="374333"/>
                </a:cubicBezTo>
                <a:cubicBezTo>
                  <a:pt x="0" y="581073"/>
                  <a:pt x="167592" y="748665"/>
                  <a:pt x="374333" y="748665"/>
                </a:cubicBez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5117957" y="1353472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重点难点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254FCE8F-6087-AF0B-8FD8-0438B4B7DAD1}"/>
              </a:ext>
            </a:extLst>
          </p:cNvPr>
          <p:cNvGrpSpPr/>
          <p:nvPr/>
        </p:nvGrpSpPr>
        <p:grpSpPr>
          <a:xfrm>
            <a:off x="-1371486" y="442614"/>
            <a:ext cx="6517290" cy="7691552"/>
            <a:chOff x="215487" y="-1182129"/>
            <a:chExt cx="928468" cy="1095756"/>
          </a:xfrm>
        </p:grpSpPr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C56BED-3350-7070-FEA0-33FB0B1A7C0A}"/>
                </a:ext>
              </a:extLst>
            </p:cNvPr>
            <p:cNvSpPr/>
            <p:nvPr/>
          </p:nvSpPr>
          <p:spPr>
            <a:xfrm>
              <a:off x="243490" y="-1182129"/>
              <a:ext cx="535745" cy="621956"/>
            </a:xfrm>
            <a:custGeom>
              <a:avLst/>
              <a:gdLst>
                <a:gd name="connsiteX0" fmla="*/ 386494 w 535745"/>
                <a:gd name="connsiteY0" fmla="*/ 8165 h 621956"/>
                <a:gd name="connsiteX1" fmla="*/ 484838 w 535745"/>
                <a:gd name="connsiteY1" fmla="*/ 199160 h 621956"/>
                <a:gd name="connsiteX2" fmla="*/ 512681 w 535745"/>
                <a:gd name="connsiteY2" fmla="*/ 468405 h 621956"/>
                <a:gd name="connsiteX3" fmla="*/ 264010 w 535745"/>
                <a:gd name="connsiteY3" fmla="*/ 520732 h 621956"/>
                <a:gd name="connsiteX4" fmla="*/ 71506 w 535745"/>
                <a:gd name="connsiteY4" fmla="*/ 621956 h 621956"/>
                <a:gd name="connsiteX5" fmla="*/ 937 w 535745"/>
                <a:gd name="connsiteY5" fmla="*/ 399208 h 621956"/>
                <a:gd name="connsiteX6" fmla="*/ 171564 w 535745"/>
                <a:gd name="connsiteY6" fmla="*/ 198200 h 621956"/>
                <a:gd name="connsiteX7" fmla="*/ 386494 w 535745"/>
                <a:gd name="connsiteY7" fmla="*/ 8165 h 62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745" h="621956">
                  <a:moveTo>
                    <a:pt x="386494" y="8165"/>
                  </a:moveTo>
                  <a:cubicBezTo>
                    <a:pt x="435940" y="21812"/>
                    <a:pt x="470093" y="98073"/>
                    <a:pt x="484838" y="199160"/>
                  </a:cubicBezTo>
                  <a:cubicBezTo>
                    <a:pt x="499583" y="300179"/>
                    <a:pt x="572140" y="426983"/>
                    <a:pt x="512681" y="468405"/>
                  </a:cubicBezTo>
                  <a:cubicBezTo>
                    <a:pt x="453222" y="509828"/>
                    <a:pt x="337871" y="439465"/>
                    <a:pt x="264010" y="520732"/>
                  </a:cubicBezTo>
                  <a:cubicBezTo>
                    <a:pt x="190150" y="601999"/>
                    <a:pt x="71506" y="621956"/>
                    <a:pt x="71506" y="621956"/>
                  </a:cubicBezTo>
                  <a:cubicBezTo>
                    <a:pt x="71506" y="621956"/>
                    <a:pt x="-9555" y="571207"/>
                    <a:pt x="937" y="399208"/>
                  </a:cubicBezTo>
                  <a:cubicBezTo>
                    <a:pt x="11430" y="227210"/>
                    <a:pt x="129525" y="273570"/>
                    <a:pt x="171564" y="198200"/>
                  </a:cubicBezTo>
                  <a:cubicBezTo>
                    <a:pt x="213604" y="122762"/>
                    <a:pt x="219502" y="-37921"/>
                    <a:pt x="386494" y="8165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B3B4F01-DDAD-6AAA-D5C2-438F4CC6F159}"/>
                </a:ext>
              </a:extLst>
            </p:cNvPr>
            <p:cNvSpPr/>
            <p:nvPr/>
          </p:nvSpPr>
          <p:spPr>
            <a:xfrm>
              <a:off x="480206" y="-943398"/>
              <a:ext cx="125158" cy="121186"/>
            </a:xfrm>
            <a:custGeom>
              <a:avLst/>
              <a:gdLst>
                <a:gd name="connsiteX0" fmla="*/ 0 w 125158"/>
                <a:gd name="connsiteY0" fmla="*/ 0 h 121186"/>
                <a:gd name="connsiteX1" fmla="*/ 125159 w 125158"/>
                <a:gd name="connsiteY1" fmla="*/ 7407 h 121186"/>
                <a:gd name="connsiteX2" fmla="*/ 114049 w 125158"/>
                <a:gd name="connsiteY2" fmla="*/ 55756 h 121186"/>
                <a:gd name="connsiteX3" fmla="*/ 113980 w 125158"/>
                <a:gd name="connsiteY3" fmla="*/ 55893 h 121186"/>
                <a:gd name="connsiteX4" fmla="*/ 110894 w 125158"/>
                <a:gd name="connsiteY4" fmla="*/ 69197 h 121186"/>
                <a:gd name="connsiteX5" fmla="*/ 108014 w 125158"/>
                <a:gd name="connsiteY5" fmla="*/ 82022 h 121186"/>
                <a:gd name="connsiteX6" fmla="*/ 107396 w 125158"/>
                <a:gd name="connsiteY6" fmla="*/ 84696 h 121186"/>
                <a:gd name="connsiteX7" fmla="*/ 92789 w 125158"/>
                <a:gd name="connsiteY7" fmla="*/ 88057 h 121186"/>
                <a:gd name="connsiteX8" fmla="*/ 103624 w 125158"/>
                <a:gd name="connsiteY8" fmla="*/ 96423 h 121186"/>
                <a:gd name="connsiteX9" fmla="*/ 62339 w 125158"/>
                <a:gd name="connsiteY9" fmla="*/ 120495 h 121186"/>
                <a:gd name="connsiteX10" fmla="*/ 7818 w 125158"/>
                <a:gd name="connsiteY10" fmla="*/ 107465 h 121186"/>
                <a:gd name="connsiteX11" fmla="*/ 0 w 125158"/>
                <a:gd name="connsiteY11" fmla="*/ 0 h 12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158" h="121186">
                  <a:moveTo>
                    <a:pt x="0" y="0"/>
                  </a:moveTo>
                  <a:lnTo>
                    <a:pt x="125159" y="7407"/>
                  </a:lnTo>
                  <a:lnTo>
                    <a:pt x="114049" y="55756"/>
                  </a:lnTo>
                  <a:lnTo>
                    <a:pt x="113980" y="55893"/>
                  </a:lnTo>
                  <a:lnTo>
                    <a:pt x="110894" y="69197"/>
                  </a:lnTo>
                  <a:lnTo>
                    <a:pt x="108014" y="82022"/>
                  </a:lnTo>
                  <a:lnTo>
                    <a:pt x="107396" y="84696"/>
                  </a:lnTo>
                  <a:lnTo>
                    <a:pt x="92789" y="88057"/>
                  </a:lnTo>
                  <a:lnTo>
                    <a:pt x="103624" y="96423"/>
                  </a:lnTo>
                  <a:cubicBezTo>
                    <a:pt x="103624" y="96423"/>
                    <a:pt x="101018" y="116175"/>
                    <a:pt x="62339" y="120495"/>
                  </a:cubicBezTo>
                  <a:cubicBezTo>
                    <a:pt x="23660" y="124816"/>
                    <a:pt x="7818" y="107465"/>
                    <a:pt x="7818" y="107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73B226B-0ADC-16B7-607A-C39BB8DA965E}"/>
                </a:ext>
              </a:extLst>
            </p:cNvPr>
            <p:cNvSpPr/>
            <p:nvPr/>
          </p:nvSpPr>
          <p:spPr>
            <a:xfrm>
              <a:off x="471827" y="-1092430"/>
              <a:ext cx="213060" cy="225800"/>
            </a:xfrm>
            <a:custGeom>
              <a:avLst/>
              <a:gdLst>
                <a:gd name="connsiteX0" fmla="*/ 218 w 213060"/>
                <a:gd name="connsiteY0" fmla="*/ 111930 h 225800"/>
                <a:gd name="connsiteX1" fmla="*/ 98150 w 213060"/>
                <a:gd name="connsiteY1" fmla="*/ 224333 h 225800"/>
                <a:gd name="connsiteX2" fmla="*/ 210141 w 213060"/>
                <a:gd name="connsiteY2" fmla="*/ 98420 h 225800"/>
                <a:gd name="connsiteX3" fmla="*/ 98424 w 213060"/>
                <a:gd name="connsiteY3" fmla="*/ 213 h 225800"/>
                <a:gd name="connsiteX4" fmla="*/ 218 w 213060"/>
                <a:gd name="connsiteY4" fmla="*/ 111930 h 2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60" h="225800">
                  <a:moveTo>
                    <a:pt x="218" y="111930"/>
                  </a:moveTo>
                  <a:cubicBezTo>
                    <a:pt x="3921" y="169949"/>
                    <a:pt x="41023" y="213977"/>
                    <a:pt x="98150" y="224333"/>
                  </a:cubicBezTo>
                  <a:cubicBezTo>
                    <a:pt x="141904" y="232219"/>
                    <a:pt x="172696" y="210822"/>
                    <a:pt x="210141" y="98420"/>
                  </a:cubicBezTo>
                  <a:cubicBezTo>
                    <a:pt x="228521" y="43282"/>
                    <a:pt x="156375" y="-3559"/>
                    <a:pt x="98424" y="213"/>
                  </a:cubicBezTo>
                  <a:cubicBezTo>
                    <a:pt x="40474" y="3916"/>
                    <a:pt x="-3485" y="53911"/>
                    <a:pt x="218" y="111930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0250E99-9406-7DD6-8ED5-F51B154A9582}"/>
                </a:ext>
              </a:extLst>
            </p:cNvPr>
            <p:cNvSpPr/>
            <p:nvPr/>
          </p:nvSpPr>
          <p:spPr>
            <a:xfrm>
              <a:off x="502716" y="-909931"/>
              <a:ext cx="87629" cy="70225"/>
            </a:xfrm>
            <a:custGeom>
              <a:avLst/>
              <a:gdLst>
                <a:gd name="connsiteX0" fmla="*/ 24810 w 87629"/>
                <a:gd name="connsiteY0" fmla="*/ 49172 h 70225"/>
                <a:gd name="connsiteX1" fmla="*/ 77616 w 87629"/>
                <a:gd name="connsiteY1" fmla="*/ 70226 h 70225"/>
                <a:gd name="connsiteX2" fmla="*/ 81045 w 87629"/>
                <a:gd name="connsiteY2" fmla="*/ 62956 h 70225"/>
                <a:gd name="connsiteX3" fmla="*/ 81937 w 87629"/>
                <a:gd name="connsiteY3" fmla="*/ 59527 h 70225"/>
                <a:gd name="connsiteX4" fmla="*/ 87629 w 87629"/>
                <a:gd name="connsiteY4" fmla="*/ 43000 h 70225"/>
                <a:gd name="connsiteX5" fmla="*/ 52 w 87629"/>
                <a:gd name="connsiteY5" fmla="*/ 0 h 70225"/>
                <a:gd name="connsiteX6" fmla="*/ 24810 w 87629"/>
                <a:gd name="connsiteY6" fmla="*/ 49172 h 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29" h="70225">
                  <a:moveTo>
                    <a:pt x="24810" y="49172"/>
                  </a:moveTo>
                  <a:cubicBezTo>
                    <a:pt x="36263" y="58156"/>
                    <a:pt x="53065" y="65974"/>
                    <a:pt x="77616" y="70226"/>
                  </a:cubicBezTo>
                  <a:cubicBezTo>
                    <a:pt x="77616" y="70226"/>
                    <a:pt x="80085" y="67688"/>
                    <a:pt x="81045" y="62956"/>
                  </a:cubicBezTo>
                  <a:cubicBezTo>
                    <a:pt x="81251" y="62065"/>
                    <a:pt x="81525" y="60899"/>
                    <a:pt x="81937" y="59527"/>
                  </a:cubicBezTo>
                  <a:cubicBezTo>
                    <a:pt x="83789" y="53150"/>
                    <a:pt x="87629" y="43000"/>
                    <a:pt x="87629" y="43000"/>
                  </a:cubicBezTo>
                  <a:cubicBezTo>
                    <a:pt x="87629" y="43000"/>
                    <a:pt x="20421" y="42588"/>
                    <a:pt x="52" y="0"/>
                  </a:cubicBezTo>
                  <a:cubicBezTo>
                    <a:pt x="121" y="0"/>
                    <a:pt x="-2691" y="27775"/>
                    <a:pt x="24810" y="49172"/>
                  </a:cubicBezTo>
                  <a:close/>
                </a:path>
              </a:pathLst>
            </a:custGeom>
            <a:solidFill>
              <a:srgbClr val="E5F8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678BAB8-0308-3233-89F7-17DBF6731CBC}"/>
                </a:ext>
              </a:extLst>
            </p:cNvPr>
            <p:cNvSpPr/>
            <p:nvPr/>
          </p:nvSpPr>
          <p:spPr>
            <a:xfrm>
              <a:off x="467584" y="-1126292"/>
              <a:ext cx="235783" cy="133036"/>
            </a:xfrm>
            <a:custGeom>
              <a:avLst/>
              <a:gdLst>
                <a:gd name="connsiteX0" fmla="*/ 3 w 235783"/>
                <a:gd name="connsiteY0" fmla="*/ 121447 h 133036"/>
                <a:gd name="connsiteX1" fmla="*/ 197170 w 235783"/>
                <a:gd name="connsiteY1" fmla="*/ 72549 h 133036"/>
                <a:gd name="connsiteX2" fmla="*/ 127013 w 235783"/>
                <a:gd name="connsiteY2" fmla="*/ 126041 h 133036"/>
                <a:gd name="connsiteX3" fmla="*/ 198130 w 235783"/>
                <a:gd name="connsiteY3" fmla="*/ 81602 h 133036"/>
                <a:gd name="connsiteX4" fmla="*/ 235712 w 235783"/>
                <a:gd name="connsiteY4" fmla="*/ 133037 h 133036"/>
                <a:gd name="connsiteX5" fmla="*/ 131059 w 235783"/>
                <a:gd name="connsiteY5" fmla="*/ 129 h 133036"/>
                <a:gd name="connsiteX6" fmla="*/ 3 w 235783"/>
                <a:gd name="connsiteY6" fmla="*/ 121447 h 13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83" h="133036">
                  <a:moveTo>
                    <a:pt x="3" y="121447"/>
                  </a:moveTo>
                  <a:cubicBezTo>
                    <a:pt x="3" y="121447"/>
                    <a:pt x="135105" y="150250"/>
                    <a:pt x="197170" y="72549"/>
                  </a:cubicBezTo>
                  <a:cubicBezTo>
                    <a:pt x="197170" y="72549"/>
                    <a:pt x="158354" y="127962"/>
                    <a:pt x="127013" y="126041"/>
                  </a:cubicBezTo>
                  <a:cubicBezTo>
                    <a:pt x="127013" y="126041"/>
                    <a:pt x="172138" y="134683"/>
                    <a:pt x="198130" y="81602"/>
                  </a:cubicBezTo>
                  <a:cubicBezTo>
                    <a:pt x="198130" y="81602"/>
                    <a:pt x="211983" y="126247"/>
                    <a:pt x="235712" y="133037"/>
                  </a:cubicBezTo>
                  <a:cubicBezTo>
                    <a:pt x="235712" y="133037"/>
                    <a:pt x="242227" y="3695"/>
                    <a:pt x="131059" y="129"/>
                  </a:cubicBezTo>
                  <a:cubicBezTo>
                    <a:pt x="19891" y="-3506"/>
                    <a:pt x="-272" y="70697"/>
                    <a:pt x="3" y="121447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0" name="图形 2">
              <a:extLst>
                <a:ext uri="{FF2B5EF4-FFF2-40B4-BE49-F238E27FC236}">
                  <a16:creationId xmlns:a16="http://schemas.microsoft.com/office/drawing/2014/main" id="{C32B1D76-4487-33EC-DE15-71F59BD7D815}"/>
                </a:ext>
              </a:extLst>
            </p:cNvPr>
            <p:cNvGrpSpPr/>
            <p:nvPr/>
          </p:nvGrpSpPr>
          <p:grpSpPr>
            <a:xfrm>
              <a:off x="215487" y="-859925"/>
              <a:ext cx="928468" cy="773552"/>
              <a:chOff x="3164956" y="-2435471"/>
              <a:chExt cx="928468" cy="773552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DDA71983-52B3-5A8D-2652-350A2F3AAB70}"/>
                  </a:ext>
                </a:extLst>
              </p:cNvPr>
              <p:cNvSpPr/>
              <p:nvPr/>
            </p:nvSpPr>
            <p:spPr>
              <a:xfrm>
                <a:off x="3218487" y="-2409079"/>
                <a:ext cx="200283" cy="634090"/>
              </a:xfrm>
              <a:custGeom>
                <a:avLst/>
                <a:gdLst>
                  <a:gd name="connsiteX0" fmla="*/ 200284 w 200283"/>
                  <a:gd name="connsiteY0" fmla="*/ 0 h 634090"/>
                  <a:gd name="connsiteX1" fmla="*/ 155638 w 200283"/>
                  <a:gd name="connsiteY1" fmla="*/ 634091 h 634090"/>
                  <a:gd name="connsiteX2" fmla="*/ 48585 w 200283"/>
                  <a:gd name="connsiteY2" fmla="*/ 622021 h 634090"/>
                  <a:gd name="connsiteX3" fmla="*/ 7848 w 200283"/>
                  <a:gd name="connsiteY3" fmla="*/ 422041 h 634090"/>
                  <a:gd name="connsiteX4" fmla="*/ 55237 w 200283"/>
                  <a:gd name="connsiteY4" fmla="*/ 108768 h 634090"/>
                  <a:gd name="connsiteX5" fmla="*/ 200284 w 200283"/>
                  <a:gd name="connsiteY5" fmla="*/ 0 h 6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283" h="634090">
                    <a:moveTo>
                      <a:pt x="200284" y="0"/>
                    </a:moveTo>
                    <a:lnTo>
                      <a:pt x="155638" y="634091"/>
                    </a:lnTo>
                    <a:lnTo>
                      <a:pt x="48585" y="622021"/>
                    </a:lnTo>
                    <a:cubicBezTo>
                      <a:pt x="48585" y="622021"/>
                      <a:pt x="27531" y="518876"/>
                      <a:pt x="7848" y="422041"/>
                    </a:cubicBezTo>
                    <a:cubicBezTo>
                      <a:pt x="-11834" y="325206"/>
                      <a:pt x="6065" y="156088"/>
                      <a:pt x="55237" y="108768"/>
                    </a:cubicBezTo>
                    <a:cubicBezTo>
                      <a:pt x="104478" y="61516"/>
                      <a:pt x="200284" y="0"/>
                      <a:pt x="200284" y="0"/>
                    </a:cubicBezTo>
                    <a:close/>
                  </a:path>
                </a:pathLst>
              </a:custGeom>
              <a:solidFill>
                <a:srgbClr val="F8C5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72B5FD4-838E-BA02-3C16-A4BA9723E1AC}"/>
                  </a:ext>
                </a:extLst>
              </p:cNvPr>
              <p:cNvSpPr/>
              <p:nvPr/>
            </p:nvSpPr>
            <p:spPr>
              <a:xfrm>
                <a:off x="3958450" y="-2348019"/>
                <a:ext cx="117516" cy="118870"/>
              </a:xfrm>
              <a:custGeom>
                <a:avLst/>
                <a:gdLst>
                  <a:gd name="connsiteX0" fmla="*/ 104012 w 117516"/>
                  <a:gd name="connsiteY0" fmla="*/ 86319 h 118870"/>
                  <a:gd name="connsiteX1" fmla="*/ 89336 w 117516"/>
                  <a:gd name="connsiteY1" fmla="*/ 102298 h 118870"/>
                  <a:gd name="connsiteX2" fmla="*/ 16573 w 117516"/>
                  <a:gd name="connsiteY2" fmla="*/ 105315 h 118870"/>
                  <a:gd name="connsiteX3" fmla="*/ 16573 w 117516"/>
                  <a:gd name="connsiteY3" fmla="*/ 105315 h 118870"/>
                  <a:gd name="connsiteX4" fmla="*/ 13555 w 117516"/>
                  <a:gd name="connsiteY4" fmla="*/ 32552 h 118870"/>
                  <a:gd name="connsiteX5" fmla="*/ 28231 w 117516"/>
                  <a:gd name="connsiteY5" fmla="*/ 16573 h 118870"/>
                  <a:gd name="connsiteX6" fmla="*/ 100995 w 117516"/>
                  <a:gd name="connsiteY6" fmla="*/ 13555 h 118870"/>
                  <a:gd name="connsiteX7" fmla="*/ 100995 w 117516"/>
                  <a:gd name="connsiteY7" fmla="*/ 13555 h 118870"/>
                  <a:gd name="connsiteX8" fmla="*/ 104012 w 117516"/>
                  <a:gd name="connsiteY8" fmla="*/ 86319 h 11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516" h="118870">
                    <a:moveTo>
                      <a:pt x="104012" y="86319"/>
                    </a:moveTo>
                    <a:lnTo>
                      <a:pt x="89336" y="102298"/>
                    </a:lnTo>
                    <a:cubicBezTo>
                      <a:pt x="70134" y="123146"/>
                      <a:pt x="37421" y="124518"/>
                      <a:pt x="16573" y="105315"/>
                    </a:cubicBezTo>
                    <a:lnTo>
                      <a:pt x="16573" y="105315"/>
                    </a:lnTo>
                    <a:cubicBezTo>
                      <a:pt x="-4275" y="86113"/>
                      <a:pt x="-5647" y="53400"/>
                      <a:pt x="13555" y="32552"/>
                    </a:cubicBezTo>
                    <a:lnTo>
                      <a:pt x="28231" y="16573"/>
                    </a:lnTo>
                    <a:cubicBezTo>
                      <a:pt x="47434" y="-4276"/>
                      <a:pt x="80147" y="-5647"/>
                      <a:pt x="100995" y="13555"/>
                    </a:cubicBezTo>
                    <a:lnTo>
                      <a:pt x="100995" y="13555"/>
                    </a:lnTo>
                    <a:cubicBezTo>
                      <a:pt x="121774" y="32689"/>
                      <a:pt x="123146" y="65470"/>
                      <a:pt x="104012" y="86319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EB29881-EA3C-F44D-5A9D-359BC8475A77}"/>
                  </a:ext>
                </a:extLst>
              </p:cNvPr>
              <p:cNvSpPr/>
              <p:nvPr/>
            </p:nvSpPr>
            <p:spPr>
              <a:xfrm>
                <a:off x="3955636" y="-2366817"/>
                <a:ext cx="37681" cy="85246"/>
              </a:xfrm>
              <a:custGeom>
                <a:avLst/>
                <a:gdLst>
                  <a:gd name="connsiteX0" fmla="*/ 15958 w 37681"/>
                  <a:gd name="connsiteY0" fmla="*/ 73707 h 85246"/>
                  <a:gd name="connsiteX1" fmla="*/ 15958 w 37681"/>
                  <a:gd name="connsiteY1" fmla="*/ 73707 h 85246"/>
                  <a:gd name="connsiteX2" fmla="*/ 47 w 37681"/>
                  <a:gd name="connsiteY2" fmla="*/ 82486 h 85246"/>
                  <a:gd name="connsiteX3" fmla="*/ 2173 w 37681"/>
                  <a:gd name="connsiteY3" fmla="*/ 16512 h 85246"/>
                  <a:gd name="connsiteX4" fmla="*/ 21170 w 37681"/>
                  <a:gd name="connsiteY4" fmla="*/ 52 h 85246"/>
                  <a:gd name="connsiteX5" fmla="*/ 21170 w 37681"/>
                  <a:gd name="connsiteY5" fmla="*/ 52 h 85246"/>
                  <a:gd name="connsiteX6" fmla="*/ 37629 w 37681"/>
                  <a:gd name="connsiteY6" fmla="*/ 19118 h 85246"/>
                  <a:gd name="connsiteX7" fmla="*/ 34886 w 37681"/>
                  <a:gd name="connsiteY7" fmla="*/ 57248 h 85246"/>
                  <a:gd name="connsiteX8" fmla="*/ 15958 w 37681"/>
                  <a:gd name="connsiteY8" fmla="*/ 73707 h 8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81" h="85246">
                    <a:moveTo>
                      <a:pt x="15958" y="73707"/>
                    </a:moveTo>
                    <a:lnTo>
                      <a:pt x="15958" y="73707"/>
                    </a:lnTo>
                    <a:cubicBezTo>
                      <a:pt x="6219" y="73022"/>
                      <a:pt x="-639" y="92224"/>
                      <a:pt x="47" y="82486"/>
                    </a:cubicBezTo>
                    <a:lnTo>
                      <a:pt x="2173" y="16512"/>
                    </a:lnTo>
                    <a:cubicBezTo>
                      <a:pt x="2859" y="6773"/>
                      <a:pt x="11431" y="-702"/>
                      <a:pt x="21170" y="52"/>
                    </a:cubicBezTo>
                    <a:lnTo>
                      <a:pt x="21170" y="52"/>
                    </a:lnTo>
                    <a:cubicBezTo>
                      <a:pt x="30908" y="738"/>
                      <a:pt x="38383" y="9311"/>
                      <a:pt x="37629" y="19118"/>
                    </a:cubicBezTo>
                    <a:lnTo>
                      <a:pt x="34886" y="57248"/>
                    </a:lnTo>
                    <a:cubicBezTo>
                      <a:pt x="34269" y="66987"/>
                      <a:pt x="25696" y="74393"/>
                      <a:pt x="15958" y="73707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CBCFDF87-00D3-F601-D04F-449FBAE776C9}"/>
                  </a:ext>
                </a:extLst>
              </p:cNvPr>
              <p:cNvSpPr/>
              <p:nvPr/>
            </p:nvSpPr>
            <p:spPr>
              <a:xfrm>
                <a:off x="3987541" y="-2371324"/>
                <a:ext cx="61512" cy="63656"/>
              </a:xfrm>
              <a:custGeom>
                <a:avLst/>
                <a:gdLst>
                  <a:gd name="connsiteX0" fmla="*/ 5725 w 61512"/>
                  <a:gd name="connsiteY0" fmla="*/ 59011 h 63656"/>
                  <a:gd name="connsiteX1" fmla="*/ 5725 w 61512"/>
                  <a:gd name="connsiteY1" fmla="*/ 59011 h 63656"/>
                  <a:gd name="connsiteX2" fmla="*/ 4696 w 61512"/>
                  <a:gd name="connsiteY2" fmla="*/ 33842 h 63656"/>
                  <a:gd name="connsiteX3" fmla="*/ 30619 w 61512"/>
                  <a:gd name="connsiteY3" fmla="*/ 5725 h 63656"/>
                  <a:gd name="connsiteX4" fmla="*/ 55788 w 61512"/>
                  <a:gd name="connsiteY4" fmla="*/ 4696 h 63656"/>
                  <a:gd name="connsiteX5" fmla="*/ 55788 w 61512"/>
                  <a:gd name="connsiteY5" fmla="*/ 4696 h 63656"/>
                  <a:gd name="connsiteX6" fmla="*/ 56817 w 61512"/>
                  <a:gd name="connsiteY6" fmla="*/ 29865 h 63656"/>
                  <a:gd name="connsiteX7" fmla="*/ 30894 w 61512"/>
                  <a:gd name="connsiteY7" fmla="*/ 57983 h 63656"/>
                  <a:gd name="connsiteX8" fmla="*/ 5725 w 61512"/>
                  <a:gd name="connsiteY8" fmla="*/ 59011 h 6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656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15"/>
                      <a:pt x="12926" y="65595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A5A53FA-257B-1D93-610D-13FF8E030B05}"/>
                  </a:ext>
                </a:extLst>
              </p:cNvPr>
              <p:cNvSpPr/>
              <p:nvPr/>
            </p:nvSpPr>
            <p:spPr>
              <a:xfrm>
                <a:off x="4020185" y="-2374136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3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2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3" y="57983"/>
                    </a:lnTo>
                    <a:cubicBezTo>
                      <a:pt x="24241" y="65183"/>
                      <a:pt x="12926" y="65664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5E36039-26D2-5AD4-707F-6E3A2F6592CD}"/>
                  </a:ext>
                </a:extLst>
              </p:cNvPr>
              <p:cNvSpPr/>
              <p:nvPr/>
            </p:nvSpPr>
            <p:spPr>
              <a:xfrm>
                <a:off x="4030403" y="-2352327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3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7D4D127-7F34-EED1-F9B7-337D5B0BD93E}"/>
                  </a:ext>
                </a:extLst>
              </p:cNvPr>
              <p:cNvSpPr/>
              <p:nvPr/>
            </p:nvSpPr>
            <p:spPr>
              <a:xfrm>
                <a:off x="4031912" y="-2321260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4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57C09C38-7C23-9784-F356-9F7EBF625F0A}"/>
                  </a:ext>
                </a:extLst>
              </p:cNvPr>
              <p:cNvSpPr/>
              <p:nvPr/>
            </p:nvSpPr>
            <p:spPr>
              <a:xfrm rot="-3021600">
                <a:off x="3998519" y="-2342951"/>
                <a:ext cx="57950" cy="3703"/>
              </a:xfrm>
              <a:custGeom>
                <a:avLst/>
                <a:gdLst>
                  <a:gd name="connsiteX0" fmla="*/ 0 w 57950"/>
                  <a:gd name="connsiteY0" fmla="*/ 0 h 3703"/>
                  <a:gd name="connsiteX1" fmla="*/ 57950 w 57950"/>
                  <a:gd name="connsiteY1" fmla="*/ 0 h 3703"/>
                  <a:gd name="connsiteX2" fmla="*/ 57950 w 57950"/>
                  <a:gd name="connsiteY2" fmla="*/ 3703 h 3703"/>
                  <a:gd name="connsiteX3" fmla="*/ 0 w 5795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50" h="3703">
                    <a:moveTo>
                      <a:pt x="0" y="0"/>
                    </a:moveTo>
                    <a:lnTo>
                      <a:pt x="57950" y="0"/>
                    </a:lnTo>
                    <a:lnTo>
                      <a:pt x="5795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82BA01BC-9494-1535-1FB7-83AC45CFE76F}"/>
                  </a:ext>
                </a:extLst>
              </p:cNvPr>
              <p:cNvSpPr/>
              <p:nvPr/>
            </p:nvSpPr>
            <p:spPr>
              <a:xfrm rot="-3020100">
                <a:off x="4034361" y="-2330862"/>
                <a:ext cx="56715" cy="3703"/>
              </a:xfrm>
              <a:custGeom>
                <a:avLst/>
                <a:gdLst>
                  <a:gd name="connsiteX0" fmla="*/ 0 w 56715"/>
                  <a:gd name="connsiteY0" fmla="*/ 0 h 3703"/>
                  <a:gd name="connsiteX1" fmla="*/ 56716 w 56715"/>
                  <a:gd name="connsiteY1" fmla="*/ 0 h 3703"/>
                  <a:gd name="connsiteX2" fmla="*/ 56716 w 56715"/>
                  <a:gd name="connsiteY2" fmla="*/ 3703 h 3703"/>
                  <a:gd name="connsiteX3" fmla="*/ 0 w 56715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15" h="3703">
                    <a:moveTo>
                      <a:pt x="0" y="0"/>
                    </a:moveTo>
                    <a:lnTo>
                      <a:pt x="56716" y="0"/>
                    </a:lnTo>
                    <a:lnTo>
                      <a:pt x="56716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AFAD331-5374-55C6-05BB-AAB67F570992}"/>
                  </a:ext>
                </a:extLst>
              </p:cNvPr>
              <p:cNvSpPr/>
              <p:nvPr/>
            </p:nvSpPr>
            <p:spPr>
              <a:xfrm rot="-3020100">
                <a:off x="4043274" y="-2301159"/>
                <a:ext cx="48760" cy="3703"/>
              </a:xfrm>
              <a:custGeom>
                <a:avLst/>
                <a:gdLst>
                  <a:gd name="connsiteX0" fmla="*/ 0 w 48760"/>
                  <a:gd name="connsiteY0" fmla="*/ 0 h 3703"/>
                  <a:gd name="connsiteX1" fmla="*/ 48760 w 48760"/>
                  <a:gd name="connsiteY1" fmla="*/ 0 h 3703"/>
                  <a:gd name="connsiteX2" fmla="*/ 48760 w 48760"/>
                  <a:gd name="connsiteY2" fmla="*/ 3703 h 3703"/>
                  <a:gd name="connsiteX3" fmla="*/ 0 w 4876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60" h="3703">
                    <a:moveTo>
                      <a:pt x="0" y="0"/>
                    </a:moveTo>
                    <a:lnTo>
                      <a:pt x="48760" y="0"/>
                    </a:lnTo>
                    <a:lnTo>
                      <a:pt x="4876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1" name="图形 2">
                <a:extLst>
                  <a:ext uri="{FF2B5EF4-FFF2-40B4-BE49-F238E27FC236}">
                    <a16:creationId xmlns:a16="http://schemas.microsoft.com/office/drawing/2014/main" id="{9F19CDEE-1651-844D-85CF-3D56FE4F71DF}"/>
                  </a:ext>
                </a:extLst>
              </p:cNvPr>
              <p:cNvGrpSpPr/>
              <p:nvPr/>
            </p:nvGrpSpPr>
            <p:grpSpPr>
              <a:xfrm>
                <a:off x="3301901" y="-1803858"/>
                <a:ext cx="141494" cy="141939"/>
                <a:chOff x="3301901" y="-1803858"/>
                <a:chExt cx="141494" cy="141939"/>
              </a:xfrm>
            </p:grpSpPr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676A38BA-63FF-2554-BB01-E17E5AA5EA4C}"/>
                    </a:ext>
                  </a:extLst>
                </p:cNvPr>
                <p:cNvSpPr/>
                <p:nvPr/>
              </p:nvSpPr>
              <p:spPr>
                <a:xfrm>
                  <a:off x="3301901" y="-1801812"/>
                  <a:ext cx="116810" cy="119507"/>
                </a:xfrm>
                <a:custGeom>
                  <a:avLst/>
                  <a:gdLst>
                    <a:gd name="connsiteX0" fmla="*/ 25933 w 116810"/>
                    <a:gd name="connsiteY0" fmla="*/ 101165 h 119507"/>
                    <a:gd name="connsiteX1" fmla="*/ 12011 w 116810"/>
                    <a:gd name="connsiteY1" fmla="*/ 84568 h 119507"/>
                    <a:gd name="connsiteX2" fmla="*/ 18320 w 116810"/>
                    <a:gd name="connsiteY2" fmla="*/ 12011 h 119507"/>
                    <a:gd name="connsiteX3" fmla="*/ 18320 w 116810"/>
                    <a:gd name="connsiteY3" fmla="*/ 12011 h 119507"/>
                    <a:gd name="connsiteX4" fmla="*/ 90878 w 116810"/>
                    <a:gd name="connsiteY4" fmla="*/ 18320 h 119507"/>
                    <a:gd name="connsiteX5" fmla="*/ 104800 w 116810"/>
                    <a:gd name="connsiteY5" fmla="*/ 34917 h 119507"/>
                    <a:gd name="connsiteX6" fmla="*/ 98490 w 116810"/>
                    <a:gd name="connsiteY6" fmla="*/ 107474 h 119507"/>
                    <a:gd name="connsiteX7" fmla="*/ 98490 w 116810"/>
                    <a:gd name="connsiteY7" fmla="*/ 107474 h 119507"/>
                    <a:gd name="connsiteX8" fmla="*/ 25933 w 116810"/>
                    <a:gd name="connsiteY8" fmla="*/ 101165 h 119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810" h="119507">
                      <a:moveTo>
                        <a:pt x="25933" y="101165"/>
                      </a:moveTo>
                      <a:lnTo>
                        <a:pt x="12011" y="84568"/>
                      </a:lnTo>
                      <a:cubicBezTo>
                        <a:pt x="-6231" y="62897"/>
                        <a:pt x="-3351" y="30253"/>
                        <a:pt x="18320" y="12011"/>
                      </a:cubicBezTo>
                      <a:lnTo>
                        <a:pt x="18320" y="12011"/>
                      </a:lnTo>
                      <a:cubicBezTo>
                        <a:pt x="39991" y="-6231"/>
                        <a:pt x="72636" y="-3351"/>
                        <a:pt x="90878" y="18320"/>
                      </a:cubicBezTo>
                      <a:lnTo>
                        <a:pt x="104800" y="34917"/>
                      </a:lnTo>
                      <a:cubicBezTo>
                        <a:pt x="123042" y="56588"/>
                        <a:pt x="120162" y="89232"/>
                        <a:pt x="98490" y="107474"/>
                      </a:cubicBezTo>
                      <a:lnTo>
                        <a:pt x="98490" y="107474"/>
                      </a:lnTo>
                      <a:cubicBezTo>
                        <a:pt x="76819" y="125716"/>
                        <a:pt x="44175" y="122905"/>
                        <a:pt x="25933" y="101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3D38193-88ED-113E-DE24-57EC4EFF9F9D}"/>
                    </a:ext>
                  </a:extLst>
                </p:cNvPr>
                <p:cNvSpPr/>
                <p:nvPr/>
              </p:nvSpPr>
              <p:spPr>
                <a:xfrm>
                  <a:off x="3361158" y="-1803858"/>
                  <a:ext cx="82237" cy="46087"/>
                </a:xfrm>
                <a:custGeom>
                  <a:avLst/>
                  <a:gdLst>
                    <a:gd name="connsiteX0" fmla="*/ 9470 w 82237"/>
                    <a:gd name="connsiteY0" fmla="*/ 17142 h 46087"/>
                    <a:gd name="connsiteX1" fmla="*/ 9470 w 82237"/>
                    <a:gd name="connsiteY1" fmla="*/ 17142 h 46087"/>
                    <a:gd name="connsiteX2" fmla="*/ 2818 w 82237"/>
                    <a:gd name="connsiteY2" fmla="*/ 272 h 46087"/>
                    <a:gd name="connsiteX3" fmla="*/ 67969 w 82237"/>
                    <a:gd name="connsiteY3" fmla="*/ 10833 h 46087"/>
                    <a:gd name="connsiteX4" fmla="*/ 81890 w 82237"/>
                    <a:gd name="connsiteY4" fmla="*/ 31819 h 46087"/>
                    <a:gd name="connsiteX5" fmla="*/ 81890 w 82237"/>
                    <a:gd name="connsiteY5" fmla="*/ 31819 h 46087"/>
                    <a:gd name="connsiteX6" fmla="*/ 60905 w 82237"/>
                    <a:gd name="connsiteY6" fmla="*/ 45740 h 46087"/>
                    <a:gd name="connsiteX7" fmla="*/ 23392 w 82237"/>
                    <a:gd name="connsiteY7" fmla="*/ 38128 h 46087"/>
                    <a:gd name="connsiteX8" fmla="*/ 9470 w 82237"/>
                    <a:gd name="connsiteY8" fmla="*/ 17142 h 46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237" h="46087">
                      <a:moveTo>
                        <a:pt x="9470" y="17142"/>
                      </a:moveTo>
                      <a:lnTo>
                        <a:pt x="9470" y="17142"/>
                      </a:lnTo>
                      <a:cubicBezTo>
                        <a:pt x="11390" y="7541"/>
                        <a:pt x="-6784" y="-1717"/>
                        <a:pt x="2818" y="272"/>
                      </a:cubicBezTo>
                      <a:lnTo>
                        <a:pt x="67969" y="10833"/>
                      </a:lnTo>
                      <a:cubicBezTo>
                        <a:pt x="77570" y="12753"/>
                        <a:pt x="83810" y="22218"/>
                        <a:pt x="81890" y="31819"/>
                      </a:cubicBezTo>
                      <a:lnTo>
                        <a:pt x="81890" y="31819"/>
                      </a:lnTo>
                      <a:cubicBezTo>
                        <a:pt x="79970" y="41420"/>
                        <a:pt x="70506" y="47661"/>
                        <a:pt x="60905" y="45740"/>
                      </a:cubicBezTo>
                      <a:lnTo>
                        <a:pt x="23392" y="38128"/>
                      </a:lnTo>
                      <a:cubicBezTo>
                        <a:pt x="13790" y="36208"/>
                        <a:pt x="7550" y="26744"/>
                        <a:pt x="9470" y="171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D65D26EF-0DFA-B202-8060-766685FD7FF6}"/>
                    </a:ext>
                  </a:extLst>
                </p:cNvPr>
                <p:cNvSpPr/>
                <p:nvPr/>
              </p:nvSpPr>
              <p:spPr>
                <a:xfrm>
                  <a:off x="3380572" y="-1766946"/>
                  <a:ext cx="60194" cy="64908"/>
                </a:xfrm>
                <a:custGeom>
                  <a:avLst/>
                  <a:gdLst>
                    <a:gd name="connsiteX0" fmla="*/ 6309 w 60194"/>
                    <a:gd name="connsiteY0" fmla="*/ 4165 h 64908"/>
                    <a:gd name="connsiteX1" fmla="*/ 6309 w 60194"/>
                    <a:gd name="connsiteY1" fmla="*/ 4165 h 64908"/>
                    <a:gd name="connsiteX2" fmla="*/ 31409 w 60194"/>
                    <a:gd name="connsiteY2" fmla="*/ 6360 h 64908"/>
                    <a:gd name="connsiteX3" fmla="*/ 56029 w 60194"/>
                    <a:gd name="connsiteY3" fmla="*/ 35643 h 64908"/>
                    <a:gd name="connsiteX4" fmla="*/ 53835 w 60194"/>
                    <a:gd name="connsiteY4" fmla="*/ 60743 h 64908"/>
                    <a:gd name="connsiteX5" fmla="*/ 53835 w 60194"/>
                    <a:gd name="connsiteY5" fmla="*/ 60743 h 64908"/>
                    <a:gd name="connsiteX6" fmla="*/ 28734 w 60194"/>
                    <a:gd name="connsiteY6" fmla="*/ 58549 h 64908"/>
                    <a:gd name="connsiteX7" fmla="*/ 4114 w 60194"/>
                    <a:gd name="connsiteY7" fmla="*/ 29265 h 64908"/>
                    <a:gd name="connsiteX8" fmla="*/ 6309 w 6019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194" h="64908">
                      <a:moveTo>
                        <a:pt x="6309" y="4165"/>
                      </a:moveTo>
                      <a:lnTo>
                        <a:pt x="6309" y="4165"/>
                      </a:lnTo>
                      <a:cubicBezTo>
                        <a:pt x="13784" y="-2145"/>
                        <a:pt x="25100" y="-1184"/>
                        <a:pt x="31409" y="6360"/>
                      </a:cubicBezTo>
                      <a:lnTo>
                        <a:pt x="56029" y="35643"/>
                      </a:lnTo>
                      <a:cubicBezTo>
                        <a:pt x="62338" y="43118"/>
                        <a:pt x="61378" y="54434"/>
                        <a:pt x="53835" y="60743"/>
                      </a:cubicBezTo>
                      <a:lnTo>
                        <a:pt x="53835" y="60743"/>
                      </a:lnTo>
                      <a:cubicBezTo>
                        <a:pt x="46359" y="67053"/>
                        <a:pt x="35044" y="66093"/>
                        <a:pt x="28734" y="58549"/>
                      </a:cubicBezTo>
                      <a:lnTo>
                        <a:pt x="4114" y="29265"/>
                      </a:lnTo>
                      <a:cubicBezTo>
                        <a:pt x="-2127" y="21790"/>
                        <a:pt x="-1167" y="10474"/>
                        <a:pt x="630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4C3C8D2-6260-D1B7-F475-478206715F45}"/>
                    </a:ext>
                  </a:extLst>
                </p:cNvPr>
                <p:cNvSpPr/>
                <p:nvPr/>
              </p:nvSpPr>
              <p:spPr>
                <a:xfrm>
                  <a:off x="3379150" y="-1734165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60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60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4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74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9B4A3C81-5F2F-982E-259C-4F678A4D6BEA}"/>
                    </a:ext>
                  </a:extLst>
                </p:cNvPr>
                <p:cNvSpPr/>
                <p:nvPr/>
              </p:nvSpPr>
              <p:spPr>
                <a:xfrm>
                  <a:off x="3356244" y="-1726826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59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59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5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06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A21A80D3-F4C6-6AF9-B734-91B05552BEF0}"/>
                    </a:ext>
                  </a:extLst>
                </p:cNvPr>
                <p:cNvSpPr/>
                <p:nvPr/>
              </p:nvSpPr>
              <p:spPr>
                <a:xfrm>
                  <a:off x="3325200" y="-1729295"/>
                  <a:ext cx="60222" cy="64908"/>
                </a:xfrm>
                <a:custGeom>
                  <a:avLst/>
                  <a:gdLst>
                    <a:gd name="connsiteX0" fmla="*/ 6337 w 60222"/>
                    <a:gd name="connsiteY0" fmla="*/ 4165 h 64908"/>
                    <a:gd name="connsiteX1" fmla="*/ 6337 w 60222"/>
                    <a:gd name="connsiteY1" fmla="*/ 4165 h 64908"/>
                    <a:gd name="connsiteX2" fmla="*/ 31437 w 60222"/>
                    <a:gd name="connsiteY2" fmla="*/ 6359 h 64908"/>
                    <a:gd name="connsiteX3" fmla="*/ 56057 w 60222"/>
                    <a:gd name="connsiteY3" fmla="*/ 35643 h 64908"/>
                    <a:gd name="connsiteX4" fmla="*/ 53863 w 60222"/>
                    <a:gd name="connsiteY4" fmla="*/ 60743 h 64908"/>
                    <a:gd name="connsiteX5" fmla="*/ 53863 w 60222"/>
                    <a:gd name="connsiteY5" fmla="*/ 60743 h 64908"/>
                    <a:gd name="connsiteX6" fmla="*/ 28763 w 60222"/>
                    <a:gd name="connsiteY6" fmla="*/ 58549 h 64908"/>
                    <a:gd name="connsiteX7" fmla="*/ 4142 w 60222"/>
                    <a:gd name="connsiteY7" fmla="*/ 29265 h 64908"/>
                    <a:gd name="connsiteX8" fmla="*/ 6337 w 60222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22" h="64908">
                      <a:moveTo>
                        <a:pt x="6337" y="4165"/>
                      </a:moveTo>
                      <a:lnTo>
                        <a:pt x="6337" y="4165"/>
                      </a:lnTo>
                      <a:cubicBezTo>
                        <a:pt x="13812" y="-2144"/>
                        <a:pt x="25128" y="-1184"/>
                        <a:pt x="31437" y="6359"/>
                      </a:cubicBezTo>
                      <a:lnTo>
                        <a:pt x="56057" y="35643"/>
                      </a:lnTo>
                      <a:cubicBezTo>
                        <a:pt x="62367" y="43118"/>
                        <a:pt x="61407" y="54434"/>
                        <a:pt x="53863" y="60743"/>
                      </a:cubicBezTo>
                      <a:lnTo>
                        <a:pt x="53863" y="60743"/>
                      </a:lnTo>
                      <a:cubicBezTo>
                        <a:pt x="46388" y="67053"/>
                        <a:pt x="35072" y="66093"/>
                        <a:pt x="28763" y="58549"/>
                      </a:cubicBezTo>
                      <a:lnTo>
                        <a:pt x="4142" y="29265"/>
                      </a:lnTo>
                      <a:cubicBezTo>
                        <a:pt x="-2167" y="21721"/>
                        <a:pt x="-1138" y="10406"/>
                        <a:pt x="6337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45F08D04-3BF3-E83F-0372-7072D39F5655}"/>
                    </a:ext>
                  </a:extLst>
                </p:cNvPr>
                <p:cNvSpPr/>
                <p:nvPr/>
              </p:nvSpPr>
              <p:spPr>
                <a:xfrm rot="-2579880">
                  <a:off x="3409154" y="-1754018"/>
                  <a:ext cx="3703" cy="57950"/>
                </a:xfrm>
                <a:custGeom>
                  <a:avLst/>
                  <a:gdLst>
                    <a:gd name="connsiteX0" fmla="*/ 0 w 3703"/>
                    <a:gd name="connsiteY0" fmla="*/ 0 h 57950"/>
                    <a:gd name="connsiteX1" fmla="*/ 3703 w 3703"/>
                    <a:gd name="connsiteY1" fmla="*/ 0 h 57950"/>
                    <a:gd name="connsiteX2" fmla="*/ 3703 w 3703"/>
                    <a:gd name="connsiteY2" fmla="*/ 57950 h 57950"/>
                    <a:gd name="connsiteX3" fmla="*/ 0 w 3703"/>
                    <a:gd name="connsiteY3" fmla="*/ 57950 h 57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795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7950"/>
                      </a:lnTo>
                      <a:lnTo>
                        <a:pt x="0" y="5795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3941538-A188-D08C-8174-B8164903C016}"/>
                    </a:ext>
                  </a:extLst>
                </p:cNvPr>
                <p:cNvSpPr/>
                <p:nvPr/>
              </p:nvSpPr>
              <p:spPr>
                <a:xfrm rot="-2578260">
                  <a:off x="3392850" y="-1720159"/>
                  <a:ext cx="3703" cy="56715"/>
                </a:xfrm>
                <a:custGeom>
                  <a:avLst/>
                  <a:gdLst>
                    <a:gd name="connsiteX0" fmla="*/ 0 w 3703"/>
                    <a:gd name="connsiteY0" fmla="*/ 0 h 56715"/>
                    <a:gd name="connsiteX1" fmla="*/ 3703 w 3703"/>
                    <a:gd name="connsiteY1" fmla="*/ 0 h 56715"/>
                    <a:gd name="connsiteX2" fmla="*/ 3703 w 3703"/>
                    <a:gd name="connsiteY2" fmla="*/ 56715 h 56715"/>
                    <a:gd name="connsiteX3" fmla="*/ 0 w 3703"/>
                    <a:gd name="connsiteY3" fmla="*/ 56715 h 56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6715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6715"/>
                      </a:lnTo>
                      <a:lnTo>
                        <a:pt x="0" y="5671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D8252451-1BA5-89F8-8D90-20C2D0CB518C}"/>
                    </a:ext>
                  </a:extLst>
                </p:cNvPr>
                <p:cNvSpPr/>
                <p:nvPr/>
              </p:nvSpPr>
              <p:spPr>
                <a:xfrm rot="-2578260">
                  <a:off x="3362792" y="-1715120"/>
                  <a:ext cx="3703" cy="48760"/>
                </a:xfrm>
                <a:custGeom>
                  <a:avLst/>
                  <a:gdLst>
                    <a:gd name="connsiteX0" fmla="*/ 0 w 3703"/>
                    <a:gd name="connsiteY0" fmla="*/ 0 h 48760"/>
                    <a:gd name="connsiteX1" fmla="*/ 3703 w 3703"/>
                    <a:gd name="connsiteY1" fmla="*/ 0 h 48760"/>
                    <a:gd name="connsiteX2" fmla="*/ 3703 w 3703"/>
                    <a:gd name="connsiteY2" fmla="*/ 48760 h 48760"/>
                    <a:gd name="connsiteX3" fmla="*/ 0 w 3703"/>
                    <a:gd name="connsiteY3" fmla="*/ 48760 h 4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4876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48760"/>
                      </a:lnTo>
                      <a:lnTo>
                        <a:pt x="0" y="4876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3BA8222-8464-8144-AD39-272AC9F473B8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457634" cy="334660"/>
              </a:xfrm>
              <a:custGeom>
                <a:avLst/>
                <a:gdLst>
                  <a:gd name="connsiteX0" fmla="*/ 186057 w 457634"/>
                  <a:gd name="connsiteY0" fmla="*/ 116106 h 334660"/>
                  <a:gd name="connsiteX1" fmla="*/ 0 w 457634"/>
                  <a:gd name="connsiteY1" fmla="*/ 0 h 334660"/>
                  <a:gd name="connsiteX2" fmla="*/ 163906 w 457634"/>
                  <a:gd name="connsiteY2" fmla="*/ 187224 h 334660"/>
                  <a:gd name="connsiteX3" fmla="*/ 164112 w 457634"/>
                  <a:gd name="connsiteY3" fmla="*/ 195316 h 334660"/>
                  <a:gd name="connsiteX4" fmla="*/ 164112 w 457634"/>
                  <a:gd name="connsiteY4" fmla="*/ 313891 h 334660"/>
                  <a:gd name="connsiteX5" fmla="*/ 457634 w 457634"/>
                  <a:gd name="connsiteY5" fmla="*/ 193190 h 334660"/>
                  <a:gd name="connsiteX6" fmla="*/ 387203 w 457634"/>
                  <a:gd name="connsiteY6" fmla="*/ 127833 h 334660"/>
                  <a:gd name="connsiteX7" fmla="*/ 186057 w 457634"/>
                  <a:gd name="connsiteY7" fmla="*/ 116106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634" h="334660">
                    <a:moveTo>
                      <a:pt x="186057" y="116106"/>
                    </a:moveTo>
                    <a:cubicBezTo>
                      <a:pt x="116929" y="20231"/>
                      <a:pt x="12756" y="1920"/>
                      <a:pt x="0" y="0"/>
                    </a:cubicBezTo>
                    <a:cubicBezTo>
                      <a:pt x="90663" y="15774"/>
                      <a:pt x="160134" y="93063"/>
                      <a:pt x="163906" y="187224"/>
                    </a:cubicBezTo>
                    <a:cubicBezTo>
                      <a:pt x="164043" y="189898"/>
                      <a:pt x="164112" y="192641"/>
                      <a:pt x="164112" y="195316"/>
                    </a:cubicBezTo>
                    <a:lnTo>
                      <a:pt x="164112" y="313891"/>
                    </a:lnTo>
                    <a:cubicBezTo>
                      <a:pt x="316497" y="399410"/>
                      <a:pt x="457634" y="193190"/>
                      <a:pt x="457634" y="193190"/>
                    </a:cubicBezTo>
                    <a:lnTo>
                      <a:pt x="387203" y="127833"/>
                    </a:lnTo>
                    <a:cubicBezTo>
                      <a:pt x="330213" y="189898"/>
                      <a:pt x="259850" y="218359"/>
                      <a:pt x="186057" y="116106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A57B612-E21D-7715-7788-8ADB8784366E}"/>
                  </a:ext>
                </a:extLst>
              </p:cNvPr>
              <p:cNvSpPr/>
              <p:nvPr/>
            </p:nvSpPr>
            <p:spPr>
              <a:xfrm>
                <a:off x="3164956" y="-2411753"/>
                <a:ext cx="570069" cy="672769"/>
              </a:xfrm>
              <a:custGeom>
                <a:avLst/>
                <a:gdLst>
                  <a:gd name="connsiteX0" fmla="*/ 0 w 570069"/>
                  <a:gd name="connsiteY0" fmla="*/ 356342 h 672769"/>
                  <a:gd name="connsiteX1" fmla="*/ 126873 w 570069"/>
                  <a:gd name="connsiteY1" fmla="*/ 672770 h 672769"/>
                  <a:gd name="connsiteX2" fmla="*/ 164729 w 570069"/>
                  <a:gd name="connsiteY2" fmla="*/ 645749 h 672769"/>
                  <a:gd name="connsiteX3" fmla="*/ 190995 w 570069"/>
                  <a:gd name="connsiteY3" fmla="*/ 596783 h 672769"/>
                  <a:gd name="connsiteX4" fmla="*/ 178857 w 570069"/>
                  <a:gd name="connsiteY4" fmla="*/ 574426 h 672769"/>
                  <a:gd name="connsiteX5" fmla="*/ 213695 w 570069"/>
                  <a:gd name="connsiteY5" fmla="*/ 574426 h 672769"/>
                  <a:gd name="connsiteX6" fmla="*/ 429379 w 570069"/>
                  <a:gd name="connsiteY6" fmla="*/ 574632 h 672769"/>
                  <a:gd name="connsiteX7" fmla="*/ 552206 w 570069"/>
                  <a:gd name="connsiteY7" fmla="*/ 574769 h 672769"/>
                  <a:gd name="connsiteX8" fmla="*/ 570037 w 570069"/>
                  <a:gd name="connsiteY8" fmla="*/ 555841 h 672769"/>
                  <a:gd name="connsiteX9" fmla="*/ 555155 w 570069"/>
                  <a:gd name="connsiteY9" fmla="*/ 316840 h 672769"/>
                  <a:gd name="connsiteX10" fmla="*/ 555155 w 570069"/>
                  <a:gd name="connsiteY10" fmla="*/ 198265 h 672769"/>
                  <a:gd name="connsiteX11" fmla="*/ 554949 w 570069"/>
                  <a:gd name="connsiteY11" fmla="*/ 190172 h 672769"/>
                  <a:gd name="connsiteX12" fmla="*/ 391043 w 570069"/>
                  <a:gd name="connsiteY12" fmla="*/ 2949 h 672769"/>
                  <a:gd name="connsiteX13" fmla="*/ 389740 w 570069"/>
                  <a:gd name="connsiteY13" fmla="*/ 2743 h 672769"/>
                  <a:gd name="connsiteX14" fmla="*/ 356890 w 570069"/>
                  <a:gd name="connsiteY14" fmla="*/ 0 h 672769"/>
                  <a:gd name="connsiteX15" fmla="*/ 286664 w 570069"/>
                  <a:gd name="connsiteY15" fmla="*/ 0 h 672769"/>
                  <a:gd name="connsiteX16" fmla="*/ 253883 w 570069"/>
                  <a:gd name="connsiteY16" fmla="*/ 2743 h 672769"/>
                  <a:gd name="connsiteX17" fmla="*/ 211844 w 570069"/>
                  <a:gd name="connsiteY17" fmla="*/ 14676 h 672769"/>
                  <a:gd name="connsiteX18" fmla="*/ 0 w 570069"/>
                  <a:gd name="connsiteY18" fmla="*/ 356342 h 67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0069" h="672769">
                    <a:moveTo>
                      <a:pt x="0" y="356342"/>
                    </a:moveTo>
                    <a:cubicBezTo>
                      <a:pt x="0" y="479717"/>
                      <a:pt x="30792" y="580187"/>
                      <a:pt x="126873" y="672770"/>
                    </a:cubicBezTo>
                    <a:cubicBezTo>
                      <a:pt x="130165" y="671810"/>
                      <a:pt x="139972" y="669615"/>
                      <a:pt x="164729" y="645749"/>
                    </a:cubicBezTo>
                    <a:cubicBezTo>
                      <a:pt x="180297" y="630799"/>
                      <a:pt x="190995" y="596783"/>
                      <a:pt x="190995" y="596783"/>
                    </a:cubicBezTo>
                    <a:cubicBezTo>
                      <a:pt x="190995" y="596783"/>
                      <a:pt x="185989" y="588554"/>
                      <a:pt x="178857" y="574426"/>
                    </a:cubicBezTo>
                    <a:lnTo>
                      <a:pt x="213695" y="574426"/>
                    </a:lnTo>
                    <a:lnTo>
                      <a:pt x="429379" y="574632"/>
                    </a:lnTo>
                    <a:lnTo>
                      <a:pt x="552206" y="574769"/>
                    </a:lnTo>
                    <a:cubicBezTo>
                      <a:pt x="562493" y="574769"/>
                      <a:pt x="570654" y="566128"/>
                      <a:pt x="570037" y="555841"/>
                    </a:cubicBezTo>
                    <a:lnTo>
                      <a:pt x="555155" y="316840"/>
                    </a:lnTo>
                    <a:lnTo>
                      <a:pt x="555155" y="198265"/>
                    </a:lnTo>
                    <a:cubicBezTo>
                      <a:pt x="555155" y="195522"/>
                      <a:pt x="555087" y="192847"/>
                      <a:pt x="554949" y="190172"/>
                    </a:cubicBezTo>
                    <a:cubicBezTo>
                      <a:pt x="551246" y="96012"/>
                      <a:pt x="481706" y="18722"/>
                      <a:pt x="391043" y="2949"/>
                    </a:cubicBezTo>
                    <a:cubicBezTo>
                      <a:pt x="390632" y="2880"/>
                      <a:pt x="390152" y="2812"/>
                      <a:pt x="389740" y="2743"/>
                    </a:cubicBezTo>
                    <a:cubicBezTo>
                      <a:pt x="379042" y="960"/>
                      <a:pt x="368069" y="0"/>
                      <a:pt x="356890" y="0"/>
                    </a:cubicBezTo>
                    <a:lnTo>
                      <a:pt x="286664" y="0"/>
                    </a:lnTo>
                    <a:cubicBezTo>
                      <a:pt x="275555" y="0"/>
                      <a:pt x="264582" y="892"/>
                      <a:pt x="253883" y="2743"/>
                    </a:cubicBezTo>
                    <a:cubicBezTo>
                      <a:pt x="239276" y="5144"/>
                      <a:pt x="225217" y="9190"/>
                      <a:pt x="211844" y="14676"/>
                    </a:cubicBezTo>
                    <a:cubicBezTo>
                      <a:pt x="97246" y="55275"/>
                      <a:pt x="69" y="197922"/>
                      <a:pt x="0" y="356342"/>
                    </a:cubicBezTo>
                    <a:close/>
                  </a:path>
                </a:pathLst>
              </a:custGeom>
              <a:solidFill>
                <a:srgbClr val="57B89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92A1CD9-60C4-D993-3882-D12F2C78BE5C}"/>
                  </a:ext>
                </a:extLst>
              </p:cNvPr>
              <p:cNvSpPr/>
              <p:nvPr/>
            </p:nvSpPr>
            <p:spPr>
              <a:xfrm>
                <a:off x="3378514" y="-2411753"/>
                <a:ext cx="215752" cy="574768"/>
              </a:xfrm>
              <a:custGeom>
                <a:avLst/>
                <a:gdLst>
                  <a:gd name="connsiteX0" fmla="*/ 0 w 215752"/>
                  <a:gd name="connsiteY0" fmla="*/ 574769 h 574768"/>
                  <a:gd name="connsiteX1" fmla="*/ 215753 w 215752"/>
                  <a:gd name="connsiteY1" fmla="*/ 574769 h 574768"/>
                  <a:gd name="connsiteX2" fmla="*/ 215753 w 215752"/>
                  <a:gd name="connsiteY2" fmla="*/ 574632 h 574768"/>
                  <a:gd name="connsiteX3" fmla="*/ 179954 w 215752"/>
                  <a:gd name="connsiteY3" fmla="*/ 40668 h 574768"/>
                  <a:gd name="connsiteX4" fmla="*/ 177417 w 215752"/>
                  <a:gd name="connsiteY4" fmla="*/ 2949 h 574768"/>
                  <a:gd name="connsiteX5" fmla="*/ 176114 w 215752"/>
                  <a:gd name="connsiteY5" fmla="*/ 2743 h 574768"/>
                  <a:gd name="connsiteX6" fmla="*/ 143264 w 215752"/>
                  <a:gd name="connsiteY6" fmla="*/ 0 h 574768"/>
                  <a:gd name="connsiteX7" fmla="*/ 73038 w 215752"/>
                  <a:gd name="connsiteY7" fmla="*/ 0 h 574768"/>
                  <a:gd name="connsiteX8" fmla="*/ 40257 w 215752"/>
                  <a:gd name="connsiteY8" fmla="*/ 2743 h 574768"/>
                  <a:gd name="connsiteX9" fmla="*/ 37513 w 215752"/>
                  <a:gd name="connsiteY9" fmla="*/ 41765 h 574768"/>
                  <a:gd name="connsiteX10" fmla="*/ 0 w 215752"/>
                  <a:gd name="connsiteY10" fmla="*/ 574426 h 574768"/>
                  <a:gd name="connsiteX11" fmla="*/ 0 w 215752"/>
                  <a:gd name="connsiteY11" fmla="*/ 574769 h 57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5752" h="574768">
                    <a:moveTo>
                      <a:pt x="0" y="574769"/>
                    </a:moveTo>
                    <a:lnTo>
                      <a:pt x="215753" y="574769"/>
                    </a:lnTo>
                    <a:lnTo>
                      <a:pt x="215753" y="574632"/>
                    </a:lnTo>
                    <a:lnTo>
                      <a:pt x="179954" y="40668"/>
                    </a:lnTo>
                    <a:lnTo>
                      <a:pt x="177417" y="2949"/>
                    </a:lnTo>
                    <a:cubicBezTo>
                      <a:pt x="177005" y="2880"/>
                      <a:pt x="176525" y="2812"/>
                      <a:pt x="176114" y="2743"/>
                    </a:cubicBezTo>
                    <a:cubicBezTo>
                      <a:pt x="165415" y="960"/>
                      <a:pt x="154442" y="0"/>
                      <a:pt x="143264" y="0"/>
                    </a:cubicBezTo>
                    <a:lnTo>
                      <a:pt x="73038" y="0"/>
                    </a:lnTo>
                    <a:cubicBezTo>
                      <a:pt x="61928" y="0"/>
                      <a:pt x="50955" y="892"/>
                      <a:pt x="40257" y="2743"/>
                    </a:cubicBezTo>
                    <a:lnTo>
                      <a:pt x="37513" y="41765"/>
                    </a:lnTo>
                    <a:lnTo>
                      <a:pt x="0" y="574426"/>
                    </a:lnTo>
                    <a:lnTo>
                      <a:pt x="0" y="574769"/>
                    </a:lnTo>
                    <a:close/>
                  </a:path>
                </a:pathLst>
              </a:custGeom>
              <a:solidFill>
                <a:srgbClr val="E5F8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156AC54-291E-7168-6861-F7DAA9D2CC5B}"/>
                  </a:ext>
                </a:extLst>
              </p:cNvPr>
              <p:cNvSpPr/>
              <p:nvPr/>
            </p:nvSpPr>
            <p:spPr>
              <a:xfrm>
                <a:off x="3416027" y="-2435471"/>
                <a:ext cx="142440" cy="120964"/>
              </a:xfrm>
              <a:custGeom>
                <a:avLst/>
                <a:gdLst>
                  <a:gd name="connsiteX0" fmla="*/ 0 w 142440"/>
                  <a:gd name="connsiteY0" fmla="*/ 65414 h 120964"/>
                  <a:gd name="connsiteX1" fmla="*/ 70089 w 142440"/>
                  <a:gd name="connsiteY1" fmla="*/ 120964 h 120964"/>
                  <a:gd name="connsiteX2" fmla="*/ 142441 w 142440"/>
                  <a:gd name="connsiteY2" fmla="*/ 64317 h 120964"/>
                  <a:gd name="connsiteX3" fmla="*/ 118163 w 142440"/>
                  <a:gd name="connsiteY3" fmla="*/ 16242 h 120964"/>
                  <a:gd name="connsiteX4" fmla="*/ 117272 w 142440"/>
                  <a:gd name="connsiteY4" fmla="*/ 19671 h 120964"/>
                  <a:gd name="connsiteX5" fmla="*/ 113843 w 142440"/>
                  <a:gd name="connsiteY5" fmla="*/ 26941 h 120964"/>
                  <a:gd name="connsiteX6" fmla="*/ 61036 w 142440"/>
                  <a:gd name="connsiteY6" fmla="*/ 5887 h 120964"/>
                  <a:gd name="connsiteX7" fmla="*/ 52669 w 142440"/>
                  <a:gd name="connsiteY7" fmla="*/ 3487 h 120964"/>
                  <a:gd name="connsiteX8" fmla="*/ 19957 w 142440"/>
                  <a:gd name="connsiteY8" fmla="*/ 6230 h 120964"/>
                  <a:gd name="connsiteX9" fmla="*/ 0 w 142440"/>
                  <a:gd name="connsiteY9" fmla="*/ 65414 h 120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440" h="120964">
                    <a:moveTo>
                      <a:pt x="0" y="65414"/>
                    </a:moveTo>
                    <a:cubicBezTo>
                      <a:pt x="17214" y="73713"/>
                      <a:pt x="42245" y="120964"/>
                      <a:pt x="70089" y="120964"/>
                    </a:cubicBezTo>
                    <a:cubicBezTo>
                      <a:pt x="99235" y="120964"/>
                      <a:pt x="125227" y="73232"/>
                      <a:pt x="142441" y="64317"/>
                    </a:cubicBezTo>
                    <a:cubicBezTo>
                      <a:pt x="142441" y="64317"/>
                      <a:pt x="113706" y="54784"/>
                      <a:pt x="118163" y="16242"/>
                    </a:cubicBezTo>
                    <a:cubicBezTo>
                      <a:pt x="117752" y="17614"/>
                      <a:pt x="117478" y="18780"/>
                      <a:pt x="117272" y="19671"/>
                    </a:cubicBezTo>
                    <a:cubicBezTo>
                      <a:pt x="116312" y="24404"/>
                      <a:pt x="113843" y="26941"/>
                      <a:pt x="113843" y="26941"/>
                    </a:cubicBezTo>
                    <a:cubicBezTo>
                      <a:pt x="89291" y="22689"/>
                      <a:pt x="72489" y="14871"/>
                      <a:pt x="61036" y="5887"/>
                    </a:cubicBezTo>
                    <a:cubicBezTo>
                      <a:pt x="57950" y="4858"/>
                      <a:pt x="55138" y="3967"/>
                      <a:pt x="52669" y="3487"/>
                    </a:cubicBezTo>
                    <a:cubicBezTo>
                      <a:pt x="41697" y="1498"/>
                      <a:pt x="18722" y="-4537"/>
                      <a:pt x="19957" y="6230"/>
                    </a:cubicBezTo>
                    <a:cubicBezTo>
                      <a:pt x="23317" y="38257"/>
                      <a:pt x="0" y="65414"/>
                      <a:pt x="0" y="65414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EF58BEE0-6000-A4D7-0C4D-A7B2FDD8401B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204231" cy="638068"/>
              </a:xfrm>
              <a:custGeom>
                <a:avLst/>
                <a:gdLst>
                  <a:gd name="connsiteX0" fmla="*/ 0 w 204231"/>
                  <a:gd name="connsiteY0" fmla="*/ 0 h 638068"/>
                  <a:gd name="connsiteX1" fmla="*/ 38336 w 204231"/>
                  <a:gd name="connsiteY1" fmla="*/ 638068 h 638068"/>
                  <a:gd name="connsiteX2" fmla="*/ 204231 w 204231"/>
                  <a:gd name="connsiteY2" fmla="*/ 617494 h 638068"/>
                  <a:gd name="connsiteX3" fmla="*/ 159997 w 204231"/>
                  <a:gd name="connsiteY3" fmla="*/ 305455 h 638068"/>
                  <a:gd name="connsiteX4" fmla="*/ 81336 w 204231"/>
                  <a:gd name="connsiteY4" fmla="*/ 145664 h 638068"/>
                  <a:gd name="connsiteX5" fmla="*/ 0 w 204231"/>
                  <a:gd name="connsiteY5" fmla="*/ 0 h 638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31" h="638068">
                    <a:moveTo>
                      <a:pt x="0" y="0"/>
                    </a:moveTo>
                    <a:lnTo>
                      <a:pt x="38336" y="638068"/>
                    </a:lnTo>
                    <a:lnTo>
                      <a:pt x="204231" y="617494"/>
                    </a:lnTo>
                    <a:lnTo>
                      <a:pt x="159997" y="305455"/>
                    </a:lnTo>
                    <a:cubicBezTo>
                      <a:pt x="159997" y="305455"/>
                      <a:pt x="96286" y="201008"/>
                      <a:pt x="81336" y="145664"/>
                    </a:cubicBezTo>
                    <a:cubicBezTo>
                      <a:pt x="66454" y="9032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31DBB1A-1280-3273-4E00-A4E7F5874661}"/>
                  </a:ext>
                </a:extLst>
              </p:cNvPr>
              <p:cNvSpPr/>
              <p:nvPr/>
            </p:nvSpPr>
            <p:spPr>
              <a:xfrm>
                <a:off x="3296023" y="-2216849"/>
                <a:ext cx="91680" cy="401741"/>
              </a:xfrm>
              <a:custGeom>
                <a:avLst/>
                <a:gdLst>
                  <a:gd name="connsiteX0" fmla="*/ 91680 w 91680"/>
                  <a:gd name="connsiteY0" fmla="*/ 0 h 401741"/>
                  <a:gd name="connsiteX1" fmla="*/ 52521 w 91680"/>
                  <a:gd name="connsiteY1" fmla="*/ 126736 h 401741"/>
                  <a:gd name="connsiteX2" fmla="*/ 59928 w 91680"/>
                  <a:gd name="connsiteY2" fmla="*/ 401742 h 401741"/>
                  <a:gd name="connsiteX3" fmla="*/ 47789 w 91680"/>
                  <a:gd name="connsiteY3" fmla="*/ 378082 h 401741"/>
                  <a:gd name="connsiteX4" fmla="*/ 812 w 91680"/>
                  <a:gd name="connsiteY4" fmla="*/ 195453 h 401741"/>
                  <a:gd name="connsiteX5" fmla="*/ 91680 w 91680"/>
                  <a:gd name="connsiteY5" fmla="*/ 0 h 4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0" h="401741">
                    <a:moveTo>
                      <a:pt x="91680" y="0"/>
                    </a:moveTo>
                    <a:cubicBezTo>
                      <a:pt x="91680" y="0"/>
                      <a:pt x="69255" y="49652"/>
                      <a:pt x="52521" y="126736"/>
                    </a:cubicBezTo>
                    <a:cubicBezTo>
                      <a:pt x="35788" y="203820"/>
                      <a:pt x="59928" y="401742"/>
                      <a:pt x="59928" y="401742"/>
                    </a:cubicBezTo>
                    <a:lnTo>
                      <a:pt x="47789" y="378082"/>
                    </a:lnTo>
                    <a:cubicBezTo>
                      <a:pt x="47789" y="378082"/>
                      <a:pt x="-7281" y="264993"/>
                      <a:pt x="812" y="195453"/>
                    </a:cubicBezTo>
                    <a:cubicBezTo>
                      <a:pt x="8904" y="125982"/>
                      <a:pt x="36131" y="64328"/>
                      <a:pt x="9168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9" name="任意多边形: 形状 638">
            <a:extLst>
              <a:ext uri="{FF2B5EF4-FFF2-40B4-BE49-F238E27FC236}">
                <a16:creationId xmlns:a16="http://schemas.microsoft.com/office/drawing/2014/main" id="{83D7892A-107A-484D-9936-38C879B25BDC}"/>
              </a:ext>
            </a:extLst>
          </p:cNvPr>
          <p:cNvSpPr/>
          <p:nvPr/>
        </p:nvSpPr>
        <p:spPr>
          <a:xfrm flipH="1">
            <a:off x="0" y="5666986"/>
            <a:ext cx="12192000" cy="1191014"/>
          </a:xfrm>
          <a:custGeom>
            <a:avLst/>
            <a:gdLst>
              <a:gd name="connsiteX0" fmla="*/ 12192000 w 12192000"/>
              <a:gd name="connsiteY0" fmla="*/ 0 h 1191014"/>
              <a:gd name="connsiteX1" fmla="*/ 12019155 w 12192000"/>
              <a:gd name="connsiteY1" fmla="*/ 25964 h 1191014"/>
              <a:gd name="connsiteX2" fmla="*/ 11190861 w 12192000"/>
              <a:gd name="connsiteY2" fmla="*/ 223836 h 1191014"/>
              <a:gd name="connsiteX3" fmla="*/ 7043252 w 12192000"/>
              <a:gd name="connsiteY3" fmla="*/ 547483 h 1191014"/>
              <a:gd name="connsiteX4" fmla="*/ 138461 w 12192000"/>
              <a:gd name="connsiteY4" fmla="*/ 178497 h 1191014"/>
              <a:gd name="connsiteX5" fmla="*/ 0 w 12192000"/>
              <a:gd name="connsiteY5" fmla="*/ 183999 h 1191014"/>
              <a:gd name="connsiteX6" fmla="*/ 0 w 12192000"/>
              <a:gd name="connsiteY6" fmla="*/ 1191014 h 1191014"/>
              <a:gd name="connsiteX7" fmla="*/ 12192000 w 12192000"/>
              <a:gd name="connsiteY7" fmla="*/ 1191014 h 11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91014">
                <a:moveTo>
                  <a:pt x="12192000" y="0"/>
                </a:moveTo>
                <a:lnTo>
                  <a:pt x="12019155" y="25964"/>
                </a:lnTo>
                <a:cubicBezTo>
                  <a:pt x="11738454" y="73516"/>
                  <a:pt x="11462356" y="139471"/>
                  <a:pt x="11190861" y="223836"/>
                </a:cubicBezTo>
                <a:cubicBezTo>
                  <a:pt x="10018977" y="584296"/>
                  <a:pt x="8258084" y="705471"/>
                  <a:pt x="7043252" y="547483"/>
                </a:cubicBezTo>
                <a:cubicBezTo>
                  <a:pt x="4195987" y="177340"/>
                  <a:pt x="1825773" y="123294"/>
                  <a:pt x="138461" y="178497"/>
                </a:cubicBezTo>
                <a:lnTo>
                  <a:pt x="0" y="183999"/>
                </a:lnTo>
                <a:lnTo>
                  <a:pt x="0" y="1191014"/>
                </a:lnTo>
                <a:lnTo>
                  <a:pt x="12192000" y="1191014"/>
                </a:lnTo>
                <a:close/>
              </a:path>
            </a:pathLst>
          </a:custGeom>
          <a:solidFill>
            <a:schemeClr val="bg1">
              <a:alpha val="77000"/>
            </a:schemeClr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7" name="任意多边形: 形状 636">
            <a:extLst>
              <a:ext uri="{FF2B5EF4-FFF2-40B4-BE49-F238E27FC236}">
                <a16:creationId xmlns:a16="http://schemas.microsoft.com/office/drawing/2014/main" id="{8593DC94-1762-DDE3-7DC5-7D47F79D7C89}"/>
              </a:ext>
            </a:extLst>
          </p:cNvPr>
          <p:cNvSpPr/>
          <p:nvPr/>
        </p:nvSpPr>
        <p:spPr>
          <a:xfrm>
            <a:off x="0" y="5388118"/>
            <a:ext cx="12192000" cy="1469882"/>
          </a:xfrm>
          <a:custGeom>
            <a:avLst/>
            <a:gdLst>
              <a:gd name="connsiteX0" fmla="*/ 12192000 w 12192000"/>
              <a:gd name="connsiteY0" fmla="*/ 0 h 1469882"/>
              <a:gd name="connsiteX1" fmla="*/ 12192000 w 12192000"/>
              <a:gd name="connsiteY1" fmla="*/ 1469882 h 1469882"/>
              <a:gd name="connsiteX2" fmla="*/ 0 w 12192000"/>
              <a:gd name="connsiteY2" fmla="*/ 1469882 h 1469882"/>
              <a:gd name="connsiteX3" fmla="*/ 0 w 12192000"/>
              <a:gd name="connsiteY3" fmla="*/ 991046 h 1469882"/>
              <a:gd name="connsiteX4" fmla="*/ 26081 w 12192000"/>
              <a:gd name="connsiteY4" fmla="*/ 983313 h 1469882"/>
              <a:gd name="connsiteX5" fmla="*/ 3323771 w 12192000"/>
              <a:gd name="connsiteY5" fmla="*/ 374053 h 1469882"/>
              <a:gd name="connsiteX6" fmla="*/ 8737600 w 12192000"/>
              <a:gd name="connsiteY6" fmla="*/ 765939 h 1469882"/>
              <a:gd name="connsiteX7" fmla="*/ 12093462 w 12192000"/>
              <a:gd name="connsiteY7" fmla="*/ 13124 h 146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9882">
                <a:moveTo>
                  <a:pt x="12192000" y="0"/>
                </a:moveTo>
                <a:lnTo>
                  <a:pt x="12192000" y="1469882"/>
                </a:lnTo>
                <a:lnTo>
                  <a:pt x="0" y="1469882"/>
                </a:lnTo>
                <a:lnTo>
                  <a:pt x="0" y="991046"/>
                </a:lnTo>
                <a:lnTo>
                  <a:pt x="26081" y="983313"/>
                </a:lnTo>
                <a:cubicBezTo>
                  <a:pt x="1047750" y="688378"/>
                  <a:pt x="2108200" y="439368"/>
                  <a:pt x="3323771" y="374053"/>
                </a:cubicBezTo>
                <a:cubicBezTo>
                  <a:pt x="4944533" y="286967"/>
                  <a:pt x="7160381" y="821577"/>
                  <a:pt x="8737600" y="765939"/>
                </a:cubicBezTo>
                <a:cubicBezTo>
                  <a:pt x="9920514" y="724211"/>
                  <a:pt x="11229975" y="159968"/>
                  <a:pt x="12093462" y="13124"/>
                </a:cubicBezTo>
                <a:close/>
              </a:path>
            </a:pathLst>
          </a:custGeom>
          <a:solidFill>
            <a:srgbClr val="57B898"/>
          </a:solidFill>
          <a:ln w="5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id="{0131B201-1256-CBC4-9241-25A114F24A0D}"/>
              </a:ext>
            </a:extLst>
          </p:cNvPr>
          <p:cNvSpPr/>
          <p:nvPr/>
        </p:nvSpPr>
        <p:spPr>
          <a:xfrm>
            <a:off x="5483251" y="623841"/>
            <a:ext cx="2064962" cy="380639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402" y="21868"/>
                  <a:pt x="773811" y="65873"/>
                </a:cubicBezTo>
                <a:cubicBezTo>
                  <a:pt x="617220" y="109879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5733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0" name="任意多边形: 形状 389">
            <a:extLst>
              <a:ext uri="{FF2B5EF4-FFF2-40B4-BE49-F238E27FC236}">
                <a16:creationId xmlns:a16="http://schemas.microsoft.com/office/drawing/2014/main" id="{F9FEBC20-5375-EB34-57EA-E405029983CF}"/>
              </a:ext>
            </a:extLst>
          </p:cNvPr>
          <p:cNvSpPr/>
          <p:nvPr/>
        </p:nvSpPr>
        <p:spPr>
          <a:xfrm>
            <a:off x="3702790" y="2319633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2C8F55EC-EA68-3DAD-745D-7BF1029FAE8E}"/>
              </a:ext>
            </a:extLst>
          </p:cNvPr>
          <p:cNvGrpSpPr/>
          <p:nvPr/>
        </p:nvGrpSpPr>
        <p:grpSpPr>
          <a:xfrm>
            <a:off x="10337800" y="3784579"/>
            <a:ext cx="1252220" cy="2788919"/>
            <a:chOff x="2375323" y="679988"/>
            <a:chExt cx="1252220" cy="2788919"/>
          </a:xfrm>
        </p:grpSpPr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149D257-21A5-4876-1B1B-F7B9B994C3F7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CB0AF9B-21B2-71E0-35EE-3F6452E76A13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10DC5B3E-DED2-8376-1E0B-4C5CE28A8AB2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DE30BE6-3BD6-1F4A-24F6-F127FB9A0BFA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4CFB65AB-5819-0448-2552-F4A3B6B1B406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0A87B9D9-4B5F-7E7D-330C-8F702A951997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76150CDF-4C48-4142-A758-943A72F96F3A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FDC3F558-96B5-2306-D373-7D4D71367046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2833450-B4F1-A3B3-6FF1-8E0B44A9C3C6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D70B51F-BE8B-830A-715B-796747DB6BC2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D2361D69-5FB9-F79D-B2AF-868A54B5B0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36E0886-9D99-9FA0-CC4D-5AB858ED48A2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EBB2656-EA4C-B06B-07FE-5233FB611E31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E12E4E99-DCBB-09CD-9027-65CF4DED00F7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3FDEAF52-E8DB-56F5-69B3-42223ADC32FF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D388EC3-1251-2277-17D5-C7A8D66BAE0E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84931B4-AFCA-21F6-29BB-18F116204499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630456D-3C7B-8888-38AA-E30D0DE52701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3" name="组合 412">
            <a:extLst>
              <a:ext uri="{FF2B5EF4-FFF2-40B4-BE49-F238E27FC236}">
                <a16:creationId xmlns:a16="http://schemas.microsoft.com/office/drawing/2014/main" id="{B1E6E4AD-4C3E-8271-44B5-15D39DFC789C}"/>
              </a:ext>
            </a:extLst>
          </p:cNvPr>
          <p:cNvGrpSpPr/>
          <p:nvPr/>
        </p:nvGrpSpPr>
        <p:grpSpPr>
          <a:xfrm>
            <a:off x="4558876" y="4797844"/>
            <a:ext cx="1808474" cy="1376527"/>
            <a:chOff x="7756894" y="5132422"/>
            <a:chExt cx="201967" cy="153728"/>
          </a:xfrm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186CFF1-7F8F-A3A6-C421-CAEE6EF7776D}"/>
                </a:ext>
              </a:extLst>
            </p:cNvPr>
            <p:cNvSpPr/>
            <p:nvPr/>
          </p:nvSpPr>
          <p:spPr>
            <a:xfrm>
              <a:off x="7757087" y="5148915"/>
              <a:ext cx="37443" cy="48854"/>
            </a:xfrm>
            <a:custGeom>
              <a:avLst/>
              <a:gdLst>
                <a:gd name="connsiteX0" fmla="*/ 36954 w 37443"/>
                <a:gd name="connsiteY0" fmla="*/ 48636 h 48854"/>
                <a:gd name="connsiteX1" fmla="*/ 7236 w 37443"/>
                <a:gd name="connsiteY1" fmla="*/ 17203 h 48854"/>
                <a:gd name="connsiteX2" fmla="*/ 2664 w 37443"/>
                <a:gd name="connsiteY2" fmla="*/ 58 h 48854"/>
                <a:gd name="connsiteX3" fmla="*/ 21523 w 37443"/>
                <a:gd name="connsiteY3" fmla="*/ 19495 h 48854"/>
                <a:gd name="connsiteX4" fmla="*/ 32382 w 37443"/>
                <a:gd name="connsiteY4" fmla="*/ 37206 h 48854"/>
                <a:gd name="connsiteX5" fmla="*/ 36382 w 37443"/>
                <a:gd name="connsiteY5" fmla="*/ 45213 h 48854"/>
                <a:gd name="connsiteX6" fmla="*/ 36954 w 37443"/>
                <a:gd name="connsiteY6" fmla="*/ 48636 h 48854"/>
                <a:gd name="connsiteX7" fmla="*/ 36954 w 37443"/>
                <a:gd name="connsiteY7" fmla="*/ 48636 h 4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3" h="48854">
                  <a:moveTo>
                    <a:pt x="36954" y="48636"/>
                  </a:moveTo>
                  <a:cubicBezTo>
                    <a:pt x="26667" y="38920"/>
                    <a:pt x="16952" y="28062"/>
                    <a:pt x="7236" y="17203"/>
                  </a:cubicBezTo>
                  <a:cubicBezTo>
                    <a:pt x="5522" y="14918"/>
                    <a:pt x="-4765" y="-1085"/>
                    <a:pt x="2664" y="58"/>
                  </a:cubicBezTo>
                  <a:cubicBezTo>
                    <a:pt x="10093" y="1201"/>
                    <a:pt x="17523" y="13780"/>
                    <a:pt x="21523" y="19495"/>
                  </a:cubicBezTo>
                  <a:cubicBezTo>
                    <a:pt x="25524" y="25210"/>
                    <a:pt x="28953" y="30919"/>
                    <a:pt x="32382" y="37206"/>
                  </a:cubicBezTo>
                  <a:cubicBezTo>
                    <a:pt x="34097" y="39492"/>
                    <a:pt x="35240" y="42355"/>
                    <a:pt x="36382" y="45213"/>
                  </a:cubicBezTo>
                  <a:cubicBezTo>
                    <a:pt x="36954" y="46356"/>
                    <a:pt x="38097" y="49208"/>
                    <a:pt x="36954" y="48636"/>
                  </a:cubicBezTo>
                  <a:cubicBezTo>
                    <a:pt x="38668" y="50350"/>
                    <a:pt x="30096" y="41206"/>
                    <a:pt x="36954" y="486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78E6E46-26BD-CA0E-B010-4F0835187D5A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DE612C9-DB4C-C9E7-6054-2F269D86CCF8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ED9560C0-E762-B15F-2B5A-F5E04E1095F1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4C3A3A13-01D1-17FD-B04E-486F50A61E46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D55BC6FC-F7EC-E90F-3716-789FF4B903B0}"/>
                </a:ext>
              </a:extLst>
            </p:cNvPr>
            <p:cNvSpPr/>
            <p:nvPr/>
          </p:nvSpPr>
          <p:spPr>
            <a:xfrm>
              <a:off x="7756894" y="5181843"/>
              <a:ext cx="86296" cy="103718"/>
            </a:xfrm>
            <a:custGeom>
              <a:avLst/>
              <a:gdLst>
                <a:gd name="connsiteX0" fmla="*/ 84582 w 86296"/>
                <a:gd name="connsiteY0" fmla="*/ 103718 h 103718"/>
                <a:gd name="connsiteX1" fmla="*/ 86296 w 86296"/>
                <a:gd name="connsiteY1" fmla="*/ 103718 h 103718"/>
                <a:gd name="connsiteX2" fmla="*/ 85725 w 86296"/>
                <a:gd name="connsiteY2" fmla="*/ 100289 h 103718"/>
                <a:gd name="connsiteX3" fmla="*/ 82868 w 86296"/>
                <a:gd name="connsiteY3" fmla="*/ 84287 h 103718"/>
                <a:gd name="connsiteX4" fmla="*/ 70294 w 86296"/>
                <a:gd name="connsiteY4" fmla="*/ 51140 h 103718"/>
                <a:gd name="connsiteX5" fmla="*/ 24574 w 86296"/>
                <a:gd name="connsiteY5" fmla="*/ 6563 h 103718"/>
                <a:gd name="connsiteX6" fmla="*/ 0 w 86296"/>
                <a:gd name="connsiteY6" fmla="*/ 848 h 103718"/>
                <a:gd name="connsiteX7" fmla="*/ 8573 w 86296"/>
                <a:gd name="connsiteY7" fmla="*/ 6563 h 103718"/>
                <a:gd name="connsiteX8" fmla="*/ 20574 w 86296"/>
                <a:gd name="connsiteY8" fmla="*/ 14564 h 103718"/>
                <a:gd name="connsiteX9" fmla="*/ 65150 w 86296"/>
                <a:gd name="connsiteY9" fmla="*/ 57426 h 103718"/>
                <a:gd name="connsiteX10" fmla="*/ 84582 w 86296"/>
                <a:gd name="connsiteY10" fmla="*/ 103718 h 10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96" h="103718">
                  <a:moveTo>
                    <a:pt x="84582" y="103718"/>
                  </a:moveTo>
                  <a:lnTo>
                    <a:pt x="86296" y="103718"/>
                  </a:lnTo>
                  <a:cubicBezTo>
                    <a:pt x="86296" y="102575"/>
                    <a:pt x="85725" y="101432"/>
                    <a:pt x="85725" y="100289"/>
                  </a:cubicBezTo>
                  <a:cubicBezTo>
                    <a:pt x="85153" y="95146"/>
                    <a:pt x="84010" y="89431"/>
                    <a:pt x="82868" y="84287"/>
                  </a:cubicBezTo>
                  <a:cubicBezTo>
                    <a:pt x="80010" y="72857"/>
                    <a:pt x="76009" y="61999"/>
                    <a:pt x="70294" y="51140"/>
                  </a:cubicBezTo>
                  <a:cubicBezTo>
                    <a:pt x="60008" y="31709"/>
                    <a:pt x="44005" y="15707"/>
                    <a:pt x="24574" y="6563"/>
                  </a:cubicBezTo>
                  <a:cubicBezTo>
                    <a:pt x="22860" y="5420"/>
                    <a:pt x="571" y="-2581"/>
                    <a:pt x="0" y="848"/>
                  </a:cubicBezTo>
                  <a:cubicBezTo>
                    <a:pt x="0" y="1991"/>
                    <a:pt x="7429" y="5991"/>
                    <a:pt x="8573" y="6563"/>
                  </a:cubicBezTo>
                  <a:cubicBezTo>
                    <a:pt x="12573" y="8849"/>
                    <a:pt x="16573" y="11706"/>
                    <a:pt x="20574" y="14564"/>
                  </a:cubicBezTo>
                  <a:cubicBezTo>
                    <a:pt x="38290" y="25994"/>
                    <a:pt x="53149" y="40281"/>
                    <a:pt x="65150" y="57426"/>
                  </a:cubicBezTo>
                  <a:cubicBezTo>
                    <a:pt x="74295" y="71714"/>
                    <a:pt x="80581" y="87145"/>
                    <a:pt x="84582" y="1037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53564F8-D9A4-E942-94FD-F36FB40575DB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23CFCA2-3494-C93E-1DB6-AA175459CFC5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C1A0A75-3909-6CB0-84B1-D37364FFA21D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5F68511-2A6F-B992-DD56-3644BDF999EC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3F97D2-A52D-EAF4-5877-6EA609DF7DA6}"/>
                </a:ext>
              </a:extLst>
            </p:cNvPr>
            <p:cNvSpPr/>
            <p:nvPr/>
          </p:nvSpPr>
          <p:spPr>
            <a:xfrm>
              <a:off x="7851526" y="5156104"/>
              <a:ext cx="13488" cy="127760"/>
            </a:xfrm>
            <a:custGeom>
              <a:avLst/>
              <a:gdLst>
                <a:gd name="connsiteX0" fmla="*/ 808 w 13488"/>
                <a:gd name="connsiteY0" fmla="*/ 8316 h 127760"/>
                <a:gd name="connsiteX1" fmla="*/ 2523 w 13488"/>
                <a:gd name="connsiteY1" fmla="*/ 20890 h 127760"/>
                <a:gd name="connsiteX2" fmla="*/ 8238 w 13488"/>
                <a:gd name="connsiteY2" fmla="*/ 76896 h 127760"/>
                <a:gd name="connsiteX3" fmla="*/ 11667 w 13488"/>
                <a:gd name="connsiteY3" fmla="*/ 127760 h 127760"/>
                <a:gd name="connsiteX4" fmla="*/ 13381 w 13488"/>
                <a:gd name="connsiteY4" fmla="*/ 127760 h 127760"/>
                <a:gd name="connsiteX5" fmla="*/ 12809 w 13488"/>
                <a:gd name="connsiteY5" fmla="*/ 120331 h 127760"/>
                <a:gd name="connsiteX6" fmla="*/ 12809 w 13488"/>
                <a:gd name="connsiteY6" fmla="*/ 104328 h 127760"/>
                <a:gd name="connsiteX7" fmla="*/ 13381 w 13488"/>
                <a:gd name="connsiteY7" fmla="*/ 72896 h 127760"/>
                <a:gd name="connsiteX8" fmla="*/ 8238 w 13488"/>
                <a:gd name="connsiteY8" fmla="*/ 18603 h 127760"/>
                <a:gd name="connsiteX9" fmla="*/ 4237 w 13488"/>
                <a:gd name="connsiteY9" fmla="*/ 7173 h 127760"/>
                <a:gd name="connsiteX10" fmla="*/ 1951 w 13488"/>
                <a:gd name="connsiteY10" fmla="*/ 2030 h 127760"/>
                <a:gd name="connsiteX11" fmla="*/ 237 w 13488"/>
                <a:gd name="connsiteY11" fmla="*/ 316 h 127760"/>
                <a:gd name="connsiteX12" fmla="*/ 808 w 13488"/>
                <a:gd name="connsiteY12" fmla="*/ 3173 h 127760"/>
                <a:gd name="connsiteX13" fmla="*/ 808 w 13488"/>
                <a:gd name="connsiteY13" fmla="*/ 8316 h 12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88" h="127760">
                  <a:moveTo>
                    <a:pt x="808" y="8316"/>
                  </a:moveTo>
                  <a:cubicBezTo>
                    <a:pt x="1379" y="12317"/>
                    <a:pt x="1951" y="16889"/>
                    <a:pt x="2523" y="20890"/>
                  </a:cubicBezTo>
                  <a:cubicBezTo>
                    <a:pt x="5380" y="39749"/>
                    <a:pt x="7094" y="58037"/>
                    <a:pt x="8238" y="76896"/>
                  </a:cubicBezTo>
                  <a:cubicBezTo>
                    <a:pt x="8809" y="92327"/>
                    <a:pt x="9952" y="111758"/>
                    <a:pt x="11667" y="127760"/>
                  </a:cubicBezTo>
                  <a:lnTo>
                    <a:pt x="13381" y="127760"/>
                  </a:lnTo>
                  <a:cubicBezTo>
                    <a:pt x="13381" y="124903"/>
                    <a:pt x="12809" y="121473"/>
                    <a:pt x="12809" y="120331"/>
                  </a:cubicBezTo>
                  <a:cubicBezTo>
                    <a:pt x="12809" y="115758"/>
                    <a:pt x="12809" y="109472"/>
                    <a:pt x="12809" y="104328"/>
                  </a:cubicBezTo>
                  <a:cubicBezTo>
                    <a:pt x="12809" y="94041"/>
                    <a:pt x="13381" y="83183"/>
                    <a:pt x="13381" y="72896"/>
                  </a:cubicBezTo>
                  <a:cubicBezTo>
                    <a:pt x="13953" y="54608"/>
                    <a:pt x="12238" y="36320"/>
                    <a:pt x="8238" y="18603"/>
                  </a:cubicBezTo>
                  <a:cubicBezTo>
                    <a:pt x="7094" y="14603"/>
                    <a:pt x="5952" y="11174"/>
                    <a:pt x="4237" y="7173"/>
                  </a:cubicBezTo>
                  <a:cubicBezTo>
                    <a:pt x="3666" y="5459"/>
                    <a:pt x="2523" y="3745"/>
                    <a:pt x="1951" y="2030"/>
                  </a:cubicBezTo>
                  <a:cubicBezTo>
                    <a:pt x="1951" y="1458"/>
                    <a:pt x="808" y="-827"/>
                    <a:pt x="237" y="316"/>
                  </a:cubicBezTo>
                  <a:cubicBezTo>
                    <a:pt x="-335" y="1458"/>
                    <a:pt x="237" y="2601"/>
                    <a:pt x="808" y="3173"/>
                  </a:cubicBezTo>
                  <a:cubicBezTo>
                    <a:pt x="-335" y="4316"/>
                    <a:pt x="237" y="6602"/>
                    <a:pt x="808" y="83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6957E7E-C747-64EF-F5C4-FC076FC5D8A0}"/>
                </a:ext>
              </a:extLst>
            </p:cNvPr>
            <p:cNvSpPr/>
            <p:nvPr/>
          </p:nvSpPr>
          <p:spPr>
            <a:xfrm>
              <a:off x="7871617" y="5150122"/>
              <a:ext cx="34644" cy="135445"/>
            </a:xfrm>
            <a:custGeom>
              <a:avLst/>
              <a:gdLst>
                <a:gd name="connsiteX0" fmla="*/ 3577 w 34644"/>
                <a:gd name="connsiteY0" fmla="*/ 134874 h 135445"/>
                <a:gd name="connsiteX1" fmla="*/ 4720 w 34644"/>
                <a:gd name="connsiteY1" fmla="*/ 110300 h 135445"/>
                <a:gd name="connsiteX2" fmla="*/ 10435 w 34644"/>
                <a:gd name="connsiteY2" fmla="*/ 75438 h 135445"/>
                <a:gd name="connsiteX3" fmla="*/ 27009 w 34644"/>
                <a:gd name="connsiteY3" fmla="*/ 21146 h 135445"/>
                <a:gd name="connsiteX4" fmla="*/ 32152 w 34644"/>
                <a:gd name="connsiteY4" fmla="*/ 7430 h 135445"/>
                <a:gd name="connsiteX5" fmla="*/ 33867 w 34644"/>
                <a:gd name="connsiteY5" fmla="*/ 0 h 135445"/>
                <a:gd name="connsiteX6" fmla="*/ 29295 w 34644"/>
                <a:gd name="connsiteY6" fmla="*/ 4572 h 135445"/>
                <a:gd name="connsiteX7" fmla="*/ 24723 w 34644"/>
                <a:gd name="connsiteY7" fmla="*/ 10287 h 135445"/>
                <a:gd name="connsiteX8" fmla="*/ 17294 w 34644"/>
                <a:gd name="connsiteY8" fmla="*/ 21717 h 135445"/>
                <a:gd name="connsiteX9" fmla="*/ 2435 w 34644"/>
                <a:gd name="connsiteY9" fmla="*/ 78296 h 135445"/>
                <a:gd name="connsiteX10" fmla="*/ 149 w 34644"/>
                <a:gd name="connsiteY10" fmla="*/ 135446 h 135445"/>
                <a:gd name="connsiteX11" fmla="*/ 3577 w 34644"/>
                <a:gd name="connsiteY11" fmla="*/ 134874 h 13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44" h="135445">
                  <a:moveTo>
                    <a:pt x="3577" y="134874"/>
                  </a:moveTo>
                  <a:cubicBezTo>
                    <a:pt x="4149" y="126302"/>
                    <a:pt x="4149" y="114872"/>
                    <a:pt x="4720" y="110300"/>
                  </a:cubicBezTo>
                  <a:cubicBezTo>
                    <a:pt x="6435" y="98298"/>
                    <a:pt x="8150" y="86868"/>
                    <a:pt x="10435" y="75438"/>
                  </a:cubicBezTo>
                  <a:cubicBezTo>
                    <a:pt x="14436" y="56579"/>
                    <a:pt x="20151" y="38862"/>
                    <a:pt x="27009" y="21146"/>
                  </a:cubicBezTo>
                  <a:cubicBezTo>
                    <a:pt x="28724" y="16574"/>
                    <a:pt x="30438" y="12002"/>
                    <a:pt x="32152" y="7430"/>
                  </a:cubicBezTo>
                  <a:cubicBezTo>
                    <a:pt x="32724" y="6287"/>
                    <a:pt x="36153" y="0"/>
                    <a:pt x="33867" y="0"/>
                  </a:cubicBezTo>
                  <a:cubicBezTo>
                    <a:pt x="32724" y="0"/>
                    <a:pt x="30438" y="3429"/>
                    <a:pt x="29295" y="4572"/>
                  </a:cubicBezTo>
                  <a:cubicBezTo>
                    <a:pt x="27580" y="6287"/>
                    <a:pt x="25866" y="8001"/>
                    <a:pt x="24723" y="10287"/>
                  </a:cubicBezTo>
                  <a:cubicBezTo>
                    <a:pt x="21865" y="13716"/>
                    <a:pt x="19008" y="17717"/>
                    <a:pt x="17294" y="21717"/>
                  </a:cubicBezTo>
                  <a:cubicBezTo>
                    <a:pt x="7578" y="38862"/>
                    <a:pt x="4720" y="58865"/>
                    <a:pt x="2435" y="78296"/>
                  </a:cubicBezTo>
                  <a:cubicBezTo>
                    <a:pt x="720" y="97155"/>
                    <a:pt x="-423" y="116586"/>
                    <a:pt x="149" y="135446"/>
                  </a:cubicBezTo>
                  <a:lnTo>
                    <a:pt x="3577" y="134874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C54CD71D-974F-4C54-E616-DC9E21BE6C77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45741E0B-2564-6AB1-BA3B-FD0F726F80CD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D775AC4D-68DC-CA67-FE16-1BE9EAF075D6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BA9F253-0039-9DFF-9BE1-E88C544AD5FE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6046542A-2935-8BB5-5E59-8B2FCB2DF8A0}"/>
              </a:ext>
            </a:extLst>
          </p:cNvPr>
          <p:cNvGrpSpPr/>
          <p:nvPr/>
        </p:nvGrpSpPr>
        <p:grpSpPr>
          <a:xfrm>
            <a:off x="6203804" y="5068896"/>
            <a:ext cx="865276" cy="1331413"/>
            <a:chOff x="7575728" y="4308636"/>
            <a:chExt cx="216324" cy="332861"/>
          </a:xfrm>
        </p:grpSpPr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52C4F94-B36C-E996-8F17-D8E3FA926BFB}"/>
                </a:ext>
              </a:extLst>
            </p:cNvPr>
            <p:cNvSpPr/>
            <p:nvPr/>
          </p:nvSpPr>
          <p:spPr>
            <a:xfrm>
              <a:off x="7660882" y="4408309"/>
              <a:ext cx="107442" cy="153733"/>
            </a:xfrm>
            <a:custGeom>
              <a:avLst/>
              <a:gdLst>
                <a:gd name="connsiteX0" fmla="*/ 0 w 107442"/>
                <a:gd name="connsiteY0" fmla="*/ 153733 h 153733"/>
                <a:gd name="connsiteX1" fmla="*/ 107442 w 107442"/>
                <a:gd name="connsiteY1" fmla="*/ 0 h 153733"/>
                <a:gd name="connsiteX2" fmla="*/ 0 w 107442"/>
                <a:gd name="connsiteY2" fmla="*/ 153733 h 15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442" h="153733">
                  <a:moveTo>
                    <a:pt x="0" y="153733"/>
                  </a:moveTo>
                  <a:cubicBezTo>
                    <a:pt x="3429" y="86296"/>
                    <a:pt x="45149" y="26289"/>
                    <a:pt x="107442" y="0"/>
                  </a:cubicBezTo>
                  <a:cubicBezTo>
                    <a:pt x="61150" y="42291"/>
                    <a:pt x="47435" y="113728"/>
                    <a:pt x="0" y="153733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ADEEAC9-E95E-BF60-20B4-4BF7D74C84A5}"/>
                </a:ext>
              </a:extLst>
            </p:cNvPr>
            <p:cNvSpPr/>
            <p:nvPr/>
          </p:nvSpPr>
          <p:spPr>
            <a:xfrm>
              <a:off x="7660882" y="4421459"/>
              <a:ext cx="89725" cy="140017"/>
            </a:xfrm>
            <a:custGeom>
              <a:avLst/>
              <a:gdLst>
                <a:gd name="connsiteX0" fmla="*/ 1715 w 89725"/>
                <a:gd name="connsiteY0" fmla="*/ 140018 h 140017"/>
                <a:gd name="connsiteX1" fmla="*/ 0 w 89725"/>
                <a:gd name="connsiteY1" fmla="*/ 139446 h 140017"/>
                <a:gd name="connsiteX2" fmla="*/ 88583 w 89725"/>
                <a:gd name="connsiteY2" fmla="*/ 0 h 140017"/>
                <a:gd name="connsiteX3" fmla="*/ 89725 w 89725"/>
                <a:gd name="connsiteY3" fmla="*/ 1143 h 140017"/>
                <a:gd name="connsiteX4" fmla="*/ 1715 w 89725"/>
                <a:gd name="connsiteY4" fmla="*/ 1400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25" h="140017">
                  <a:moveTo>
                    <a:pt x="1715" y="140018"/>
                  </a:moveTo>
                  <a:lnTo>
                    <a:pt x="0" y="139446"/>
                  </a:lnTo>
                  <a:cubicBezTo>
                    <a:pt x="18288" y="86868"/>
                    <a:pt x="48578" y="38862"/>
                    <a:pt x="88583" y="0"/>
                  </a:cubicBezTo>
                  <a:lnTo>
                    <a:pt x="89725" y="1143"/>
                  </a:lnTo>
                  <a:cubicBezTo>
                    <a:pt x="50292" y="40005"/>
                    <a:pt x="20003" y="87440"/>
                    <a:pt x="1715" y="1400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31A422D-88DA-947D-BDFC-D054D9ECD8A6}"/>
                </a:ext>
              </a:extLst>
            </p:cNvPr>
            <p:cNvSpPr/>
            <p:nvPr/>
          </p:nvSpPr>
          <p:spPr>
            <a:xfrm>
              <a:off x="7682027" y="4552350"/>
              <a:ext cx="97155" cy="60579"/>
            </a:xfrm>
            <a:custGeom>
              <a:avLst/>
              <a:gdLst>
                <a:gd name="connsiteX0" fmla="*/ 0 w 97155"/>
                <a:gd name="connsiteY0" fmla="*/ 60579 h 60579"/>
                <a:gd name="connsiteX1" fmla="*/ 41720 w 97155"/>
                <a:gd name="connsiteY1" fmla="*/ 20003 h 60579"/>
                <a:gd name="connsiteX2" fmla="*/ 97155 w 97155"/>
                <a:gd name="connsiteY2" fmla="*/ 0 h 60579"/>
                <a:gd name="connsiteX3" fmla="*/ 0 w 97155"/>
                <a:gd name="connsiteY3" fmla="*/ 60579 h 6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5" h="60579">
                  <a:moveTo>
                    <a:pt x="0" y="60579"/>
                  </a:moveTo>
                  <a:cubicBezTo>
                    <a:pt x="9145" y="42863"/>
                    <a:pt x="24003" y="28575"/>
                    <a:pt x="41720" y="20003"/>
                  </a:cubicBezTo>
                  <a:cubicBezTo>
                    <a:pt x="59436" y="11430"/>
                    <a:pt x="77725" y="4572"/>
                    <a:pt x="97155" y="0"/>
                  </a:cubicBezTo>
                  <a:cubicBezTo>
                    <a:pt x="72581" y="30861"/>
                    <a:pt x="38291" y="52007"/>
                    <a:pt x="0" y="6057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9D0CB0F4-DC43-663A-A7DB-F5AEA7CD932E}"/>
                </a:ext>
              </a:extLst>
            </p:cNvPr>
            <p:cNvSpPr/>
            <p:nvPr/>
          </p:nvSpPr>
          <p:spPr>
            <a:xfrm>
              <a:off x="7683742" y="4559757"/>
              <a:ext cx="84010" cy="52006"/>
            </a:xfrm>
            <a:custGeom>
              <a:avLst/>
              <a:gdLst>
                <a:gd name="connsiteX0" fmla="*/ 1143 w 84010"/>
                <a:gd name="connsiteY0" fmla="*/ 52006 h 52006"/>
                <a:gd name="connsiteX1" fmla="*/ 0 w 84010"/>
                <a:gd name="connsiteY1" fmla="*/ 50863 h 52006"/>
                <a:gd name="connsiteX2" fmla="*/ 83439 w 84010"/>
                <a:gd name="connsiteY2" fmla="*/ 0 h 52006"/>
                <a:gd name="connsiteX3" fmla="*/ 84010 w 84010"/>
                <a:gd name="connsiteY3" fmla="*/ 1714 h 52006"/>
                <a:gd name="connsiteX4" fmla="*/ 1143 w 84010"/>
                <a:gd name="connsiteY4" fmla="*/ 52006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010" h="52006">
                  <a:moveTo>
                    <a:pt x="1143" y="52006"/>
                  </a:moveTo>
                  <a:lnTo>
                    <a:pt x="0" y="50863"/>
                  </a:lnTo>
                  <a:cubicBezTo>
                    <a:pt x="24575" y="29146"/>
                    <a:pt x="52578" y="12001"/>
                    <a:pt x="83439" y="0"/>
                  </a:cubicBezTo>
                  <a:lnTo>
                    <a:pt x="84010" y="1714"/>
                  </a:lnTo>
                  <a:cubicBezTo>
                    <a:pt x="53721" y="13144"/>
                    <a:pt x="25718" y="30289"/>
                    <a:pt x="1143" y="52006"/>
                  </a:cubicBezTo>
                  <a:close/>
                </a:path>
              </a:pathLst>
            </a:custGeom>
            <a:solidFill>
              <a:srgbClr val="009664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B089F474-FB01-4BCE-19A3-C84E10A7F401}"/>
                </a:ext>
              </a:extLst>
            </p:cNvPr>
            <p:cNvSpPr/>
            <p:nvPr/>
          </p:nvSpPr>
          <p:spPr>
            <a:xfrm>
              <a:off x="7575728" y="4463185"/>
              <a:ext cx="92583" cy="152018"/>
            </a:xfrm>
            <a:custGeom>
              <a:avLst/>
              <a:gdLst>
                <a:gd name="connsiteX0" fmla="*/ 92583 w 92583"/>
                <a:gd name="connsiteY0" fmla="*/ 152019 h 152018"/>
                <a:gd name="connsiteX1" fmla="*/ 0 w 92583"/>
                <a:gd name="connsiteY1" fmla="*/ 0 h 152018"/>
                <a:gd name="connsiteX2" fmla="*/ 26289 w 92583"/>
                <a:gd name="connsiteY2" fmla="*/ 75438 h 152018"/>
                <a:gd name="connsiteX3" fmla="*/ 92583 w 92583"/>
                <a:gd name="connsiteY3" fmla="*/ 152019 h 15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83" h="152018">
                  <a:moveTo>
                    <a:pt x="92583" y="152019"/>
                  </a:moveTo>
                  <a:cubicBezTo>
                    <a:pt x="81725" y="76009"/>
                    <a:pt x="53721" y="27432"/>
                    <a:pt x="0" y="0"/>
                  </a:cubicBezTo>
                  <a:cubicBezTo>
                    <a:pt x="18860" y="18859"/>
                    <a:pt x="18860" y="49721"/>
                    <a:pt x="26289" y="75438"/>
                  </a:cubicBezTo>
                  <a:cubicBezTo>
                    <a:pt x="36576" y="109156"/>
                    <a:pt x="62865" y="140018"/>
                    <a:pt x="92583" y="15201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4FD04B9-32CD-571C-C269-EBC12D1536CB}"/>
                </a:ext>
              </a:extLst>
            </p:cNvPr>
            <p:cNvSpPr/>
            <p:nvPr/>
          </p:nvSpPr>
          <p:spPr>
            <a:xfrm>
              <a:off x="7590587" y="4474615"/>
              <a:ext cx="78867" cy="139446"/>
            </a:xfrm>
            <a:custGeom>
              <a:avLst/>
              <a:gdLst>
                <a:gd name="connsiteX0" fmla="*/ 77725 w 78867"/>
                <a:gd name="connsiteY0" fmla="*/ 139446 h 139446"/>
                <a:gd name="connsiteX1" fmla="*/ 41148 w 78867"/>
                <a:gd name="connsiteY1" fmla="*/ 72581 h 139446"/>
                <a:gd name="connsiteX2" fmla="*/ 0 w 78867"/>
                <a:gd name="connsiteY2" fmla="*/ 1143 h 139446"/>
                <a:gd name="connsiteX3" fmla="*/ 1143 w 78867"/>
                <a:gd name="connsiteY3" fmla="*/ 0 h 139446"/>
                <a:gd name="connsiteX4" fmla="*/ 42863 w 78867"/>
                <a:gd name="connsiteY4" fmla="*/ 72009 h 139446"/>
                <a:gd name="connsiteX5" fmla="*/ 78867 w 78867"/>
                <a:gd name="connsiteY5" fmla="*/ 138303 h 139446"/>
                <a:gd name="connsiteX6" fmla="*/ 77725 w 78867"/>
                <a:gd name="connsiteY6" fmla="*/ 139446 h 13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67" h="139446">
                  <a:moveTo>
                    <a:pt x="77725" y="139446"/>
                  </a:moveTo>
                  <a:cubicBezTo>
                    <a:pt x="60580" y="120586"/>
                    <a:pt x="50864" y="96012"/>
                    <a:pt x="41148" y="72581"/>
                  </a:cubicBezTo>
                  <a:cubicBezTo>
                    <a:pt x="30861" y="46863"/>
                    <a:pt x="20003" y="20574"/>
                    <a:pt x="0" y="1143"/>
                  </a:cubicBezTo>
                  <a:lnTo>
                    <a:pt x="1143" y="0"/>
                  </a:lnTo>
                  <a:cubicBezTo>
                    <a:pt x="21717" y="19431"/>
                    <a:pt x="32005" y="45720"/>
                    <a:pt x="42863" y="72009"/>
                  </a:cubicBezTo>
                  <a:cubicBezTo>
                    <a:pt x="52578" y="95441"/>
                    <a:pt x="62294" y="119444"/>
                    <a:pt x="78867" y="138303"/>
                  </a:cubicBezTo>
                  <a:lnTo>
                    <a:pt x="77725" y="13944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3045BE35-F4DE-D938-3237-33D7525640CC}"/>
                </a:ext>
              </a:extLst>
            </p:cNvPr>
            <p:cNvSpPr/>
            <p:nvPr/>
          </p:nvSpPr>
          <p:spPr>
            <a:xfrm>
              <a:off x="7656046" y="4382037"/>
              <a:ext cx="45411" cy="259460"/>
            </a:xfrm>
            <a:custGeom>
              <a:avLst/>
              <a:gdLst>
                <a:gd name="connsiteX0" fmla="*/ 20838 w 45411"/>
                <a:gd name="connsiteY0" fmla="*/ 259461 h 259460"/>
                <a:gd name="connsiteX1" fmla="*/ 42554 w 45411"/>
                <a:gd name="connsiteY1" fmla="*/ 0 h 259460"/>
                <a:gd name="connsiteX2" fmla="*/ 45412 w 45411"/>
                <a:gd name="connsiteY2" fmla="*/ 1714 h 259460"/>
                <a:gd name="connsiteX3" fmla="*/ 24266 w 45411"/>
                <a:gd name="connsiteY3" fmla="*/ 257746 h 259460"/>
                <a:gd name="connsiteX4" fmla="*/ 20838 w 45411"/>
                <a:gd name="connsiteY4" fmla="*/ 259461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1" h="259460">
                  <a:moveTo>
                    <a:pt x="20838" y="259461"/>
                  </a:moveTo>
                  <a:cubicBezTo>
                    <a:pt x="-13452" y="174879"/>
                    <a:pt x="-4880" y="75438"/>
                    <a:pt x="42554" y="0"/>
                  </a:cubicBezTo>
                  <a:lnTo>
                    <a:pt x="45412" y="1714"/>
                  </a:lnTo>
                  <a:cubicBezTo>
                    <a:pt x="-1451" y="76009"/>
                    <a:pt x="-9452" y="174308"/>
                    <a:pt x="24266" y="257746"/>
                  </a:cubicBezTo>
                  <a:lnTo>
                    <a:pt x="20838" y="259461"/>
                  </a:ln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5164BD4-BD86-CEA3-9C41-76BF7FF351F9}"/>
                </a:ext>
              </a:extLst>
            </p:cNvPr>
            <p:cNvSpPr/>
            <p:nvPr/>
          </p:nvSpPr>
          <p:spPr>
            <a:xfrm>
              <a:off x="7676884" y="4516894"/>
              <a:ext cx="61721" cy="123443"/>
            </a:xfrm>
            <a:custGeom>
              <a:avLst/>
              <a:gdLst>
                <a:gd name="connsiteX0" fmla="*/ 3429 w 61721"/>
                <a:gd name="connsiteY0" fmla="*/ 123444 h 123443"/>
                <a:gd name="connsiteX1" fmla="*/ 0 w 61721"/>
                <a:gd name="connsiteY1" fmla="*/ 123444 h 123443"/>
                <a:gd name="connsiteX2" fmla="*/ 59435 w 61721"/>
                <a:gd name="connsiteY2" fmla="*/ 0 h 123443"/>
                <a:gd name="connsiteX3" fmla="*/ 61722 w 61721"/>
                <a:gd name="connsiteY3" fmla="*/ 2858 h 123443"/>
                <a:gd name="connsiteX4" fmla="*/ 3429 w 61721"/>
                <a:gd name="connsiteY4" fmla="*/ 123444 h 1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21" h="123443">
                  <a:moveTo>
                    <a:pt x="3429" y="123444"/>
                  </a:moveTo>
                  <a:lnTo>
                    <a:pt x="0" y="123444"/>
                  </a:lnTo>
                  <a:cubicBezTo>
                    <a:pt x="2285" y="76009"/>
                    <a:pt x="24003" y="31433"/>
                    <a:pt x="59435" y="0"/>
                  </a:cubicBezTo>
                  <a:lnTo>
                    <a:pt x="61722" y="2858"/>
                  </a:lnTo>
                  <a:cubicBezTo>
                    <a:pt x="26289" y="33147"/>
                    <a:pt x="5715" y="77153"/>
                    <a:pt x="3429" y="123444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9B35284-F383-A881-74FB-41F13AE8D17B}"/>
                </a:ext>
              </a:extLst>
            </p:cNvPr>
            <p:cNvSpPr/>
            <p:nvPr/>
          </p:nvSpPr>
          <p:spPr>
            <a:xfrm>
              <a:off x="7670407" y="4483721"/>
              <a:ext cx="103211" cy="108420"/>
            </a:xfrm>
            <a:custGeom>
              <a:avLst/>
              <a:gdLst>
                <a:gd name="connsiteX0" fmla="*/ 64770 w 103211"/>
                <a:gd name="connsiteY0" fmla="*/ 24612 h 108420"/>
                <a:gd name="connsiteX1" fmla="*/ 34480 w 103211"/>
                <a:gd name="connsiteY1" fmla="*/ 609 h 108420"/>
                <a:gd name="connsiteX2" fmla="*/ 44767 w 103211"/>
                <a:gd name="connsiteY2" fmla="*/ 20039 h 108420"/>
                <a:gd name="connsiteX3" fmla="*/ 5905 w 103211"/>
                <a:gd name="connsiteY3" fmla="*/ 17754 h 108420"/>
                <a:gd name="connsiteX4" fmla="*/ 18478 w 103211"/>
                <a:gd name="connsiteY4" fmla="*/ 32613 h 108420"/>
                <a:gd name="connsiteX5" fmla="*/ 47625 w 103211"/>
                <a:gd name="connsiteY5" fmla="*/ 32041 h 108420"/>
                <a:gd name="connsiteX6" fmla="*/ 9906 w 103211"/>
                <a:gd name="connsiteY6" fmla="*/ 52044 h 108420"/>
                <a:gd name="connsiteX7" fmla="*/ 21336 w 103211"/>
                <a:gd name="connsiteY7" fmla="*/ 72046 h 108420"/>
                <a:gd name="connsiteX8" fmla="*/ 52197 w 103211"/>
                <a:gd name="connsiteY8" fmla="*/ 45186 h 108420"/>
                <a:gd name="connsiteX9" fmla="*/ 32766 w 103211"/>
                <a:gd name="connsiteY9" fmla="*/ 80047 h 108420"/>
                <a:gd name="connsiteX10" fmla="*/ 55055 w 103211"/>
                <a:gd name="connsiteY10" fmla="*/ 82333 h 108420"/>
                <a:gd name="connsiteX11" fmla="*/ 65913 w 103211"/>
                <a:gd name="connsiteY11" fmla="*/ 49186 h 108420"/>
                <a:gd name="connsiteX12" fmla="*/ 61341 w 103211"/>
                <a:gd name="connsiteY12" fmla="*/ 91477 h 108420"/>
                <a:gd name="connsiteX13" fmla="*/ 76771 w 103211"/>
                <a:gd name="connsiteY13" fmla="*/ 97764 h 108420"/>
                <a:gd name="connsiteX14" fmla="*/ 80772 w 103211"/>
                <a:gd name="connsiteY14" fmla="*/ 64617 h 108420"/>
                <a:gd name="connsiteX15" fmla="*/ 94488 w 103211"/>
                <a:gd name="connsiteY15" fmla="*/ 98907 h 108420"/>
                <a:gd name="connsiteX16" fmla="*/ 89916 w 103211"/>
                <a:gd name="connsiteY16" fmla="*/ 58330 h 108420"/>
                <a:gd name="connsiteX17" fmla="*/ 100203 w 103211"/>
                <a:gd name="connsiteY17" fmla="*/ 66903 h 108420"/>
                <a:gd name="connsiteX18" fmla="*/ 84772 w 103211"/>
                <a:gd name="connsiteY18" fmla="*/ 40614 h 108420"/>
                <a:gd name="connsiteX19" fmla="*/ 64770 w 103211"/>
                <a:gd name="connsiteY19" fmla="*/ 24612 h 10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211" h="108420">
                  <a:moveTo>
                    <a:pt x="64770" y="24612"/>
                  </a:moveTo>
                  <a:cubicBezTo>
                    <a:pt x="64770" y="24612"/>
                    <a:pt x="47625" y="-4535"/>
                    <a:pt x="34480" y="609"/>
                  </a:cubicBezTo>
                  <a:cubicBezTo>
                    <a:pt x="21336" y="5752"/>
                    <a:pt x="44767" y="20039"/>
                    <a:pt x="44767" y="20039"/>
                  </a:cubicBezTo>
                  <a:cubicBezTo>
                    <a:pt x="44767" y="20039"/>
                    <a:pt x="20765" y="7467"/>
                    <a:pt x="5905" y="17754"/>
                  </a:cubicBezTo>
                  <a:cubicBezTo>
                    <a:pt x="-8954" y="28041"/>
                    <a:pt x="7620" y="36042"/>
                    <a:pt x="18478" y="32613"/>
                  </a:cubicBezTo>
                  <a:cubicBezTo>
                    <a:pt x="28194" y="30898"/>
                    <a:pt x="37910" y="30898"/>
                    <a:pt x="47625" y="32041"/>
                  </a:cubicBezTo>
                  <a:cubicBezTo>
                    <a:pt x="47625" y="32041"/>
                    <a:pt x="17335" y="38899"/>
                    <a:pt x="9906" y="52044"/>
                  </a:cubicBezTo>
                  <a:cubicBezTo>
                    <a:pt x="2476" y="65188"/>
                    <a:pt x="13906" y="77189"/>
                    <a:pt x="21336" y="72046"/>
                  </a:cubicBezTo>
                  <a:cubicBezTo>
                    <a:pt x="28765" y="66903"/>
                    <a:pt x="52197" y="45186"/>
                    <a:pt x="52197" y="45186"/>
                  </a:cubicBezTo>
                  <a:cubicBezTo>
                    <a:pt x="44767" y="56616"/>
                    <a:pt x="38481" y="68046"/>
                    <a:pt x="32766" y="80047"/>
                  </a:cubicBezTo>
                  <a:cubicBezTo>
                    <a:pt x="27051" y="92620"/>
                    <a:pt x="45339" y="97764"/>
                    <a:pt x="55055" y="82333"/>
                  </a:cubicBezTo>
                  <a:cubicBezTo>
                    <a:pt x="60770" y="72046"/>
                    <a:pt x="64770" y="60616"/>
                    <a:pt x="65913" y="49186"/>
                  </a:cubicBezTo>
                  <a:cubicBezTo>
                    <a:pt x="65913" y="63474"/>
                    <a:pt x="64770" y="77761"/>
                    <a:pt x="61341" y="91477"/>
                  </a:cubicBezTo>
                  <a:cubicBezTo>
                    <a:pt x="55626" y="113194"/>
                    <a:pt x="70485" y="112623"/>
                    <a:pt x="76771" y="97764"/>
                  </a:cubicBezTo>
                  <a:cubicBezTo>
                    <a:pt x="80772" y="87477"/>
                    <a:pt x="81915" y="76047"/>
                    <a:pt x="80772" y="64617"/>
                  </a:cubicBezTo>
                  <a:cubicBezTo>
                    <a:pt x="86487" y="75475"/>
                    <a:pt x="91059" y="86905"/>
                    <a:pt x="94488" y="98907"/>
                  </a:cubicBezTo>
                  <a:cubicBezTo>
                    <a:pt x="97345" y="112623"/>
                    <a:pt x="115062" y="85191"/>
                    <a:pt x="89916" y="58330"/>
                  </a:cubicBezTo>
                  <a:cubicBezTo>
                    <a:pt x="93345" y="60616"/>
                    <a:pt x="96774" y="63474"/>
                    <a:pt x="100203" y="66903"/>
                  </a:cubicBezTo>
                  <a:cubicBezTo>
                    <a:pt x="104203" y="71474"/>
                    <a:pt x="107632" y="51472"/>
                    <a:pt x="84772" y="40614"/>
                  </a:cubicBezTo>
                  <a:cubicBezTo>
                    <a:pt x="61912" y="29755"/>
                    <a:pt x="64770" y="24612"/>
                    <a:pt x="64770" y="2461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E07D2149-48C4-3C21-68B0-DD1D9E28EAC3}"/>
                </a:ext>
              </a:extLst>
            </p:cNvPr>
            <p:cNvSpPr/>
            <p:nvPr/>
          </p:nvSpPr>
          <p:spPr>
            <a:xfrm>
              <a:off x="7714031" y="4517477"/>
              <a:ext cx="28002" cy="26860"/>
            </a:xfrm>
            <a:custGeom>
              <a:avLst/>
              <a:gdLst>
                <a:gd name="connsiteX0" fmla="*/ 0 w 28002"/>
                <a:gd name="connsiteY0" fmla="*/ 9144 h 26860"/>
                <a:gd name="connsiteX1" fmla="*/ 26289 w 28002"/>
                <a:gd name="connsiteY1" fmla="*/ 571 h 26860"/>
                <a:gd name="connsiteX2" fmla="*/ 28003 w 28002"/>
                <a:gd name="connsiteY2" fmla="*/ 571 h 26860"/>
                <a:gd name="connsiteX3" fmla="*/ 26289 w 28002"/>
                <a:gd name="connsiteY3" fmla="*/ 1714 h 26860"/>
                <a:gd name="connsiteX4" fmla="*/ 8573 w 28002"/>
                <a:gd name="connsiteY4" fmla="*/ 26861 h 26860"/>
                <a:gd name="connsiteX5" fmla="*/ 15430 w 28002"/>
                <a:gd name="connsiteY5" fmla="*/ 12573 h 26860"/>
                <a:gd name="connsiteX6" fmla="*/ 25145 w 28002"/>
                <a:gd name="connsiteY6" fmla="*/ 0 h 26860"/>
                <a:gd name="connsiteX7" fmla="*/ 25718 w 28002"/>
                <a:gd name="connsiteY7" fmla="*/ 1714 h 26860"/>
                <a:gd name="connsiteX8" fmla="*/ 0 w 28002"/>
                <a:gd name="connsiteY8" fmla="*/ 9144 h 2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02" h="26860">
                  <a:moveTo>
                    <a:pt x="0" y="9144"/>
                  </a:moveTo>
                  <a:cubicBezTo>
                    <a:pt x="6858" y="2858"/>
                    <a:pt x="16573" y="-571"/>
                    <a:pt x="26289" y="571"/>
                  </a:cubicBezTo>
                  <a:lnTo>
                    <a:pt x="28003" y="571"/>
                  </a:lnTo>
                  <a:lnTo>
                    <a:pt x="26289" y="1714"/>
                  </a:lnTo>
                  <a:cubicBezTo>
                    <a:pt x="18859" y="9144"/>
                    <a:pt x="13144" y="17716"/>
                    <a:pt x="8573" y="26861"/>
                  </a:cubicBezTo>
                  <a:cubicBezTo>
                    <a:pt x="10287" y="21717"/>
                    <a:pt x="12573" y="17145"/>
                    <a:pt x="15430" y="12573"/>
                  </a:cubicBezTo>
                  <a:cubicBezTo>
                    <a:pt x="18288" y="8001"/>
                    <a:pt x="21145" y="4001"/>
                    <a:pt x="25145" y="0"/>
                  </a:cubicBezTo>
                  <a:lnTo>
                    <a:pt x="25718" y="1714"/>
                  </a:lnTo>
                  <a:cubicBezTo>
                    <a:pt x="16573" y="1143"/>
                    <a:pt x="7429" y="3429"/>
                    <a:pt x="0" y="914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40AB5327-1270-E2B7-698E-0CB5E4628980}"/>
                </a:ext>
              </a:extLst>
            </p:cNvPr>
            <p:cNvSpPr/>
            <p:nvPr/>
          </p:nvSpPr>
          <p:spPr>
            <a:xfrm>
              <a:off x="7742606" y="4520335"/>
              <a:ext cx="1856" cy="28575"/>
            </a:xfrm>
            <a:custGeom>
              <a:avLst/>
              <a:gdLst>
                <a:gd name="connsiteX0" fmla="*/ 571 w 1856"/>
                <a:gd name="connsiteY0" fmla="*/ 0 h 28575"/>
                <a:gd name="connsiteX1" fmla="*/ 571 w 1856"/>
                <a:gd name="connsiteY1" fmla="*/ 28575 h 28575"/>
                <a:gd name="connsiteX2" fmla="*/ 0 w 1856"/>
                <a:gd name="connsiteY2" fmla="*/ 14288 h 28575"/>
                <a:gd name="connsiteX3" fmla="*/ 571 w 1856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" h="28575">
                  <a:moveTo>
                    <a:pt x="571" y="0"/>
                  </a:moveTo>
                  <a:cubicBezTo>
                    <a:pt x="2285" y="9716"/>
                    <a:pt x="2285" y="18859"/>
                    <a:pt x="571" y="28575"/>
                  </a:cubicBezTo>
                  <a:cubicBezTo>
                    <a:pt x="0" y="24003"/>
                    <a:pt x="0" y="18859"/>
                    <a:pt x="0" y="14288"/>
                  </a:cubicBezTo>
                  <a:cubicBezTo>
                    <a:pt x="0" y="9716"/>
                    <a:pt x="571" y="5144"/>
                    <a:pt x="571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9ED3E3C9-43F2-D3EE-046D-D62C8F96C39B}"/>
                </a:ext>
              </a:extLst>
            </p:cNvPr>
            <p:cNvSpPr/>
            <p:nvPr/>
          </p:nvSpPr>
          <p:spPr>
            <a:xfrm>
              <a:off x="7747178" y="4525467"/>
              <a:ext cx="9715" cy="24574"/>
            </a:xfrm>
            <a:custGeom>
              <a:avLst/>
              <a:gdLst>
                <a:gd name="connsiteX0" fmla="*/ 0 w 9715"/>
                <a:gd name="connsiteY0" fmla="*/ 0 h 24574"/>
                <a:gd name="connsiteX1" fmla="*/ 2858 w 9715"/>
                <a:gd name="connsiteY1" fmla="*/ 5715 h 24574"/>
                <a:gd name="connsiteX2" fmla="*/ 6286 w 9715"/>
                <a:gd name="connsiteY2" fmla="*/ 11430 h 24574"/>
                <a:gd name="connsiteX3" fmla="*/ 9716 w 9715"/>
                <a:gd name="connsiteY3" fmla="*/ 24574 h 24574"/>
                <a:gd name="connsiteX4" fmla="*/ 5144 w 9715"/>
                <a:gd name="connsiteY4" fmla="*/ 12001 h 24574"/>
                <a:gd name="connsiteX5" fmla="*/ 2286 w 9715"/>
                <a:gd name="connsiteY5" fmla="*/ 5715 h 24574"/>
                <a:gd name="connsiteX6" fmla="*/ 0 w 9715"/>
                <a:gd name="connsiteY6" fmla="*/ 0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" h="24574">
                  <a:moveTo>
                    <a:pt x="0" y="0"/>
                  </a:moveTo>
                  <a:cubicBezTo>
                    <a:pt x="571" y="2286"/>
                    <a:pt x="1715" y="4001"/>
                    <a:pt x="2858" y="5715"/>
                  </a:cubicBezTo>
                  <a:cubicBezTo>
                    <a:pt x="4001" y="7429"/>
                    <a:pt x="5144" y="9716"/>
                    <a:pt x="6286" y="11430"/>
                  </a:cubicBezTo>
                  <a:cubicBezTo>
                    <a:pt x="8001" y="15431"/>
                    <a:pt x="9144" y="20003"/>
                    <a:pt x="9716" y="24574"/>
                  </a:cubicBezTo>
                  <a:cubicBezTo>
                    <a:pt x="8001" y="20003"/>
                    <a:pt x="6858" y="16002"/>
                    <a:pt x="5144" y="12001"/>
                  </a:cubicBezTo>
                  <a:cubicBezTo>
                    <a:pt x="4572" y="9716"/>
                    <a:pt x="3429" y="8001"/>
                    <a:pt x="2286" y="5715"/>
                  </a:cubicBezTo>
                  <a:cubicBezTo>
                    <a:pt x="571" y="4001"/>
                    <a:pt x="0" y="2286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271488BD-E1B9-1F65-90F5-C0CB119DEE4B}"/>
                </a:ext>
              </a:extLst>
            </p:cNvPr>
            <p:cNvSpPr/>
            <p:nvPr/>
          </p:nvSpPr>
          <p:spPr>
            <a:xfrm>
              <a:off x="7750607" y="4524912"/>
              <a:ext cx="14859" cy="14858"/>
            </a:xfrm>
            <a:custGeom>
              <a:avLst/>
              <a:gdLst>
                <a:gd name="connsiteX0" fmla="*/ 0 w 14859"/>
                <a:gd name="connsiteY0" fmla="*/ 0 h 14858"/>
                <a:gd name="connsiteX1" fmla="*/ 9145 w 14859"/>
                <a:gd name="connsiteY1" fmla="*/ 5715 h 14858"/>
                <a:gd name="connsiteX2" fmla="*/ 14860 w 14859"/>
                <a:gd name="connsiteY2" fmla="*/ 14859 h 14858"/>
                <a:gd name="connsiteX3" fmla="*/ 8001 w 14859"/>
                <a:gd name="connsiteY3" fmla="*/ 6858 h 14858"/>
                <a:gd name="connsiteX4" fmla="*/ 0 w 14859"/>
                <a:gd name="connsiteY4" fmla="*/ 0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14858">
                  <a:moveTo>
                    <a:pt x="0" y="0"/>
                  </a:moveTo>
                  <a:cubicBezTo>
                    <a:pt x="3430" y="1143"/>
                    <a:pt x="6287" y="2858"/>
                    <a:pt x="9145" y="5715"/>
                  </a:cubicBezTo>
                  <a:cubicBezTo>
                    <a:pt x="12002" y="8001"/>
                    <a:pt x="13716" y="11430"/>
                    <a:pt x="14860" y="14859"/>
                  </a:cubicBezTo>
                  <a:cubicBezTo>
                    <a:pt x="12573" y="12001"/>
                    <a:pt x="10287" y="9715"/>
                    <a:pt x="8001" y="6858"/>
                  </a:cubicBezTo>
                  <a:cubicBezTo>
                    <a:pt x="5144" y="4572"/>
                    <a:pt x="2286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D45D855B-2D6D-1F09-E3E9-6A2D680D1C01}"/>
                </a:ext>
              </a:extLst>
            </p:cNvPr>
            <p:cNvSpPr/>
            <p:nvPr/>
          </p:nvSpPr>
          <p:spPr>
            <a:xfrm>
              <a:off x="7703744" y="4496892"/>
              <a:ext cx="34290" cy="17145"/>
            </a:xfrm>
            <a:custGeom>
              <a:avLst/>
              <a:gdLst>
                <a:gd name="connsiteX0" fmla="*/ 0 w 34290"/>
                <a:gd name="connsiteY0" fmla="*/ 12001 h 17145"/>
                <a:gd name="connsiteX1" fmla="*/ 16574 w 34290"/>
                <a:gd name="connsiteY1" fmla="*/ 10858 h 17145"/>
                <a:gd name="connsiteX2" fmla="*/ 32575 w 34290"/>
                <a:gd name="connsiteY2" fmla="*/ 14859 h 17145"/>
                <a:gd name="connsiteX3" fmla="*/ 31433 w 34290"/>
                <a:gd name="connsiteY3" fmla="*/ 16002 h 17145"/>
                <a:gd name="connsiteX4" fmla="*/ 14288 w 34290"/>
                <a:gd name="connsiteY4" fmla="*/ 0 h 17145"/>
                <a:gd name="connsiteX5" fmla="*/ 32575 w 34290"/>
                <a:gd name="connsiteY5" fmla="*/ 14859 h 17145"/>
                <a:gd name="connsiteX6" fmla="*/ 34290 w 34290"/>
                <a:gd name="connsiteY6" fmla="*/ 17145 h 17145"/>
                <a:gd name="connsiteX7" fmla="*/ 31433 w 34290"/>
                <a:gd name="connsiteY7" fmla="*/ 16002 h 17145"/>
                <a:gd name="connsiteX8" fmla="*/ 0 w 34290"/>
                <a:gd name="connsiteY8" fmla="*/ 12001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" h="17145">
                  <a:moveTo>
                    <a:pt x="0" y="12001"/>
                  </a:moveTo>
                  <a:cubicBezTo>
                    <a:pt x="5144" y="10858"/>
                    <a:pt x="10859" y="10287"/>
                    <a:pt x="16574" y="10858"/>
                  </a:cubicBezTo>
                  <a:cubicBezTo>
                    <a:pt x="22289" y="11430"/>
                    <a:pt x="27432" y="13144"/>
                    <a:pt x="32575" y="14859"/>
                  </a:cubicBezTo>
                  <a:lnTo>
                    <a:pt x="31433" y="16002"/>
                  </a:lnTo>
                  <a:cubicBezTo>
                    <a:pt x="26860" y="9716"/>
                    <a:pt x="21145" y="4572"/>
                    <a:pt x="14288" y="0"/>
                  </a:cubicBezTo>
                  <a:cubicBezTo>
                    <a:pt x="21717" y="3429"/>
                    <a:pt x="28004" y="8573"/>
                    <a:pt x="32575" y="14859"/>
                  </a:cubicBezTo>
                  <a:lnTo>
                    <a:pt x="34290" y="17145"/>
                  </a:lnTo>
                  <a:lnTo>
                    <a:pt x="31433" y="16002"/>
                  </a:lnTo>
                  <a:cubicBezTo>
                    <a:pt x="21717" y="12573"/>
                    <a:pt x="10859" y="11430"/>
                    <a:pt x="0" y="1200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11DF39FF-9BEF-FA67-F1DA-5D19EDC5A578}"/>
                </a:ext>
              </a:extLst>
            </p:cNvPr>
            <p:cNvSpPr/>
            <p:nvPr/>
          </p:nvSpPr>
          <p:spPr>
            <a:xfrm>
              <a:off x="7729793" y="4502700"/>
              <a:ext cx="28258" cy="27610"/>
            </a:xfrm>
            <a:custGeom>
              <a:avLst/>
              <a:gdLst>
                <a:gd name="connsiteX0" fmla="*/ 25958 w 28258"/>
                <a:gd name="connsiteY0" fmla="*/ 25641 h 27610"/>
                <a:gd name="connsiteX1" fmla="*/ 8241 w 28258"/>
                <a:gd name="connsiteY1" fmla="*/ 19926 h 27610"/>
                <a:gd name="connsiteX2" fmla="*/ 1955 w 28258"/>
                <a:gd name="connsiteY2" fmla="*/ 2781 h 27610"/>
                <a:gd name="connsiteX3" fmla="*/ 21957 w 28258"/>
                <a:gd name="connsiteY3" fmla="*/ 5638 h 27610"/>
                <a:gd name="connsiteX4" fmla="*/ 25958 w 28258"/>
                <a:gd name="connsiteY4" fmla="*/ 25641 h 2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8" h="27610">
                  <a:moveTo>
                    <a:pt x="25958" y="25641"/>
                  </a:moveTo>
                  <a:cubicBezTo>
                    <a:pt x="21386" y="30213"/>
                    <a:pt x="15099" y="26212"/>
                    <a:pt x="8241" y="19926"/>
                  </a:cubicBezTo>
                  <a:cubicBezTo>
                    <a:pt x="1384" y="13639"/>
                    <a:pt x="-2617" y="7353"/>
                    <a:pt x="1955" y="2781"/>
                  </a:cubicBezTo>
                  <a:cubicBezTo>
                    <a:pt x="6527" y="-1791"/>
                    <a:pt x="15099" y="-648"/>
                    <a:pt x="21957" y="5638"/>
                  </a:cubicBezTo>
                  <a:cubicBezTo>
                    <a:pt x="28815" y="11925"/>
                    <a:pt x="29959" y="20497"/>
                    <a:pt x="25958" y="2564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666C78B2-2BC2-1D41-FF7E-4C2142CA9223}"/>
                </a:ext>
              </a:extLst>
            </p:cNvPr>
            <p:cNvSpPr/>
            <p:nvPr/>
          </p:nvSpPr>
          <p:spPr>
            <a:xfrm>
              <a:off x="7601955" y="4308636"/>
              <a:ext cx="190097" cy="176364"/>
            </a:xfrm>
            <a:custGeom>
              <a:avLst/>
              <a:gdLst>
                <a:gd name="connsiteX0" fmla="*/ 90931 w 190097"/>
                <a:gd name="connsiteY0" fmla="*/ 70550 h 176364"/>
                <a:gd name="connsiteX1" fmla="*/ 100647 w 190097"/>
                <a:gd name="connsiteY1" fmla="*/ 7685 h 176364"/>
                <a:gd name="connsiteX2" fmla="*/ 123507 w 190097"/>
                <a:gd name="connsiteY2" fmla="*/ 19686 h 176364"/>
                <a:gd name="connsiteX3" fmla="*/ 103504 w 190097"/>
                <a:gd name="connsiteY3" fmla="*/ 71121 h 176364"/>
                <a:gd name="connsiteX4" fmla="*/ 157797 w 190097"/>
                <a:gd name="connsiteY4" fmla="*/ 29402 h 176364"/>
                <a:gd name="connsiteX5" fmla="*/ 152082 w 190097"/>
                <a:gd name="connsiteY5" fmla="*/ 60834 h 176364"/>
                <a:gd name="connsiteX6" fmla="*/ 112077 w 190097"/>
                <a:gd name="connsiteY6" fmla="*/ 76265 h 176364"/>
                <a:gd name="connsiteX7" fmla="*/ 174942 w 190097"/>
                <a:gd name="connsiteY7" fmla="*/ 75122 h 176364"/>
                <a:gd name="connsiteX8" fmla="*/ 176656 w 190097"/>
                <a:gd name="connsiteY8" fmla="*/ 102554 h 176364"/>
                <a:gd name="connsiteX9" fmla="*/ 116077 w 190097"/>
                <a:gd name="connsiteY9" fmla="*/ 85409 h 176364"/>
                <a:gd name="connsiteX10" fmla="*/ 171512 w 190097"/>
                <a:gd name="connsiteY10" fmla="*/ 116841 h 176364"/>
                <a:gd name="connsiteX11" fmla="*/ 158939 w 190097"/>
                <a:gd name="connsiteY11" fmla="*/ 145416 h 176364"/>
                <a:gd name="connsiteX12" fmla="*/ 112077 w 190097"/>
                <a:gd name="connsiteY12" fmla="*/ 94553 h 176364"/>
                <a:gd name="connsiteX13" fmla="*/ 137222 w 190097"/>
                <a:gd name="connsiteY13" fmla="*/ 141416 h 176364"/>
                <a:gd name="connsiteX14" fmla="*/ 117219 w 190097"/>
                <a:gd name="connsiteY14" fmla="*/ 163704 h 176364"/>
                <a:gd name="connsiteX15" fmla="*/ 98360 w 190097"/>
                <a:gd name="connsiteY15" fmla="*/ 93410 h 176364"/>
                <a:gd name="connsiteX16" fmla="*/ 93788 w 190097"/>
                <a:gd name="connsiteY16" fmla="*/ 166562 h 176364"/>
                <a:gd name="connsiteX17" fmla="*/ 74357 w 190097"/>
                <a:gd name="connsiteY17" fmla="*/ 134558 h 176364"/>
                <a:gd name="connsiteX18" fmla="*/ 86930 w 190097"/>
                <a:gd name="connsiteY18" fmla="*/ 91124 h 176364"/>
                <a:gd name="connsiteX19" fmla="*/ 45211 w 190097"/>
                <a:gd name="connsiteY19" fmla="*/ 136844 h 176364"/>
                <a:gd name="connsiteX20" fmla="*/ 80072 w 190097"/>
                <a:gd name="connsiteY20" fmla="*/ 85409 h 176364"/>
                <a:gd name="connsiteX21" fmla="*/ 34352 w 190097"/>
                <a:gd name="connsiteY21" fmla="*/ 96267 h 176364"/>
                <a:gd name="connsiteX22" fmla="*/ 3492 w 190097"/>
                <a:gd name="connsiteY22" fmla="*/ 81408 h 176364"/>
                <a:gd name="connsiteX23" fmla="*/ 77787 w 190097"/>
                <a:gd name="connsiteY23" fmla="*/ 75693 h 176364"/>
                <a:gd name="connsiteX24" fmla="*/ 39496 w 190097"/>
                <a:gd name="connsiteY24" fmla="*/ 64263 h 176364"/>
                <a:gd name="connsiteX25" fmla="*/ 15493 w 190097"/>
                <a:gd name="connsiteY25" fmla="*/ 37403 h 176364"/>
                <a:gd name="connsiteX26" fmla="*/ 80072 w 190097"/>
                <a:gd name="connsiteY26" fmla="*/ 70550 h 176364"/>
                <a:gd name="connsiteX27" fmla="*/ 50926 w 190097"/>
                <a:gd name="connsiteY27" fmla="*/ 29402 h 176364"/>
                <a:gd name="connsiteX28" fmla="*/ 65784 w 190097"/>
                <a:gd name="connsiteY28" fmla="*/ 12257 h 176364"/>
                <a:gd name="connsiteX29" fmla="*/ 90931 w 190097"/>
                <a:gd name="connsiteY29" fmla="*/ 70550 h 17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0097" h="176364">
                  <a:moveTo>
                    <a:pt x="90931" y="70550"/>
                  </a:moveTo>
                  <a:cubicBezTo>
                    <a:pt x="90931" y="70550"/>
                    <a:pt x="86930" y="23687"/>
                    <a:pt x="100647" y="7685"/>
                  </a:cubicBezTo>
                  <a:cubicBezTo>
                    <a:pt x="114362" y="-8317"/>
                    <a:pt x="128649" y="3113"/>
                    <a:pt x="123507" y="19686"/>
                  </a:cubicBezTo>
                  <a:cubicBezTo>
                    <a:pt x="118363" y="36260"/>
                    <a:pt x="103504" y="71121"/>
                    <a:pt x="103504" y="71121"/>
                  </a:cubicBezTo>
                  <a:cubicBezTo>
                    <a:pt x="103504" y="71121"/>
                    <a:pt x="130936" y="32259"/>
                    <a:pt x="157797" y="29402"/>
                  </a:cubicBezTo>
                  <a:cubicBezTo>
                    <a:pt x="184657" y="26544"/>
                    <a:pt x="171512" y="51119"/>
                    <a:pt x="152082" y="60834"/>
                  </a:cubicBezTo>
                  <a:cubicBezTo>
                    <a:pt x="138937" y="67121"/>
                    <a:pt x="125792" y="72264"/>
                    <a:pt x="112077" y="76265"/>
                  </a:cubicBezTo>
                  <a:cubicBezTo>
                    <a:pt x="112077" y="76265"/>
                    <a:pt x="150367" y="65406"/>
                    <a:pt x="174942" y="75122"/>
                  </a:cubicBezTo>
                  <a:cubicBezTo>
                    <a:pt x="199516" y="84837"/>
                    <a:pt x="189800" y="106554"/>
                    <a:pt x="176656" y="102554"/>
                  </a:cubicBezTo>
                  <a:cubicBezTo>
                    <a:pt x="163512" y="98553"/>
                    <a:pt x="136079" y="84837"/>
                    <a:pt x="116077" y="85409"/>
                  </a:cubicBezTo>
                  <a:cubicBezTo>
                    <a:pt x="116077" y="85409"/>
                    <a:pt x="160654" y="97410"/>
                    <a:pt x="171512" y="116841"/>
                  </a:cubicBezTo>
                  <a:cubicBezTo>
                    <a:pt x="182371" y="136272"/>
                    <a:pt x="172084" y="152846"/>
                    <a:pt x="158939" y="145416"/>
                  </a:cubicBezTo>
                  <a:cubicBezTo>
                    <a:pt x="145794" y="137987"/>
                    <a:pt x="130936" y="104268"/>
                    <a:pt x="112077" y="94553"/>
                  </a:cubicBezTo>
                  <a:cubicBezTo>
                    <a:pt x="124078" y="108269"/>
                    <a:pt x="132650" y="124271"/>
                    <a:pt x="137222" y="141416"/>
                  </a:cubicBezTo>
                  <a:cubicBezTo>
                    <a:pt x="143509" y="168276"/>
                    <a:pt x="126935" y="168848"/>
                    <a:pt x="117219" y="163704"/>
                  </a:cubicBezTo>
                  <a:cubicBezTo>
                    <a:pt x="107504" y="158561"/>
                    <a:pt x="107504" y="110555"/>
                    <a:pt x="98360" y="93410"/>
                  </a:cubicBezTo>
                  <a:cubicBezTo>
                    <a:pt x="98360" y="93410"/>
                    <a:pt x="107504" y="143130"/>
                    <a:pt x="93788" y="166562"/>
                  </a:cubicBezTo>
                  <a:cubicBezTo>
                    <a:pt x="80072" y="189993"/>
                    <a:pt x="64642" y="168276"/>
                    <a:pt x="74357" y="134558"/>
                  </a:cubicBezTo>
                  <a:cubicBezTo>
                    <a:pt x="84073" y="100839"/>
                    <a:pt x="86930" y="91124"/>
                    <a:pt x="86930" y="91124"/>
                  </a:cubicBezTo>
                  <a:cubicBezTo>
                    <a:pt x="86930" y="91124"/>
                    <a:pt x="70357" y="127128"/>
                    <a:pt x="45211" y="136844"/>
                  </a:cubicBezTo>
                  <a:cubicBezTo>
                    <a:pt x="20064" y="146559"/>
                    <a:pt x="42924" y="95124"/>
                    <a:pt x="80072" y="85409"/>
                  </a:cubicBezTo>
                  <a:cubicBezTo>
                    <a:pt x="64642" y="86552"/>
                    <a:pt x="49212" y="90552"/>
                    <a:pt x="34352" y="96267"/>
                  </a:cubicBezTo>
                  <a:cubicBezTo>
                    <a:pt x="10349" y="105983"/>
                    <a:pt x="-7938" y="93410"/>
                    <a:pt x="3492" y="81408"/>
                  </a:cubicBezTo>
                  <a:cubicBezTo>
                    <a:pt x="19493" y="64835"/>
                    <a:pt x="62927" y="72836"/>
                    <a:pt x="77787" y="75693"/>
                  </a:cubicBezTo>
                  <a:cubicBezTo>
                    <a:pt x="77787" y="75693"/>
                    <a:pt x="75500" y="70550"/>
                    <a:pt x="39496" y="64263"/>
                  </a:cubicBezTo>
                  <a:cubicBezTo>
                    <a:pt x="3492" y="57977"/>
                    <a:pt x="7492" y="43118"/>
                    <a:pt x="15493" y="37403"/>
                  </a:cubicBezTo>
                  <a:cubicBezTo>
                    <a:pt x="23494" y="31688"/>
                    <a:pt x="63499" y="41975"/>
                    <a:pt x="80072" y="70550"/>
                  </a:cubicBezTo>
                  <a:cubicBezTo>
                    <a:pt x="80072" y="70550"/>
                    <a:pt x="70928" y="41975"/>
                    <a:pt x="50926" y="29402"/>
                  </a:cubicBezTo>
                  <a:cubicBezTo>
                    <a:pt x="30923" y="16829"/>
                    <a:pt x="53212" y="-316"/>
                    <a:pt x="65784" y="12257"/>
                  </a:cubicBezTo>
                  <a:cubicBezTo>
                    <a:pt x="78358" y="24830"/>
                    <a:pt x="89217" y="44832"/>
                    <a:pt x="90931" y="705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87F3C4E-CCCC-1B7D-7CB0-334ADB3B8857}"/>
                </a:ext>
              </a:extLst>
            </p:cNvPr>
            <p:cNvSpPr/>
            <p:nvPr/>
          </p:nvSpPr>
          <p:spPr>
            <a:xfrm>
              <a:off x="7708888" y="4366030"/>
              <a:ext cx="21716" cy="17145"/>
            </a:xfrm>
            <a:custGeom>
              <a:avLst/>
              <a:gdLst>
                <a:gd name="connsiteX0" fmla="*/ 0 w 21716"/>
                <a:gd name="connsiteY0" fmla="*/ 17145 h 17145"/>
                <a:gd name="connsiteX1" fmla="*/ 21717 w 21716"/>
                <a:gd name="connsiteY1" fmla="*/ 0 h 17145"/>
                <a:gd name="connsiteX2" fmla="*/ 10287 w 21716"/>
                <a:gd name="connsiteY2" fmla="*/ 8001 h 17145"/>
                <a:gd name="connsiteX3" fmla="*/ 0 w 21716"/>
                <a:gd name="connsiteY3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6" h="17145">
                  <a:moveTo>
                    <a:pt x="0" y="17145"/>
                  </a:moveTo>
                  <a:cubicBezTo>
                    <a:pt x="5144" y="9144"/>
                    <a:pt x="12573" y="2858"/>
                    <a:pt x="21717" y="0"/>
                  </a:cubicBezTo>
                  <a:cubicBezTo>
                    <a:pt x="17716" y="2858"/>
                    <a:pt x="14288" y="5144"/>
                    <a:pt x="10287" y="8001"/>
                  </a:cubicBezTo>
                  <a:cubicBezTo>
                    <a:pt x="6286" y="10859"/>
                    <a:pt x="4000" y="14288"/>
                    <a:pt x="0" y="17145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E7856409-C48A-1A14-48EC-BC0BA2CFF6DD}"/>
                </a:ext>
              </a:extLst>
            </p:cNvPr>
            <p:cNvSpPr/>
            <p:nvPr/>
          </p:nvSpPr>
          <p:spPr>
            <a:xfrm>
              <a:off x="7715745" y="4386458"/>
              <a:ext cx="22860" cy="3003"/>
            </a:xfrm>
            <a:custGeom>
              <a:avLst/>
              <a:gdLst>
                <a:gd name="connsiteX0" fmla="*/ 0 w 22860"/>
                <a:gd name="connsiteY0" fmla="*/ 3003 h 3003"/>
                <a:gd name="connsiteX1" fmla="*/ 11430 w 22860"/>
                <a:gd name="connsiteY1" fmla="*/ 146 h 3003"/>
                <a:gd name="connsiteX2" fmla="*/ 22860 w 22860"/>
                <a:gd name="connsiteY2" fmla="*/ 1860 h 3003"/>
                <a:gd name="connsiteX3" fmla="*/ 11430 w 22860"/>
                <a:gd name="connsiteY3" fmla="*/ 1860 h 3003"/>
                <a:gd name="connsiteX4" fmla="*/ 0 w 22860"/>
                <a:gd name="connsiteY4" fmla="*/ 3003 h 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" h="3003">
                  <a:moveTo>
                    <a:pt x="0" y="3003"/>
                  </a:moveTo>
                  <a:cubicBezTo>
                    <a:pt x="3429" y="717"/>
                    <a:pt x="7430" y="-426"/>
                    <a:pt x="11430" y="146"/>
                  </a:cubicBezTo>
                  <a:cubicBezTo>
                    <a:pt x="15431" y="146"/>
                    <a:pt x="19431" y="717"/>
                    <a:pt x="22860" y="1860"/>
                  </a:cubicBezTo>
                  <a:cubicBezTo>
                    <a:pt x="18860" y="1860"/>
                    <a:pt x="14859" y="1860"/>
                    <a:pt x="11430" y="1860"/>
                  </a:cubicBezTo>
                  <a:cubicBezTo>
                    <a:pt x="7430" y="1860"/>
                    <a:pt x="4001" y="1860"/>
                    <a:pt x="0" y="300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60390C9-4D13-7D66-095D-1EBAB9F52AC3}"/>
                </a:ext>
              </a:extLst>
            </p:cNvPr>
            <p:cNvSpPr/>
            <p:nvPr/>
          </p:nvSpPr>
          <p:spPr>
            <a:xfrm>
              <a:off x="7716889" y="4397462"/>
              <a:ext cx="19430" cy="12001"/>
            </a:xfrm>
            <a:custGeom>
              <a:avLst/>
              <a:gdLst>
                <a:gd name="connsiteX0" fmla="*/ 0 w 19430"/>
                <a:gd name="connsiteY0" fmla="*/ 0 h 12001"/>
                <a:gd name="connsiteX1" fmla="*/ 10858 w 19430"/>
                <a:gd name="connsiteY1" fmla="*/ 4001 h 12001"/>
                <a:gd name="connsiteX2" fmla="*/ 19430 w 19430"/>
                <a:gd name="connsiteY2" fmla="*/ 12001 h 12001"/>
                <a:gd name="connsiteX3" fmla="*/ 9715 w 19430"/>
                <a:gd name="connsiteY3" fmla="*/ 5715 h 12001"/>
                <a:gd name="connsiteX4" fmla="*/ 0 w 19430"/>
                <a:gd name="connsiteY4" fmla="*/ 0 h 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0" h="12001">
                  <a:moveTo>
                    <a:pt x="0" y="0"/>
                  </a:moveTo>
                  <a:cubicBezTo>
                    <a:pt x="4000" y="571"/>
                    <a:pt x="7429" y="1714"/>
                    <a:pt x="10858" y="4001"/>
                  </a:cubicBezTo>
                  <a:cubicBezTo>
                    <a:pt x="14288" y="5715"/>
                    <a:pt x="17145" y="8573"/>
                    <a:pt x="19430" y="12001"/>
                  </a:cubicBezTo>
                  <a:cubicBezTo>
                    <a:pt x="16573" y="9716"/>
                    <a:pt x="13144" y="7429"/>
                    <a:pt x="9715" y="5715"/>
                  </a:cubicBezTo>
                  <a:cubicBezTo>
                    <a:pt x="6858" y="3429"/>
                    <a:pt x="3429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07DD113A-6B20-5003-FD64-F10FB53B01A2}"/>
                </a:ext>
              </a:extLst>
            </p:cNvPr>
            <p:cNvSpPr/>
            <p:nvPr/>
          </p:nvSpPr>
          <p:spPr>
            <a:xfrm>
              <a:off x="7710030" y="4401457"/>
              <a:ext cx="8024" cy="23431"/>
            </a:xfrm>
            <a:custGeom>
              <a:avLst/>
              <a:gdLst>
                <a:gd name="connsiteX0" fmla="*/ 0 w 8024"/>
                <a:gd name="connsiteY0" fmla="*/ 0 h 23431"/>
                <a:gd name="connsiteX1" fmla="*/ 6286 w 8024"/>
                <a:gd name="connsiteY1" fmla="*/ 10859 h 23431"/>
                <a:gd name="connsiteX2" fmla="*/ 7430 w 8024"/>
                <a:gd name="connsiteY2" fmla="*/ 23432 h 23431"/>
                <a:gd name="connsiteX3" fmla="*/ 4001 w 8024"/>
                <a:gd name="connsiteY3" fmla="*/ 12002 h 23431"/>
                <a:gd name="connsiteX4" fmla="*/ 0 w 8024"/>
                <a:gd name="connsiteY4" fmla="*/ 0 h 2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4" h="23431">
                  <a:moveTo>
                    <a:pt x="0" y="0"/>
                  </a:moveTo>
                  <a:cubicBezTo>
                    <a:pt x="2858" y="3429"/>
                    <a:pt x="4572" y="6858"/>
                    <a:pt x="6286" y="10859"/>
                  </a:cubicBezTo>
                  <a:cubicBezTo>
                    <a:pt x="8001" y="14859"/>
                    <a:pt x="8573" y="18860"/>
                    <a:pt x="7430" y="23432"/>
                  </a:cubicBezTo>
                  <a:cubicBezTo>
                    <a:pt x="6858" y="19431"/>
                    <a:pt x="5715" y="15431"/>
                    <a:pt x="4001" y="12002"/>
                  </a:cubicBezTo>
                  <a:cubicBezTo>
                    <a:pt x="3429" y="7430"/>
                    <a:pt x="1715" y="4001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40A30FB5-BC6C-6455-01FC-94D3B9087086}"/>
                </a:ext>
              </a:extLst>
            </p:cNvPr>
            <p:cNvSpPr/>
            <p:nvPr/>
          </p:nvSpPr>
          <p:spPr>
            <a:xfrm>
              <a:off x="7691171" y="4398599"/>
              <a:ext cx="8000" cy="25146"/>
            </a:xfrm>
            <a:custGeom>
              <a:avLst/>
              <a:gdLst>
                <a:gd name="connsiteX0" fmla="*/ 8000 w 8000"/>
                <a:gd name="connsiteY0" fmla="*/ 0 h 25146"/>
                <a:gd name="connsiteX1" fmla="*/ 4000 w 8000"/>
                <a:gd name="connsiteY1" fmla="*/ 12573 h 25146"/>
                <a:gd name="connsiteX2" fmla="*/ 0 w 8000"/>
                <a:gd name="connsiteY2" fmla="*/ 25146 h 25146"/>
                <a:gd name="connsiteX3" fmla="*/ 1714 w 8000"/>
                <a:gd name="connsiteY3" fmla="*/ 12002 h 25146"/>
                <a:gd name="connsiteX4" fmla="*/ 8000 w 8000"/>
                <a:gd name="connsiteY4" fmla="*/ 0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" h="25146">
                  <a:moveTo>
                    <a:pt x="8000" y="0"/>
                  </a:moveTo>
                  <a:cubicBezTo>
                    <a:pt x="6858" y="4001"/>
                    <a:pt x="5143" y="8001"/>
                    <a:pt x="4000" y="12573"/>
                  </a:cubicBezTo>
                  <a:cubicBezTo>
                    <a:pt x="2858" y="17145"/>
                    <a:pt x="1714" y="20574"/>
                    <a:pt x="0" y="25146"/>
                  </a:cubicBezTo>
                  <a:cubicBezTo>
                    <a:pt x="0" y="20574"/>
                    <a:pt x="571" y="16574"/>
                    <a:pt x="1714" y="12002"/>
                  </a:cubicBezTo>
                  <a:cubicBezTo>
                    <a:pt x="4000" y="7430"/>
                    <a:pt x="5715" y="3429"/>
                    <a:pt x="800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FF5B88F-E3E2-7ACD-4836-28BA9668CBB4}"/>
                </a:ext>
              </a:extLst>
            </p:cNvPr>
            <p:cNvSpPr/>
            <p:nvPr/>
          </p:nvSpPr>
          <p:spPr>
            <a:xfrm>
              <a:off x="7669454" y="4394605"/>
              <a:ext cx="21145" cy="20002"/>
            </a:xfrm>
            <a:custGeom>
              <a:avLst/>
              <a:gdLst>
                <a:gd name="connsiteX0" fmla="*/ 21145 w 21145"/>
                <a:gd name="connsiteY0" fmla="*/ 0 h 20002"/>
                <a:gd name="connsiteX1" fmla="*/ 10287 w 21145"/>
                <a:gd name="connsiteY1" fmla="*/ 9716 h 20002"/>
                <a:gd name="connsiteX2" fmla="*/ 0 w 21145"/>
                <a:gd name="connsiteY2" fmla="*/ 20003 h 20002"/>
                <a:gd name="connsiteX3" fmla="*/ 9144 w 21145"/>
                <a:gd name="connsiteY3" fmla="*/ 8001 h 20002"/>
                <a:gd name="connsiteX4" fmla="*/ 21145 w 21145"/>
                <a:gd name="connsiteY4" fmla="*/ 0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002">
                  <a:moveTo>
                    <a:pt x="21145" y="0"/>
                  </a:moveTo>
                  <a:cubicBezTo>
                    <a:pt x="17716" y="3429"/>
                    <a:pt x="13716" y="6286"/>
                    <a:pt x="10287" y="9716"/>
                  </a:cubicBezTo>
                  <a:cubicBezTo>
                    <a:pt x="6858" y="13144"/>
                    <a:pt x="3429" y="16574"/>
                    <a:pt x="0" y="20003"/>
                  </a:cubicBezTo>
                  <a:cubicBezTo>
                    <a:pt x="2286" y="15431"/>
                    <a:pt x="5144" y="11430"/>
                    <a:pt x="9144" y="8001"/>
                  </a:cubicBezTo>
                  <a:cubicBezTo>
                    <a:pt x="12573" y="5144"/>
                    <a:pt x="17145" y="2286"/>
                    <a:pt x="21145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349788B7-14F7-921C-593E-93E1AA7D143C}"/>
                </a:ext>
              </a:extLst>
            </p:cNvPr>
            <p:cNvSpPr/>
            <p:nvPr/>
          </p:nvSpPr>
          <p:spPr>
            <a:xfrm>
              <a:off x="7661453" y="4387752"/>
              <a:ext cx="25146" cy="2285"/>
            </a:xfrm>
            <a:custGeom>
              <a:avLst/>
              <a:gdLst>
                <a:gd name="connsiteX0" fmla="*/ 25146 w 25146"/>
                <a:gd name="connsiteY0" fmla="*/ 1714 h 2285"/>
                <a:gd name="connsiteX1" fmla="*/ 12573 w 25146"/>
                <a:gd name="connsiteY1" fmla="*/ 1714 h 2285"/>
                <a:gd name="connsiteX2" fmla="*/ 0 w 25146"/>
                <a:gd name="connsiteY2" fmla="*/ 2286 h 2285"/>
                <a:gd name="connsiteX3" fmla="*/ 12573 w 25146"/>
                <a:gd name="connsiteY3" fmla="*/ 0 h 2285"/>
                <a:gd name="connsiteX4" fmla="*/ 25146 w 25146"/>
                <a:gd name="connsiteY4" fmla="*/ 1714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" h="2285">
                  <a:moveTo>
                    <a:pt x="25146" y="1714"/>
                  </a:moveTo>
                  <a:cubicBezTo>
                    <a:pt x="20574" y="1714"/>
                    <a:pt x="16574" y="1143"/>
                    <a:pt x="12573" y="1714"/>
                  </a:cubicBezTo>
                  <a:cubicBezTo>
                    <a:pt x="8573" y="2286"/>
                    <a:pt x="4001" y="2286"/>
                    <a:pt x="0" y="2286"/>
                  </a:cubicBezTo>
                  <a:cubicBezTo>
                    <a:pt x="4001" y="571"/>
                    <a:pt x="8573" y="0"/>
                    <a:pt x="12573" y="0"/>
                  </a:cubicBezTo>
                  <a:cubicBezTo>
                    <a:pt x="16574" y="0"/>
                    <a:pt x="21146" y="571"/>
                    <a:pt x="25146" y="171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A5173D10-D695-739A-7BFD-D7DAE39BE62D}"/>
                </a:ext>
              </a:extLst>
            </p:cNvPr>
            <p:cNvSpPr/>
            <p:nvPr/>
          </p:nvSpPr>
          <p:spPr>
            <a:xfrm>
              <a:off x="7667739" y="4373465"/>
              <a:ext cx="14859" cy="8572"/>
            </a:xfrm>
            <a:custGeom>
              <a:avLst/>
              <a:gdLst>
                <a:gd name="connsiteX0" fmla="*/ 14860 w 14859"/>
                <a:gd name="connsiteY0" fmla="*/ 8573 h 8572"/>
                <a:gd name="connsiteX1" fmla="*/ 7430 w 14859"/>
                <a:gd name="connsiteY1" fmla="*/ 4572 h 8572"/>
                <a:gd name="connsiteX2" fmla="*/ 0 w 14859"/>
                <a:gd name="connsiteY2" fmla="*/ 0 h 8572"/>
                <a:gd name="connsiteX3" fmla="*/ 8001 w 14859"/>
                <a:gd name="connsiteY3" fmla="*/ 2858 h 8572"/>
                <a:gd name="connsiteX4" fmla="*/ 14860 w 14859"/>
                <a:gd name="connsiteY4" fmla="*/ 857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8572">
                  <a:moveTo>
                    <a:pt x="14860" y="8573"/>
                  </a:moveTo>
                  <a:cubicBezTo>
                    <a:pt x="12002" y="7429"/>
                    <a:pt x="9716" y="5715"/>
                    <a:pt x="7430" y="4572"/>
                  </a:cubicBezTo>
                  <a:cubicBezTo>
                    <a:pt x="5144" y="3429"/>
                    <a:pt x="2286" y="1714"/>
                    <a:pt x="0" y="0"/>
                  </a:cubicBezTo>
                  <a:cubicBezTo>
                    <a:pt x="2858" y="571"/>
                    <a:pt x="5715" y="1143"/>
                    <a:pt x="8001" y="2858"/>
                  </a:cubicBezTo>
                  <a:cubicBezTo>
                    <a:pt x="10859" y="4000"/>
                    <a:pt x="13145" y="5715"/>
                    <a:pt x="14860" y="857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356EBB8D-7F1E-7740-F3D2-E7ECAC17295C}"/>
                </a:ext>
              </a:extLst>
            </p:cNvPr>
            <p:cNvSpPr/>
            <p:nvPr/>
          </p:nvSpPr>
          <p:spPr>
            <a:xfrm>
              <a:off x="7680313" y="4358594"/>
              <a:ext cx="7643" cy="19431"/>
            </a:xfrm>
            <a:custGeom>
              <a:avLst/>
              <a:gdLst>
                <a:gd name="connsiteX0" fmla="*/ 7429 w 7643"/>
                <a:gd name="connsiteY0" fmla="*/ 19431 h 19431"/>
                <a:gd name="connsiteX1" fmla="*/ 4000 w 7643"/>
                <a:gd name="connsiteY1" fmla="*/ 9716 h 19431"/>
                <a:gd name="connsiteX2" fmla="*/ 0 w 7643"/>
                <a:gd name="connsiteY2" fmla="*/ 0 h 19431"/>
                <a:gd name="connsiteX3" fmla="*/ 5715 w 7643"/>
                <a:gd name="connsiteY3" fmla="*/ 9144 h 19431"/>
                <a:gd name="connsiteX4" fmla="*/ 7429 w 7643"/>
                <a:gd name="connsiteY4" fmla="*/ 19431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3" h="19431">
                  <a:moveTo>
                    <a:pt x="7429" y="19431"/>
                  </a:moveTo>
                  <a:cubicBezTo>
                    <a:pt x="6286" y="16002"/>
                    <a:pt x="5144" y="12573"/>
                    <a:pt x="4000" y="9716"/>
                  </a:cubicBezTo>
                  <a:cubicBezTo>
                    <a:pt x="2858" y="6858"/>
                    <a:pt x="1143" y="3429"/>
                    <a:pt x="0" y="0"/>
                  </a:cubicBezTo>
                  <a:cubicBezTo>
                    <a:pt x="2286" y="2858"/>
                    <a:pt x="4572" y="5715"/>
                    <a:pt x="5715" y="9144"/>
                  </a:cubicBezTo>
                  <a:cubicBezTo>
                    <a:pt x="7429" y="12573"/>
                    <a:pt x="8001" y="16002"/>
                    <a:pt x="7429" y="1943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FD920623-FA3E-FEDD-AB83-A1902384BDB7}"/>
                </a:ext>
              </a:extLst>
            </p:cNvPr>
            <p:cNvSpPr/>
            <p:nvPr/>
          </p:nvSpPr>
          <p:spPr>
            <a:xfrm>
              <a:off x="7699940" y="4351159"/>
              <a:ext cx="6661" cy="29718"/>
            </a:xfrm>
            <a:custGeom>
              <a:avLst/>
              <a:gdLst>
                <a:gd name="connsiteX0" fmla="*/ 375 w 6661"/>
                <a:gd name="connsiteY0" fmla="*/ 29718 h 29718"/>
                <a:gd name="connsiteX1" fmla="*/ 947 w 6661"/>
                <a:gd name="connsiteY1" fmla="*/ 14288 h 29718"/>
                <a:gd name="connsiteX2" fmla="*/ 6662 w 6661"/>
                <a:gd name="connsiteY2" fmla="*/ 0 h 29718"/>
                <a:gd name="connsiteX3" fmla="*/ 2661 w 6661"/>
                <a:gd name="connsiteY3" fmla="*/ 14859 h 29718"/>
                <a:gd name="connsiteX4" fmla="*/ 375 w 6661"/>
                <a:gd name="connsiteY4" fmla="*/ 29718 h 2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1" h="29718">
                  <a:moveTo>
                    <a:pt x="375" y="29718"/>
                  </a:moveTo>
                  <a:cubicBezTo>
                    <a:pt x="-196" y="24574"/>
                    <a:pt x="-196" y="19431"/>
                    <a:pt x="947" y="14288"/>
                  </a:cubicBezTo>
                  <a:cubicBezTo>
                    <a:pt x="2089" y="9144"/>
                    <a:pt x="3804" y="4001"/>
                    <a:pt x="6662" y="0"/>
                  </a:cubicBezTo>
                  <a:cubicBezTo>
                    <a:pt x="4947" y="5143"/>
                    <a:pt x="3804" y="9716"/>
                    <a:pt x="2661" y="14859"/>
                  </a:cubicBezTo>
                  <a:cubicBezTo>
                    <a:pt x="1518" y="19431"/>
                    <a:pt x="947" y="24574"/>
                    <a:pt x="375" y="297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91CD1BDC-3BF7-3643-760C-3130197348E9}"/>
                </a:ext>
              </a:extLst>
            </p:cNvPr>
            <p:cNvSpPr/>
            <p:nvPr/>
          </p:nvSpPr>
          <p:spPr>
            <a:xfrm>
              <a:off x="7679378" y="4374108"/>
              <a:ext cx="42445" cy="32156"/>
            </a:xfrm>
            <a:custGeom>
              <a:avLst/>
              <a:gdLst>
                <a:gd name="connsiteX0" fmla="*/ 934 w 42445"/>
                <a:gd name="connsiteY0" fmla="*/ 7346 h 32156"/>
                <a:gd name="connsiteX1" fmla="*/ 27223 w 42445"/>
                <a:gd name="connsiteY1" fmla="*/ 2774 h 32156"/>
                <a:gd name="connsiteX2" fmla="*/ 41511 w 42445"/>
                <a:gd name="connsiteY2" fmla="*/ 25063 h 32156"/>
                <a:gd name="connsiteX3" fmla="*/ 15222 w 42445"/>
                <a:gd name="connsiteY3" fmla="*/ 29634 h 32156"/>
                <a:gd name="connsiteX4" fmla="*/ 934 w 42445"/>
                <a:gd name="connsiteY4" fmla="*/ 7346 h 3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5" h="32156">
                  <a:moveTo>
                    <a:pt x="934" y="7346"/>
                  </a:moveTo>
                  <a:cubicBezTo>
                    <a:pt x="4363" y="-84"/>
                    <a:pt x="15793" y="-2369"/>
                    <a:pt x="27223" y="2774"/>
                  </a:cubicBezTo>
                  <a:cubicBezTo>
                    <a:pt x="38653" y="7918"/>
                    <a:pt x="44940" y="17633"/>
                    <a:pt x="41511" y="25063"/>
                  </a:cubicBezTo>
                  <a:cubicBezTo>
                    <a:pt x="38082" y="32492"/>
                    <a:pt x="26652" y="34206"/>
                    <a:pt x="15222" y="29634"/>
                  </a:cubicBezTo>
                  <a:cubicBezTo>
                    <a:pt x="3792" y="25063"/>
                    <a:pt x="-2494" y="14776"/>
                    <a:pt x="934" y="734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id="{A2B5188B-413A-B731-7AFE-7C53689FBDBC}"/>
              </a:ext>
            </a:extLst>
          </p:cNvPr>
          <p:cNvGrpSpPr/>
          <p:nvPr/>
        </p:nvGrpSpPr>
        <p:grpSpPr>
          <a:xfrm>
            <a:off x="8464421" y="4545072"/>
            <a:ext cx="1247927" cy="1786682"/>
            <a:chOff x="8462367" y="4559076"/>
            <a:chExt cx="1247927" cy="1786682"/>
          </a:xfrm>
        </p:grpSpPr>
        <p:grpSp>
          <p:nvGrpSpPr>
            <p:cNvPr id="581" name="组合 580">
              <a:extLst>
                <a:ext uri="{FF2B5EF4-FFF2-40B4-BE49-F238E27FC236}">
                  <a16:creationId xmlns:a16="http://schemas.microsoft.com/office/drawing/2014/main" id="{FCAF17C3-F646-0DF3-071D-F907A972E5CE}"/>
                </a:ext>
              </a:extLst>
            </p:cNvPr>
            <p:cNvGrpSpPr/>
            <p:nvPr/>
          </p:nvGrpSpPr>
          <p:grpSpPr>
            <a:xfrm>
              <a:off x="8462367" y="4559076"/>
              <a:ext cx="976952" cy="1786682"/>
              <a:chOff x="8462367" y="4559076"/>
              <a:chExt cx="976952" cy="1786682"/>
            </a:xfrm>
          </p:grpSpPr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9C13E0E8-2D8F-E2EA-CA00-5CA202041C3B}"/>
                  </a:ext>
                </a:extLst>
              </p:cNvPr>
              <p:cNvSpPr/>
              <p:nvPr/>
            </p:nvSpPr>
            <p:spPr>
              <a:xfrm rot="1419657">
                <a:off x="8565782" y="5681026"/>
                <a:ext cx="216902" cy="83375"/>
              </a:xfrm>
              <a:custGeom>
                <a:avLst/>
                <a:gdLst>
                  <a:gd name="connsiteX0" fmla="*/ 97778 w 97778"/>
                  <a:gd name="connsiteY0" fmla="*/ 1179 h 37585"/>
                  <a:gd name="connsiteX1" fmla="*/ 27484 w 97778"/>
                  <a:gd name="connsiteY1" fmla="*/ 8608 h 37585"/>
                  <a:gd name="connsiteX2" fmla="*/ 1194 w 97778"/>
                  <a:gd name="connsiteY2" fmla="*/ 26896 h 37585"/>
                  <a:gd name="connsiteX3" fmla="*/ 623 w 97778"/>
                  <a:gd name="connsiteY3" fmla="*/ 33754 h 37585"/>
                  <a:gd name="connsiteX4" fmla="*/ 5195 w 97778"/>
                  <a:gd name="connsiteY4" fmla="*/ 36040 h 37585"/>
                  <a:gd name="connsiteX5" fmla="*/ 97778 w 97778"/>
                  <a:gd name="connsiteY5" fmla="*/ 1179 h 3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78" h="37585">
                    <a:moveTo>
                      <a:pt x="97778" y="1179"/>
                    </a:moveTo>
                    <a:cubicBezTo>
                      <a:pt x="74347" y="-1679"/>
                      <a:pt x="49772" y="607"/>
                      <a:pt x="27484" y="8608"/>
                    </a:cubicBezTo>
                    <a:cubicBezTo>
                      <a:pt x="17197" y="12037"/>
                      <a:pt x="6338" y="17181"/>
                      <a:pt x="1194" y="26896"/>
                    </a:cubicBezTo>
                    <a:cubicBezTo>
                      <a:pt x="52" y="28611"/>
                      <a:pt x="-520" y="31468"/>
                      <a:pt x="623" y="33754"/>
                    </a:cubicBezTo>
                    <a:cubicBezTo>
                      <a:pt x="1766" y="34897"/>
                      <a:pt x="3481" y="36040"/>
                      <a:pt x="5195" y="36040"/>
                    </a:cubicBezTo>
                    <a:cubicBezTo>
                      <a:pt x="40057" y="42327"/>
                      <a:pt x="75489" y="29182"/>
                      <a:pt x="97778" y="11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9ED7D1A2-F0C5-493D-D7BE-99E2D222E7D7}"/>
                  </a:ext>
                </a:extLst>
              </p:cNvPr>
              <p:cNvSpPr/>
              <p:nvPr/>
            </p:nvSpPr>
            <p:spPr>
              <a:xfrm rot="1419657">
                <a:off x="8780564" y="5493481"/>
                <a:ext cx="66094" cy="244677"/>
              </a:xfrm>
              <a:custGeom>
                <a:avLst/>
                <a:gdLst>
                  <a:gd name="connsiteX0" fmla="*/ 25005 w 29795"/>
                  <a:gd name="connsiteY0" fmla="*/ 106871 h 110299"/>
                  <a:gd name="connsiteX1" fmla="*/ 2145 w 29795"/>
                  <a:gd name="connsiteY1" fmla="*/ 55436 h 110299"/>
                  <a:gd name="connsiteX2" fmla="*/ 9574 w 29795"/>
                  <a:gd name="connsiteY2" fmla="*/ 0 h 110299"/>
                  <a:gd name="connsiteX3" fmla="*/ 27291 w 29795"/>
                  <a:gd name="connsiteY3" fmla="*/ 40576 h 110299"/>
                  <a:gd name="connsiteX4" fmla="*/ 26719 w 29795"/>
                  <a:gd name="connsiteY4" fmla="*/ 110299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5" h="110299">
                    <a:moveTo>
                      <a:pt x="25005" y="106871"/>
                    </a:moveTo>
                    <a:cubicBezTo>
                      <a:pt x="14146" y="91440"/>
                      <a:pt x="6717" y="73723"/>
                      <a:pt x="2145" y="55436"/>
                    </a:cubicBezTo>
                    <a:cubicBezTo>
                      <a:pt x="-2427" y="36576"/>
                      <a:pt x="430" y="17145"/>
                      <a:pt x="9574" y="0"/>
                    </a:cubicBezTo>
                    <a:cubicBezTo>
                      <a:pt x="21004" y="10287"/>
                      <a:pt x="25005" y="25718"/>
                      <a:pt x="27291" y="40576"/>
                    </a:cubicBezTo>
                    <a:cubicBezTo>
                      <a:pt x="30720" y="63436"/>
                      <a:pt x="30720" y="87439"/>
                      <a:pt x="26719" y="110299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E0E3CB87-C835-75B2-1A9A-FA2277E01A92}"/>
                  </a:ext>
                </a:extLst>
              </p:cNvPr>
              <p:cNvSpPr/>
              <p:nvPr/>
            </p:nvSpPr>
            <p:spPr>
              <a:xfrm rot="1419657">
                <a:off x="8848893" y="5610495"/>
                <a:ext cx="92548" cy="266230"/>
              </a:xfrm>
              <a:custGeom>
                <a:avLst/>
                <a:gdLst>
                  <a:gd name="connsiteX0" fmla="*/ 41040 w 41720"/>
                  <a:gd name="connsiteY0" fmla="*/ 120015 h 120015"/>
                  <a:gd name="connsiteX1" fmla="*/ 2178 w 41720"/>
                  <a:gd name="connsiteY1" fmla="*/ 0 h 120015"/>
                  <a:gd name="connsiteX2" fmla="*/ 41040 w 41720"/>
                  <a:gd name="connsiteY2" fmla="*/ 120015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720" h="120015">
                    <a:moveTo>
                      <a:pt x="41040" y="120015"/>
                    </a:moveTo>
                    <a:cubicBezTo>
                      <a:pt x="8464" y="89154"/>
                      <a:pt x="-5823" y="44006"/>
                      <a:pt x="2178" y="0"/>
                    </a:cubicBezTo>
                    <a:cubicBezTo>
                      <a:pt x="31324" y="33147"/>
                      <a:pt x="45040" y="76581"/>
                      <a:pt x="41040" y="12001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EE613EC-D800-777C-789B-F9F4A3D67879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48FD794-B7EE-215B-7B32-DC546390D94B}"/>
                  </a:ext>
                </a:extLst>
              </p:cNvPr>
              <p:cNvSpPr/>
              <p:nvPr/>
            </p:nvSpPr>
            <p:spPr>
              <a:xfrm rot="1419657">
                <a:off x="8951025" y="5182111"/>
                <a:ext cx="109025" cy="223124"/>
              </a:xfrm>
              <a:custGeom>
                <a:avLst/>
                <a:gdLst>
                  <a:gd name="connsiteX0" fmla="*/ 47434 w 49148"/>
                  <a:gd name="connsiteY0" fmla="*/ 98869 h 100583"/>
                  <a:gd name="connsiteX1" fmla="*/ 0 w 49148"/>
                  <a:gd name="connsiteY1" fmla="*/ 0 h 100583"/>
                  <a:gd name="connsiteX2" fmla="*/ 32004 w 49148"/>
                  <a:gd name="connsiteY2" fmla="*/ 45720 h 100583"/>
                  <a:gd name="connsiteX3" fmla="*/ 49149 w 49148"/>
                  <a:gd name="connsiteY3" fmla="*/ 100584 h 10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48" h="100583">
                    <a:moveTo>
                      <a:pt x="47434" y="98869"/>
                    </a:moveTo>
                    <a:cubicBezTo>
                      <a:pt x="18288" y="74295"/>
                      <a:pt x="571" y="38291"/>
                      <a:pt x="0" y="0"/>
                    </a:cubicBezTo>
                    <a:cubicBezTo>
                      <a:pt x="16002" y="9716"/>
                      <a:pt x="25718" y="27432"/>
                      <a:pt x="32004" y="45720"/>
                    </a:cubicBezTo>
                    <a:cubicBezTo>
                      <a:pt x="38291" y="64008"/>
                      <a:pt x="41148" y="83439"/>
                      <a:pt x="49149" y="100584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E7B2F07-6C74-A08F-62D9-68BA6CD4998E}"/>
                  </a:ext>
                </a:extLst>
              </p:cNvPr>
              <p:cNvSpPr/>
              <p:nvPr/>
            </p:nvSpPr>
            <p:spPr>
              <a:xfrm rot="1419657">
                <a:off x="8637891" y="5295492"/>
                <a:ext cx="188895" cy="204109"/>
              </a:xfrm>
              <a:custGeom>
                <a:avLst/>
                <a:gdLst>
                  <a:gd name="connsiteX0" fmla="*/ 82868 w 85153"/>
                  <a:gd name="connsiteY0" fmla="*/ 0 h 92011"/>
                  <a:gd name="connsiteX1" fmla="*/ 0 w 85153"/>
                  <a:gd name="connsiteY1" fmla="*/ 92011 h 92011"/>
                  <a:gd name="connsiteX2" fmla="*/ 52006 w 85153"/>
                  <a:gd name="connsiteY2" fmla="*/ 55435 h 92011"/>
                  <a:gd name="connsiteX3" fmla="*/ 85153 w 85153"/>
                  <a:gd name="connsiteY3" fmla="*/ 571 h 92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153" h="92011">
                    <a:moveTo>
                      <a:pt x="82868" y="0"/>
                    </a:moveTo>
                    <a:cubicBezTo>
                      <a:pt x="43434" y="17716"/>
                      <a:pt x="13716" y="50863"/>
                      <a:pt x="0" y="92011"/>
                    </a:cubicBezTo>
                    <a:cubicBezTo>
                      <a:pt x="20574" y="85153"/>
                      <a:pt x="38862" y="72580"/>
                      <a:pt x="52006" y="55435"/>
                    </a:cubicBezTo>
                    <a:cubicBezTo>
                      <a:pt x="65151" y="38290"/>
                      <a:pt x="76009" y="20003"/>
                      <a:pt x="85153" y="57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4B07E453-B1BF-E388-740D-E7663B7BE03B}"/>
                  </a:ext>
                </a:extLst>
              </p:cNvPr>
              <p:cNvSpPr/>
              <p:nvPr/>
            </p:nvSpPr>
            <p:spPr>
              <a:xfrm rot="1419657">
                <a:off x="8546139" y="5264290"/>
                <a:ext cx="177487" cy="183824"/>
              </a:xfrm>
              <a:custGeom>
                <a:avLst/>
                <a:gdLst>
                  <a:gd name="connsiteX0" fmla="*/ 80010 w 80010"/>
                  <a:gd name="connsiteY0" fmla="*/ 0 h 82867"/>
                  <a:gd name="connsiteX1" fmla="*/ 25718 w 80010"/>
                  <a:gd name="connsiteY1" fmla="*/ 27432 h 82867"/>
                  <a:gd name="connsiteX2" fmla="*/ 0 w 80010"/>
                  <a:gd name="connsiteY2" fmla="*/ 82868 h 82867"/>
                  <a:gd name="connsiteX3" fmla="*/ 46863 w 80010"/>
                  <a:gd name="connsiteY3" fmla="*/ 49149 h 82867"/>
                  <a:gd name="connsiteX4" fmla="*/ 80010 w 80010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10" h="82867">
                    <a:moveTo>
                      <a:pt x="80010" y="0"/>
                    </a:moveTo>
                    <a:cubicBezTo>
                      <a:pt x="60579" y="7430"/>
                      <a:pt x="41148" y="13145"/>
                      <a:pt x="25718" y="27432"/>
                    </a:cubicBezTo>
                    <a:cubicBezTo>
                      <a:pt x="9716" y="41148"/>
                      <a:pt x="571" y="61151"/>
                      <a:pt x="0" y="82868"/>
                    </a:cubicBezTo>
                    <a:cubicBezTo>
                      <a:pt x="18288" y="76010"/>
                      <a:pt x="34861" y="64580"/>
                      <a:pt x="46863" y="49149"/>
                    </a:cubicBezTo>
                    <a:cubicBezTo>
                      <a:pt x="60008" y="33719"/>
                      <a:pt x="70866" y="17145"/>
                      <a:pt x="80010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D4FFF774-E591-71B2-1A19-A5817A1892BA}"/>
                  </a:ext>
                </a:extLst>
              </p:cNvPr>
              <p:cNvSpPr/>
              <p:nvPr/>
            </p:nvSpPr>
            <p:spPr>
              <a:xfrm rot="1419657">
                <a:off x="8773277" y="5046705"/>
                <a:ext cx="185093" cy="234535"/>
              </a:xfrm>
              <a:custGeom>
                <a:avLst/>
                <a:gdLst>
                  <a:gd name="connsiteX0" fmla="*/ 83439 w 83439"/>
                  <a:gd name="connsiteY0" fmla="*/ 105728 h 105727"/>
                  <a:gd name="connsiteX1" fmla="*/ 0 w 83439"/>
                  <a:gd name="connsiteY1" fmla="*/ 0 h 105727"/>
                  <a:gd name="connsiteX2" fmla="*/ 83439 w 83439"/>
                  <a:gd name="connsiteY2" fmla="*/ 10572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439" h="105727">
                    <a:moveTo>
                      <a:pt x="83439" y="105728"/>
                    </a:moveTo>
                    <a:cubicBezTo>
                      <a:pt x="41148" y="90869"/>
                      <a:pt x="6287" y="44577"/>
                      <a:pt x="0" y="0"/>
                    </a:cubicBezTo>
                    <a:cubicBezTo>
                      <a:pt x="39434" y="24574"/>
                      <a:pt x="69152" y="62294"/>
                      <a:pt x="83439" y="10572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8986BCBC-1E49-2E06-837D-1467492A44B4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1FA2E5B-82A5-A21B-0E11-AC8D878F76CF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DBECECA1-CA93-E400-B93D-9BCD7775BD3C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AB5FED4-1DA8-885B-BC70-86E6CB085A17}"/>
                  </a:ext>
                </a:extLst>
              </p:cNvPr>
              <p:cNvSpPr/>
              <p:nvPr/>
            </p:nvSpPr>
            <p:spPr>
              <a:xfrm rot="1419657">
                <a:off x="8998974" y="4897413"/>
                <a:ext cx="114445" cy="200304"/>
              </a:xfrm>
              <a:custGeom>
                <a:avLst/>
                <a:gdLst>
                  <a:gd name="connsiteX0" fmla="*/ 50449 w 51591"/>
                  <a:gd name="connsiteY0" fmla="*/ 89725 h 90296"/>
                  <a:gd name="connsiteX1" fmla="*/ 14444 w 51591"/>
                  <a:gd name="connsiteY1" fmla="*/ 50292 h 90296"/>
                  <a:gd name="connsiteX2" fmla="*/ 157 w 51591"/>
                  <a:gd name="connsiteY2" fmla="*/ 0 h 90296"/>
                  <a:gd name="connsiteX3" fmla="*/ 51592 w 51591"/>
                  <a:gd name="connsiteY3" fmla="*/ 90297 h 9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1" h="90296">
                    <a:moveTo>
                      <a:pt x="50449" y="89725"/>
                    </a:moveTo>
                    <a:cubicBezTo>
                      <a:pt x="37304" y="77724"/>
                      <a:pt x="25303" y="64579"/>
                      <a:pt x="14444" y="50292"/>
                    </a:cubicBezTo>
                    <a:cubicBezTo>
                      <a:pt x="4157" y="35433"/>
                      <a:pt x="-986" y="17716"/>
                      <a:pt x="157" y="0"/>
                    </a:cubicBezTo>
                    <a:cubicBezTo>
                      <a:pt x="29875" y="22860"/>
                      <a:pt x="50449" y="52578"/>
                      <a:pt x="51592" y="90297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A712F7-9B87-3CE7-21DD-EDC5065785A6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04CC0071-855C-CCBF-6AD9-15FBE271A765}"/>
                  </a:ext>
                </a:extLst>
              </p:cNvPr>
              <p:cNvSpPr/>
              <p:nvPr/>
            </p:nvSpPr>
            <p:spPr>
              <a:xfrm rot="1419657">
                <a:off x="9100746" y="4559076"/>
                <a:ext cx="61556" cy="282710"/>
              </a:xfrm>
              <a:custGeom>
                <a:avLst/>
                <a:gdLst>
                  <a:gd name="connsiteX0" fmla="*/ 18318 w 27749"/>
                  <a:gd name="connsiteY0" fmla="*/ 121158 h 127444"/>
                  <a:gd name="connsiteX1" fmla="*/ 601 w 27749"/>
                  <a:gd name="connsiteY1" fmla="*/ 60008 h 127444"/>
                  <a:gd name="connsiteX2" fmla="*/ 16603 w 27749"/>
                  <a:gd name="connsiteY2" fmla="*/ 0 h 127444"/>
                  <a:gd name="connsiteX3" fmla="*/ 26319 w 27749"/>
                  <a:gd name="connsiteY3" fmla="*/ 62865 h 127444"/>
                  <a:gd name="connsiteX4" fmla="*/ 21175 w 27749"/>
                  <a:gd name="connsiteY4" fmla="*/ 127445 h 12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" h="127444">
                    <a:moveTo>
                      <a:pt x="18318" y="121158"/>
                    </a:moveTo>
                    <a:cubicBezTo>
                      <a:pt x="9745" y="101727"/>
                      <a:pt x="3459" y="81153"/>
                      <a:pt x="601" y="60008"/>
                    </a:cubicBezTo>
                    <a:cubicBezTo>
                      <a:pt x="-1685" y="38862"/>
                      <a:pt x="2316" y="16002"/>
                      <a:pt x="16603" y="0"/>
                    </a:cubicBezTo>
                    <a:cubicBezTo>
                      <a:pt x="28605" y="18288"/>
                      <a:pt x="29176" y="41148"/>
                      <a:pt x="26319" y="62865"/>
                    </a:cubicBezTo>
                    <a:cubicBezTo>
                      <a:pt x="23461" y="84582"/>
                      <a:pt x="18889" y="105728"/>
                      <a:pt x="21175" y="12744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D0C2AE1-5B47-3936-B091-EB233AB42AAC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B161F921-846A-857F-6C0B-F49212DD20DE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76F7D7F7-17F9-F394-151B-866C2CA48F74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6AB23F4E-D3C5-5C54-3B52-C5156160F89B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F283BDEF-B373-9161-231E-70ED68C7807B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DFFCEE57-70E1-3C8F-0640-572D3174BECC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A8B074D4-55C2-94D3-B4A5-46C6782B18A0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879A1117-922F-B1F1-F7BC-E3AF09EC8EBE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A2891D7B-C134-7F3A-4BD8-A1E64F2D39EC}"/>
                  </a:ext>
                </a:extLst>
              </p:cNvPr>
              <p:cNvSpPr/>
              <p:nvPr/>
            </p:nvSpPr>
            <p:spPr>
              <a:xfrm rot="1419657">
                <a:off x="8695242" y="5811086"/>
                <a:ext cx="512176" cy="330885"/>
              </a:xfrm>
              <a:custGeom>
                <a:avLst/>
                <a:gdLst>
                  <a:gd name="connsiteX0" fmla="*/ 230886 w 230886"/>
                  <a:gd name="connsiteY0" fmla="*/ 149162 h 149161"/>
                  <a:gd name="connsiteX1" fmla="*/ 224028 w 230886"/>
                  <a:gd name="connsiteY1" fmla="*/ 140589 h 149161"/>
                  <a:gd name="connsiteX2" fmla="*/ 202883 w 230886"/>
                  <a:gd name="connsiteY2" fmla="*/ 120015 h 149161"/>
                  <a:gd name="connsiteX3" fmla="*/ 117729 w 230886"/>
                  <a:gd name="connsiteY3" fmla="*/ 71438 h 149161"/>
                  <a:gd name="connsiteX4" fmla="*/ 68580 w 230886"/>
                  <a:gd name="connsiteY4" fmla="*/ 49149 h 149161"/>
                  <a:gd name="connsiteX5" fmla="*/ 30289 w 230886"/>
                  <a:gd name="connsiteY5" fmla="*/ 26861 h 149161"/>
                  <a:gd name="connsiteX6" fmla="*/ 7429 w 230886"/>
                  <a:gd name="connsiteY6" fmla="*/ 8001 h 149161"/>
                  <a:gd name="connsiteX7" fmla="*/ 1714 w 230886"/>
                  <a:gd name="connsiteY7" fmla="*/ 2286 h 149161"/>
                  <a:gd name="connsiteX8" fmla="*/ 0 w 230886"/>
                  <a:gd name="connsiteY8" fmla="*/ 0 h 149161"/>
                  <a:gd name="connsiteX9" fmla="*/ 8001 w 230886"/>
                  <a:gd name="connsiteY9" fmla="*/ 7430 h 149161"/>
                  <a:gd name="connsiteX10" fmla="*/ 31433 w 230886"/>
                  <a:gd name="connsiteY10" fmla="*/ 25718 h 149161"/>
                  <a:gd name="connsiteX11" fmla="*/ 69723 w 230886"/>
                  <a:gd name="connsiteY11" fmla="*/ 47435 h 149161"/>
                  <a:gd name="connsiteX12" fmla="*/ 118872 w 230886"/>
                  <a:gd name="connsiteY12" fmla="*/ 69723 h 149161"/>
                  <a:gd name="connsiteX13" fmla="*/ 204026 w 230886"/>
                  <a:gd name="connsiteY13" fmla="*/ 119444 h 149161"/>
                  <a:gd name="connsiteX14" fmla="*/ 225171 w 230886"/>
                  <a:gd name="connsiteY14" fmla="*/ 140589 h 149161"/>
                  <a:gd name="connsiteX15" fmla="*/ 229743 w 230886"/>
                  <a:gd name="connsiteY15" fmla="*/ 147447 h 149161"/>
                  <a:gd name="connsiteX16" fmla="*/ 230886 w 230886"/>
                  <a:gd name="connsiteY16" fmla="*/ 149162 h 14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0886" h="149161">
                    <a:moveTo>
                      <a:pt x="230886" y="149162"/>
                    </a:moveTo>
                    <a:cubicBezTo>
                      <a:pt x="230886" y="149162"/>
                      <a:pt x="228600" y="145733"/>
                      <a:pt x="224028" y="140589"/>
                    </a:cubicBezTo>
                    <a:cubicBezTo>
                      <a:pt x="217742" y="133160"/>
                      <a:pt x="210312" y="126302"/>
                      <a:pt x="202883" y="120015"/>
                    </a:cubicBezTo>
                    <a:cubicBezTo>
                      <a:pt x="176594" y="100013"/>
                      <a:pt x="148019" y="84011"/>
                      <a:pt x="117729" y="71438"/>
                    </a:cubicBezTo>
                    <a:cubicBezTo>
                      <a:pt x="100013" y="63437"/>
                      <a:pt x="83439" y="56579"/>
                      <a:pt x="68580" y="49149"/>
                    </a:cubicBezTo>
                    <a:cubicBezTo>
                      <a:pt x="55436" y="42863"/>
                      <a:pt x="42291" y="35433"/>
                      <a:pt x="30289" y="26861"/>
                    </a:cubicBezTo>
                    <a:cubicBezTo>
                      <a:pt x="22289" y="21146"/>
                      <a:pt x="14288" y="14859"/>
                      <a:pt x="7429" y="8001"/>
                    </a:cubicBezTo>
                    <a:cubicBezTo>
                      <a:pt x="5144" y="5144"/>
                      <a:pt x="2858" y="3429"/>
                      <a:pt x="1714" y="2286"/>
                    </a:cubicBezTo>
                    <a:cubicBezTo>
                      <a:pt x="572" y="1143"/>
                      <a:pt x="0" y="0"/>
                      <a:pt x="0" y="0"/>
                    </a:cubicBezTo>
                    <a:cubicBezTo>
                      <a:pt x="0" y="0"/>
                      <a:pt x="2858" y="2858"/>
                      <a:pt x="8001" y="7430"/>
                    </a:cubicBezTo>
                    <a:cubicBezTo>
                      <a:pt x="15431" y="14288"/>
                      <a:pt x="22860" y="20574"/>
                      <a:pt x="31433" y="25718"/>
                    </a:cubicBezTo>
                    <a:cubicBezTo>
                      <a:pt x="43434" y="33719"/>
                      <a:pt x="56579" y="41148"/>
                      <a:pt x="69723" y="47435"/>
                    </a:cubicBezTo>
                    <a:cubicBezTo>
                      <a:pt x="84582" y="54864"/>
                      <a:pt x="101727" y="62294"/>
                      <a:pt x="118872" y="69723"/>
                    </a:cubicBezTo>
                    <a:cubicBezTo>
                      <a:pt x="149162" y="82296"/>
                      <a:pt x="178308" y="98870"/>
                      <a:pt x="204026" y="119444"/>
                    </a:cubicBezTo>
                    <a:cubicBezTo>
                      <a:pt x="212027" y="125730"/>
                      <a:pt x="218884" y="133160"/>
                      <a:pt x="225171" y="140589"/>
                    </a:cubicBezTo>
                    <a:cubicBezTo>
                      <a:pt x="226886" y="142875"/>
                      <a:pt x="228600" y="145161"/>
                      <a:pt x="229743" y="147447"/>
                    </a:cubicBezTo>
                    <a:cubicBezTo>
                      <a:pt x="229743" y="147447"/>
                      <a:pt x="230314" y="148590"/>
                      <a:pt x="230886" y="1491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E80F510-DE4B-5ADE-DDCD-AE6556630004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7D38619C-3384-05A1-40B6-FDD7718F1116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DC79FC75-9AD8-C302-6554-2034D26531C3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5D5262D8-3868-86A5-4343-04CFDECDDDE5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60A118D3-F30C-F01E-8673-E970AEE989E0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04CFAF58-6865-5745-CAFE-9897AF73A1B6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06C0ACE-84D9-2D69-E561-08615C0B523D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37E89E61-07E3-F04B-32D7-F21FA245ACBC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9CA54864-EB55-21C8-6C4B-B1F205E1EABB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DDA0F738-407D-8EB2-60F8-9D3F2326B78B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332E475A-6634-5AA9-668C-297D732F9A27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4420494C-2ECF-63DD-756B-889E66EFCD29}"/>
                  </a:ext>
                </a:extLst>
              </p:cNvPr>
              <p:cNvGrpSpPr/>
              <p:nvPr/>
            </p:nvGrpSpPr>
            <p:grpSpPr>
              <a:xfrm rot="1419657">
                <a:off x="8462367" y="5100548"/>
                <a:ext cx="883629" cy="1041602"/>
                <a:chOff x="4763377" y="3663085"/>
                <a:chExt cx="398335" cy="469548"/>
              </a:xfrm>
            </p:grpSpPr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E206450E-9E42-4093-62D2-EAD1A7993331}"/>
                    </a:ext>
                  </a:extLst>
                </p:cNvPr>
                <p:cNvSpPr/>
                <p:nvPr/>
              </p:nvSpPr>
              <p:spPr>
                <a:xfrm>
                  <a:off x="4826134" y="3896262"/>
                  <a:ext cx="106405" cy="66293"/>
                </a:xfrm>
                <a:custGeom>
                  <a:avLst/>
                  <a:gdLst>
                    <a:gd name="connsiteX0" fmla="*/ 106406 w 106405"/>
                    <a:gd name="connsiteY0" fmla="*/ 66294 h 66293"/>
                    <a:gd name="connsiteX1" fmla="*/ 50971 w 106405"/>
                    <a:gd name="connsiteY1" fmla="*/ 50292 h 66293"/>
                    <a:gd name="connsiteX2" fmla="*/ 5251 w 106405"/>
                    <a:gd name="connsiteY2" fmla="*/ 16002 h 66293"/>
                    <a:gd name="connsiteX3" fmla="*/ 107 w 106405"/>
                    <a:gd name="connsiteY3" fmla="*/ 0 h 66293"/>
                    <a:gd name="connsiteX4" fmla="*/ 106406 w 106405"/>
                    <a:gd name="connsiteY4" fmla="*/ 66294 h 66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405" h="66293">
                      <a:moveTo>
                        <a:pt x="106406" y="66294"/>
                      </a:moveTo>
                      <a:cubicBezTo>
                        <a:pt x="87547" y="62293"/>
                        <a:pt x="69258" y="57150"/>
                        <a:pt x="50971" y="50292"/>
                      </a:cubicBezTo>
                      <a:cubicBezTo>
                        <a:pt x="32683" y="42863"/>
                        <a:pt x="17252" y="31433"/>
                        <a:pt x="5251" y="16002"/>
                      </a:cubicBezTo>
                      <a:cubicBezTo>
                        <a:pt x="1250" y="11430"/>
                        <a:pt x="-464" y="5715"/>
                        <a:pt x="107" y="0"/>
                      </a:cubicBezTo>
                      <a:cubicBezTo>
                        <a:pt x="42970" y="9715"/>
                        <a:pt x="81832" y="29718"/>
                        <a:pt x="106406" y="66294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8000B36F-52DC-9206-642D-A6EC77C7C3B5}"/>
                    </a:ext>
                  </a:extLst>
                </p:cNvPr>
                <p:cNvSpPr/>
                <p:nvPr/>
              </p:nvSpPr>
              <p:spPr>
                <a:xfrm>
                  <a:off x="4945069" y="4004264"/>
                  <a:ext cx="45192" cy="107442"/>
                </a:xfrm>
                <a:custGeom>
                  <a:avLst/>
                  <a:gdLst>
                    <a:gd name="connsiteX0" fmla="*/ 45193 w 45192"/>
                    <a:gd name="connsiteY0" fmla="*/ 0 h 107442"/>
                    <a:gd name="connsiteX1" fmla="*/ 8045 w 45192"/>
                    <a:gd name="connsiteY1" fmla="*/ 46863 h 107442"/>
                    <a:gd name="connsiteX2" fmla="*/ 2330 w 45192"/>
                    <a:gd name="connsiteY2" fmla="*/ 107442 h 107442"/>
                    <a:gd name="connsiteX3" fmla="*/ 33763 w 45192"/>
                    <a:gd name="connsiteY3" fmla="*/ 58293 h 107442"/>
                    <a:gd name="connsiteX4" fmla="*/ 45193 w 45192"/>
                    <a:gd name="connsiteY4" fmla="*/ 0 h 10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2" h="107442">
                      <a:moveTo>
                        <a:pt x="45193" y="0"/>
                      </a:moveTo>
                      <a:cubicBezTo>
                        <a:pt x="28048" y="11430"/>
                        <a:pt x="15475" y="28004"/>
                        <a:pt x="8045" y="46863"/>
                      </a:cubicBezTo>
                      <a:cubicBezTo>
                        <a:pt x="44" y="66294"/>
                        <a:pt x="-2242" y="87440"/>
                        <a:pt x="2330" y="107442"/>
                      </a:cubicBezTo>
                      <a:cubicBezTo>
                        <a:pt x="20047" y="97727"/>
                        <a:pt x="29762" y="77724"/>
                        <a:pt x="33763" y="58293"/>
                      </a:cubicBezTo>
                      <a:cubicBezTo>
                        <a:pt x="37763" y="38862"/>
                        <a:pt x="38906" y="19431"/>
                        <a:pt x="45193" y="0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9765AAF9-CBE6-D95F-8EC4-6517B9483CE5}"/>
                    </a:ext>
                  </a:extLst>
                </p:cNvPr>
                <p:cNvSpPr/>
                <p:nvPr/>
              </p:nvSpPr>
              <p:spPr>
                <a:xfrm>
                  <a:off x="5018093" y="3913407"/>
                  <a:ext cx="44128" cy="124015"/>
                </a:xfrm>
                <a:custGeom>
                  <a:avLst/>
                  <a:gdLst>
                    <a:gd name="connsiteX0" fmla="*/ 43034 w 44128"/>
                    <a:gd name="connsiteY0" fmla="*/ 124015 h 124015"/>
                    <a:gd name="connsiteX1" fmla="*/ 1315 w 44128"/>
                    <a:gd name="connsiteY1" fmla="*/ 38290 h 124015"/>
                    <a:gd name="connsiteX2" fmla="*/ 7030 w 44128"/>
                    <a:gd name="connsiteY2" fmla="*/ 1714 h 124015"/>
                    <a:gd name="connsiteX3" fmla="*/ 9888 w 44128"/>
                    <a:gd name="connsiteY3" fmla="*/ 0 h 124015"/>
                    <a:gd name="connsiteX4" fmla="*/ 12745 w 44128"/>
                    <a:gd name="connsiteY4" fmla="*/ 1143 h 124015"/>
                    <a:gd name="connsiteX5" fmla="*/ 28747 w 44128"/>
                    <a:gd name="connsiteY5" fmla="*/ 24003 h 124015"/>
                    <a:gd name="connsiteX6" fmla="*/ 36177 w 44128"/>
                    <a:gd name="connsiteY6" fmla="*/ 50863 h 124015"/>
                    <a:gd name="connsiteX7" fmla="*/ 43606 w 44128"/>
                    <a:gd name="connsiteY7" fmla="*/ 102298 h 124015"/>
                    <a:gd name="connsiteX8" fmla="*/ 43034 w 44128"/>
                    <a:gd name="connsiteY8" fmla="*/ 114871 h 124015"/>
                    <a:gd name="connsiteX9" fmla="*/ 43034 w 44128"/>
                    <a:gd name="connsiteY9" fmla="*/ 123444 h 124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128" h="124015">
                      <a:moveTo>
                        <a:pt x="43034" y="124015"/>
                      </a:moveTo>
                      <a:cubicBezTo>
                        <a:pt x="21318" y="100013"/>
                        <a:pt x="7030" y="70294"/>
                        <a:pt x="1315" y="38290"/>
                      </a:cubicBezTo>
                      <a:cubicBezTo>
                        <a:pt x="-971" y="25718"/>
                        <a:pt x="-971" y="11430"/>
                        <a:pt x="7030" y="1714"/>
                      </a:cubicBezTo>
                      <a:cubicBezTo>
                        <a:pt x="7602" y="571"/>
                        <a:pt x="8744" y="0"/>
                        <a:pt x="9888" y="0"/>
                      </a:cubicBezTo>
                      <a:cubicBezTo>
                        <a:pt x="11031" y="0"/>
                        <a:pt x="12174" y="571"/>
                        <a:pt x="12745" y="1143"/>
                      </a:cubicBezTo>
                      <a:cubicBezTo>
                        <a:pt x="19603" y="7429"/>
                        <a:pt x="25318" y="15430"/>
                        <a:pt x="28747" y="24003"/>
                      </a:cubicBezTo>
                      <a:cubicBezTo>
                        <a:pt x="32176" y="32575"/>
                        <a:pt x="34462" y="41719"/>
                        <a:pt x="36177" y="50863"/>
                      </a:cubicBezTo>
                      <a:cubicBezTo>
                        <a:pt x="40177" y="67437"/>
                        <a:pt x="45892" y="85153"/>
                        <a:pt x="43606" y="102298"/>
                      </a:cubicBezTo>
                      <a:cubicBezTo>
                        <a:pt x="43034" y="106299"/>
                        <a:pt x="43034" y="110299"/>
                        <a:pt x="43034" y="114871"/>
                      </a:cubicBezTo>
                      <a:cubicBezTo>
                        <a:pt x="43034" y="118872"/>
                        <a:pt x="43606" y="120015"/>
                        <a:pt x="43034" y="123444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33E79A0D-4704-F738-3ECE-09610FA073EC}"/>
                    </a:ext>
                  </a:extLst>
                </p:cNvPr>
                <p:cNvSpPr/>
                <p:nvPr/>
              </p:nvSpPr>
              <p:spPr>
                <a:xfrm>
                  <a:off x="4808525" y="3790535"/>
                  <a:ext cx="85153" cy="92011"/>
                </a:xfrm>
                <a:custGeom>
                  <a:avLst/>
                  <a:gdLst>
                    <a:gd name="connsiteX0" fmla="*/ 82868 w 85153"/>
                    <a:gd name="connsiteY0" fmla="*/ 0 h 92011"/>
                    <a:gd name="connsiteX1" fmla="*/ 0 w 85153"/>
                    <a:gd name="connsiteY1" fmla="*/ 92011 h 92011"/>
                    <a:gd name="connsiteX2" fmla="*/ 52006 w 85153"/>
                    <a:gd name="connsiteY2" fmla="*/ 55435 h 92011"/>
                    <a:gd name="connsiteX3" fmla="*/ 85153 w 85153"/>
                    <a:gd name="connsiteY3" fmla="*/ 571 h 92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3" h="92011">
                      <a:moveTo>
                        <a:pt x="82868" y="0"/>
                      </a:moveTo>
                      <a:cubicBezTo>
                        <a:pt x="43434" y="17716"/>
                        <a:pt x="13716" y="50863"/>
                        <a:pt x="0" y="92011"/>
                      </a:cubicBezTo>
                      <a:cubicBezTo>
                        <a:pt x="20574" y="85153"/>
                        <a:pt x="38862" y="72580"/>
                        <a:pt x="52006" y="55435"/>
                      </a:cubicBezTo>
                      <a:cubicBezTo>
                        <a:pt x="65151" y="38290"/>
                        <a:pt x="76009" y="20003"/>
                        <a:pt x="85153" y="571"/>
                      </a:cubicBezTo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A45490F6-848D-D302-531E-487EF5A635E3}"/>
                    </a:ext>
                  </a:extLst>
                </p:cNvPr>
                <p:cNvSpPr/>
                <p:nvPr/>
              </p:nvSpPr>
              <p:spPr>
                <a:xfrm>
                  <a:off x="4787951" y="3764145"/>
                  <a:ext cx="120586" cy="42622"/>
                </a:xfrm>
                <a:custGeom>
                  <a:avLst/>
                  <a:gdLst>
                    <a:gd name="connsiteX0" fmla="*/ 117158 w 120586"/>
                    <a:gd name="connsiteY0" fmla="*/ 4089 h 42622"/>
                    <a:gd name="connsiteX1" fmla="*/ 50292 w 120586"/>
                    <a:gd name="connsiteY1" fmla="*/ 2369 h 42622"/>
                    <a:gd name="connsiteX2" fmla="*/ 0 w 120586"/>
                    <a:gd name="connsiteY2" fmla="*/ 42374 h 42622"/>
                    <a:gd name="connsiteX3" fmla="*/ 58864 w 120586"/>
                    <a:gd name="connsiteY3" fmla="*/ 28087 h 42622"/>
                    <a:gd name="connsiteX4" fmla="*/ 120587 w 120586"/>
                    <a:gd name="connsiteY4" fmla="*/ 6947 h 42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586" h="42622">
                      <a:moveTo>
                        <a:pt x="117158" y="4089"/>
                      </a:moveTo>
                      <a:cubicBezTo>
                        <a:pt x="94869" y="661"/>
                        <a:pt x="72581" y="-2203"/>
                        <a:pt x="50292" y="2369"/>
                      </a:cubicBezTo>
                      <a:cubicBezTo>
                        <a:pt x="28004" y="6941"/>
                        <a:pt x="6858" y="20657"/>
                        <a:pt x="0" y="42374"/>
                      </a:cubicBezTo>
                      <a:cubicBezTo>
                        <a:pt x="20574" y="44089"/>
                        <a:pt x="40005" y="36659"/>
                        <a:pt x="58864" y="28087"/>
                      </a:cubicBezTo>
                      <a:cubicBezTo>
                        <a:pt x="77724" y="19514"/>
                        <a:pt x="100013" y="8661"/>
                        <a:pt x="120587" y="6947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B149B25B-EAF9-F4FB-CE6F-40FF1EBE286B}"/>
                    </a:ext>
                  </a:extLst>
                </p:cNvPr>
                <p:cNvSpPr/>
                <p:nvPr/>
              </p:nvSpPr>
              <p:spPr>
                <a:xfrm>
                  <a:off x="4837048" y="3962521"/>
                  <a:ext cx="97778" cy="37585"/>
                </a:xfrm>
                <a:custGeom>
                  <a:avLst/>
                  <a:gdLst>
                    <a:gd name="connsiteX0" fmla="*/ 97778 w 97778"/>
                    <a:gd name="connsiteY0" fmla="*/ 1179 h 37585"/>
                    <a:gd name="connsiteX1" fmla="*/ 27484 w 97778"/>
                    <a:gd name="connsiteY1" fmla="*/ 8608 h 37585"/>
                    <a:gd name="connsiteX2" fmla="*/ 1194 w 97778"/>
                    <a:gd name="connsiteY2" fmla="*/ 26896 h 37585"/>
                    <a:gd name="connsiteX3" fmla="*/ 623 w 97778"/>
                    <a:gd name="connsiteY3" fmla="*/ 33754 h 37585"/>
                    <a:gd name="connsiteX4" fmla="*/ 5195 w 97778"/>
                    <a:gd name="connsiteY4" fmla="*/ 36040 h 37585"/>
                    <a:gd name="connsiteX5" fmla="*/ 97778 w 97778"/>
                    <a:gd name="connsiteY5" fmla="*/ 1179 h 37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778" h="37585">
                      <a:moveTo>
                        <a:pt x="97778" y="1179"/>
                      </a:moveTo>
                      <a:cubicBezTo>
                        <a:pt x="74347" y="-1679"/>
                        <a:pt x="49772" y="607"/>
                        <a:pt x="27484" y="8608"/>
                      </a:cubicBezTo>
                      <a:cubicBezTo>
                        <a:pt x="17197" y="12037"/>
                        <a:pt x="6338" y="17181"/>
                        <a:pt x="1194" y="26896"/>
                      </a:cubicBezTo>
                      <a:cubicBezTo>
                        <a:pt x="52" y="28611"/>
                        <a:pt x="-520" y="31468"/>
                        <a:pt x="623" y="33754"/>
                      </a:cubicBezTo>
                      <a:cubicBezTo>
                        <a:pt x="1766" y="34897"/>
                        <a:pt x="3481" y="36040"/>
                        <a:pt x="5195" y="36040"/>
                      </a:cubicBezTo>
                      <a:cubicBezTo>
                        <a:pt x="40057" y="42327"/>
                        <a:pt x="75489" y="29182"/>
                        <a:pt x="97778" y="1179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A38BF13D-3B8F-F63A-B3A0-DEADCB3E225E}"/>
                    </a:ext>
                  </a:extLst>
                </p:cNvPr>
                <p:cNvSpPr/>
                <p:nvPr/>
              </p:nvSpPr>
              <p:spPr>
                <a:xfrm>
                  <a:off x="4909250" y="3856812"/>
                  <a:ext cx="29795" cy="110299"/>
                </a:xfrm>
                <a:custGeom>
                  <a:avLst/>
                  <a:gdLst>
                    <a:gd name="connsiteX0" fmla="*/ 25005 w 29795"/>
                    <a:gd name="connsiteY0" fmla="*/ 106871 h 110299"/>
                    <a:gd name="connsiteX1" fmla="*/ 2145 w 29795"/>
                    <a:gd name="connsiteY1" fmla="*/ 55436 h 110299"/>
                    <a:gd name="connsiteX2" fmla="*/ 9574 w 29795"/>
                    <a:gd name="connsiteY2" fmla="*/ 0 h 110299"/>
                    <a:gd name="connsiteX3" fmla="*/ 27291 w 29795"/>
                    <a:gd name="connsiteY3" fmla="*/ 40576 h 110299"/>
                    <a:gd name="connsiteX4" fmla="*/ 26719 w 29795"/>
                    <a:gd name="connsiteY4" fmla="*/ 110299 h 110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95" h="110299">
                      <a:moveTo>
                        <a:pt x="25005" y="106871"/>
                      </a:moveTo>
                      <a:cubicBezTo>
                        <a:pt x="14146" y="91440"/>
                        <a:pt x="6717" y="73723"/>
                        <a:pt x="2145" y="55436"/>
                      </a:cubicBezTo>
                      <a:cubicBezTo>
                        <a:pt x="-2427" y="36576"/>
                        <a:pt x="430" y="17145"/>
                        <a:pt x="9574" y="0"/>
                      </a:cubicBezTo>
                      <a:cubicBezTo>
                        <a:pt x="21004" y="10287"/>
                        <a:pt x="25005" y="25718"/>
                        <a:pt x="27291" y="40576"/>
                      </a:cubicBezTo>
                      <a:cubicBezTo>
                        <a:pt x="30720" y="63436"/>
                        <a:pt x="30720" y="87439"/>
                        <a:pt x="26719" y="110299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991BC985-D894-D4CF-1C07-DD3D37B4DE76}"/>
                    </a:ext>
                  </a:extLst>
                </p:cNvPr>
                <p:cNvSpPr/>
                <p:nvPr/>
              </p:nvSpPr>
              <p:spPr>
                <a:xfrm>
                  <a:off x="4960081" y="3889964"/>
                  <a:ext cx="41720" cy="120015"/>
                </a:xfrm>
                <a:custGeom>
                  <a:avLst/>
                  <a:gdLst>
                    <a:gd name="connsiteX0" fmla="*/ 41040 w 41720"/>
                    <a:gd name="connsiteY0" fmla="*/ 120015 h 120015"/>
                    <a:gd name="connsiteX1" fmla="*/ 2178 w 41720"/>
                    <a:gd name="connsiteY1" fmla="*/ 0 h 120015"/>
                    <a:gd name="connsiteX2" fmla="*/ 41040 w 41720"/>
                    <a:gd name="connsiteY2" fmla="*/ 120015 h 120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720" h="120015">
                      <a:moveTo>
                        <a:pt x="41040" y="120015"/>
                      </a:moveTo>
                      <a:cubicBezTo>
                        <a:pt x="8464" y="89154"/>
                        <a:pt x="-5823" y="44006"/>
                        <a:pt x="2178" y="0"/>
                      </a:cubicBezTo>
                      <a:cubicBezTo>
                        <a:pt x="31324" y="33147"/>
                        <a:pt x="45040" y="76581"/>
                        <a:pt x="41040" y="12001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EC404CAC-441A-DAB6-C3FB-720993642E22}"/>
                    </a:ext>
                  </a:extLst>
                </p:cNvPr>
                <p:cNvSpPr/>
                <p:nvPr/>
              </p:nvSpPr>
              <p:spPr>
                <a:xfrm>
                  <a:off x="5003407" y="4039137"/>
                  <a:ext cx="60578" cy="93496"/>
                </a:xfrm>
                <a:custGeom>
                  <a:avLst/>
                  <a:gdLst>
                    <a:gd name="connsiteX0" fmla="*/ 60579 w 60578"/>
                    <a:gd name="connsiteY0" fmla="*/ 0 h 93496"/>
                    <a:gd name="connsiteX1" fmla="*/ 0 w 60578"/>
                    <a:gd name="connsiteY1" fmla="*/ 86296 h 93496"/>
                    <a:gd name="connsiteX2" fmla="*/ 2286 w 60578"/>
                    <a:gd name="connsiteY2" fmla="*/ 93154 h 93496"/>
                    <a:gd name="connsiteX3" fmla="*/ 8573 w 60578"/>
                    <a:gd name="connsiteY3" fmla="*/ 92011 h 93496"/>
                    <a:gd name="connsiteX4" fmla="*/ 41148 w 60578"/>
                    <a:gd name="connsiteY4" fmla="*/ 50292 h 93496"/>
                    <a:gd name="connsiteX5" fmla="*/ 60579 w 60578"/>
                    <a:gd name="connsiteY5" fmla="*/ 0 h 9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578" h="93496">
                      <a:moveTo>
                        <a:pt x="60579" y="0"/>
                      </a:moveTo>
                      <a:cubicBezTo>
                        <a:pt x="25146" y="13716"/>
                        <a:pt x="1143" y="48006"/>
                        <a:pt x="0" y="86296"/>
                      </a:cubicBezTo>
                      <a:cubicBezTo>
                        <a:pt x="0" y="88583"/>
                        <a:pt x="0" y="92011"/>
                        <a:pt x="2286" y="93154"/>
                      </a:cubicBezTo>
                      <a:cubicBezTo>
                        <a:pt x="4572" y="93726"/>
                        <a:pt x="6858" y="93726"/>
                        <a:pt x="8573" y="92011"/>
                      </a:cubicBezTo>
                      <a:cubicBezTo>
                        <a:pt x="24574" y="83439"/>
                        <a:pt x="34290" y="66865"/>
                        <a:pt x="41148" y="50292"/>
                      </a:cubicBezTo>
                      <a:cubicBezTo>
                        <a:pt x="48006" y="33718"/>
                        <a:pt x="52006" y="16002"/>
                        <a:pt x="6057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12BA2D4A-21CA-15EB-B086-806265A8E540}"/>
                    </a:ext>
                  </a:extLst>
                </p:cNvPr>
                <p:cNvSpPr/>
                <p:nvPr/>
              </p:nvSpPr>
              <p:spPr>
                <a:xfrm>
                  <a:off x="4920539" y="3693934"/>
                  <a:ext cx="49148" cy="100583"/>
                </a:xfrm>
                <a:custGeom>
                  <a:avLst/>
                  <a:gdLst>
                    <a:gd name="connsiteX0" fmla="*/ 47434 w 49148"/>
                    <a:gd name="connsiteY0" fmla="*/ 98869 h 100583"/>
                    <a:gd name="connsiteX1" fmla="*/ 0 w 49148"/>
                    <a:gd name="connsiteY1" fmla="*/ 0 h 100583"/>
                    <a:gd name="connsiteX2" fmla="*/ 32004 w 49148"/>
                    <a:gd name="connsiteY2" fmla="*/ 45720 h 100583"/>
                    <a:gd name="connsiteX3" fmla="*/ 49149 w 49148"/>
                    <a:gd name="connsiteY3" fmla="*/ 100584 h 100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48" h="100583">
                      <a:moveTo>
                        <a:pt x="47434" y="98869"/>
                      </a:moveTo>
                      <a:cubicBezTo>
                        <a:pt x="18288" y="74295"/>
                        <a:pt x="571" y="38291"/>
                        <a:pt x="0" y="0"/>
                      </a:cubicBezTo>
                      <a:cubicBezTo>
                        <a:pt x="16002" y="9716"/>
                        <a:pt x="25718" y="27432"/>
                        <a:pt x="32004" y="45720"/>
                      </a:cubicBezTo>
                      <a:cubicBezTo>
                        <a:pt x="38291" y="64008"/>
                        <a:pt x="41148" y="83439"/>
                        <a:pt x="49149" y="100584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7F21B440-3FC5-A4DB-A2FE-A66CA3894DCB}"/>
                    </a:ext>
                  </a:extLst>
                </p:cNvPr>
                <p:cNvSpPr/>
                <p:nvPr/>
              </p:nvSpPr>
              <p:spPr>
                <a:xfrm>
                  <a:off x="4763377" y="3795667"/>
                  <a:ext cx="80010" cy="82867"/>
                </a:xfrm>
                <a:custGeom>
                  <a:avLst/>
                  <a:gdLst>
                    <a:gd name="connsiteX0" fmla="*/ 80010 w 80010"/>
                    <a:gd name="connsiteY0" fmla="*/ 0 h 82867"/>
                    <a:gd name="connsiteX1" fmla="*/ 25718 w 80010"/>
                    <a:gd name="connsiteY1" fmla="*/ 27432 h 82867"/>
                    <a:gd name="connsiteX2" fmla="*/ 0 w 80010"/>
                    <a:gd name="connsiteY2" fmla="*/ 82868 h 82867"/>
                    <a:gd name="connsiteX3" fmla="*/ 46863 w 80010"/>
                    <a:gd name="connsiteY3" fmla="*/ 49149 h 82867"/>
                    <a:gd name="connsiteX4" fmla="*/ 80010 w 80010"/>
                    <a:gd name="connsiteY4" fmla="*/ 0 h 8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10" h="82867">
                      <a:moveTo>
                        <a:pt x="80010" y="0"/>
                      </a:moveTo>
                      <a:cubicBezTo>
                        <a:pt x="60579" y="7430"/>
                        <a:pt x="41148" y="13145"/>
                        <a:pt x="25718" y="27432"/>
                      </a:cubicBezTo>
                      <a:cubicBezTo>
                        <a:pt x="9716" y="41148"/>
                        <a:pt x="571" y="61151"/>
                        <a:pt x="0" y="82868"/>
                      </a:cubicBezTo>
                      <a:cubicBezTo>
                        <a:pt x="18288" y="76010"/>
                        <a:pt x="34861" y="64580"/>
                        <a:pt x="46863" y="49149"/>
                      </a:cubicBezTo>
                      <a:cubicBezTo>
                        <a:pt x="60008" y="33719"/>
                        <a:pt x="70866" y="17145"/>
                        <a:pt x="8001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0A58C084-9515-3E1B-40F7-819CCD59B2DC}"/>
                    </a:ext>
                  </a:extLst>
                </p:cNvPr>
                <p:cNvSpPr/>
                <p:nvPr/>
              </p:nvSpPr>
              <p:spPr>
                <a:xfrm>
                  <a:off x="4822241" y="3663085"/>
                  <a:ext cx="83439" cy="105727"/>
                </a:xfrm>
                <a:custGeom>
                  <a:avLst/>
                  <a:gdLst>
                    <a:gd name="connsiteX0" fmla="*/ 83439 w 83439"/>
                    <a:gd name="connsiteY0" fmla="*/ 105728 h 105727"/>
                    <a:gd name="connsiteX1" fmla="*/ 0 w 83439"/>
                    <a:gd name="connsiteY1" fmla="*/ 0 h 105727"/>
                    <a:gd name="connsiteX2" fmla="*/ 83439 w 83439"/>
                    <a:gd name="connsiteY2" fmla="*/ 105728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439" h="105727">
                      <a:moveTo>
                        <a:pt x="83439" y="105728"/>
                      </a:moveTo>
                      <a:cubicBezTo>
                        <a:pt x="41148" y="90869"/>
                        <a:pt x="6287" y="44577"/>
                        <a:pt x="0" y="0"/>
                      </a:cubicBezTo>
                      <a:cubicBezTo>
                        <a:pt x="39434" y="24574"/>
                        <a:pt x="69152" y="62294"/>
                        <a:pt x="83439" y="10572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87567FED-214E-6E18-4DE7-A135F34A6567}"/>
                    </a:ext>
                  </a:extLst>
                </p:cNvPr>
                <p:cNvSpPr/>
                <p:nvPr/>
              </p:nvSpPr>
              <p:spPr>
                <a:xfrm>
                  <a:off x="4930826" y="3961402"/>
                  <a:ext cx="230886" cy="149161"/>
                </a:xfrm>
                <a:custGeom>
                  <a:avLst/>
                  <a:gdLst>
                    <a:gd name="connsiteX0" fmla="*/ 230886 w 230886"/>
                    <a:gd name="connsiteY0" fmla="*/ 149162 h 149161"/>
                    <a:gd name="connsiteX1" fmla="*/ 224028 w 230886"/>
                    <a:gd name="connsiteY1" fmla="*/ 140589 h 149161"/>
                    <a:gd name="connsiteX2" fmla="*/ 202883 w 230886"/>
                    <a:gd name="connsiteY2" fmla="*/ 120015 h 149161"/>
                    <a:gd name="connsiteX3" fmla="*/ 117729 w 230886"/>
                    <a:gd name="connsiteY3" fmla="*/ 71438 h 149161"/>
                    <a:gd name="connsiteX4" fmla="*/ 68580 w 230886"/>
                    <a:gd name="connsiteY4" fmla="*/ 49149 h 149161"/>
                    <a:gd name="connsiteX5" fmla="*/ 30289 w 230886"/>
                    <a:gd name="connsiteY5" fmla="*/ 26861 h 149161"/>
                    <a:gd name="connsiteX6" fmla="*/ 7429 w 230886"/>
                    <a:gd name="connsiteY6" fmla="*/ 8001 h 149161"/>
                    <a:gd name="connsiteX7" fmla="*/ 1714 w 230886"/>
                    <a:gd name="connsiteY7" fmla="*/ 2286 h 149161"/>
                    <a:gd name="connsiteX8" fmla="*/ 0 w 230886"/>
                    <a:gd name="connsiteY8" fmla="*/ 0 h 149161"/>
                    <a:gd name="connsiteX9" fmla="*/ 8001 w 230886"/>
                    <a:gd name="connsiteY9" fmla="*/ 7430 h 149161"/>
                    <a:gd name="connsiteX10" fmla="*/ 31433 w 230886"/>
                    <a:gd name="connsiteY10" fmla="*/ 25718 h 149161"/>
                    <a:gd name="connsiteX11" fmla="*/ 69723 w 230886"/>
                    <a:gd name="connsiteY11" fmla="*/ 47435 h 149161"/>
                    <a:gd name="connsiteX12" fmla="*/ 118872 w 230886"/>
                    <a:gd name="connsiteY12" fmla="*/ 69723 h 149161"/>
                    <a:gd name="connsiteX13" fmla="*/ 204026 w 230886"/>
                    <a:gd name="connsiteY13" fmla="*/ 119444 h 149161"/>
                    <a:gd name="connsiteX14" fmla="*/ 225171 w 230886"/>
                    <a:gd name="connsiteY14" fmla="*/ 140589 h 149161"/>
                    <a:gd name="connsiteX15" fmla="*/ 229743 w 230886"/>
                    <a:gd name="connsiteY15" fmla="*/ 147447 h 149161"/>
                    <a:gd name="connsiteX16" fmla="*/ 230886 w 230886"/>
                    <a:gd name="connsiteY16" fmla="*/ 149162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0886" h="149161">
                      <a:moveTo>
                        <a:pt x="230886" y="149162"/>
                      </a:moveTo>
                      <a:cubicBezTo>
                        <a:pt x="230886" y="149162"/>
                        <a:pt x="228600" y="145733"/>
                        <a:pt x="224028" y="140589"/>
                      </a:cubicBezTo>
                      <a:cubicBezTo>
                        <a:pt x="217742" y="133160"/>
                        <a:pt x="210312" y="126302"/>
                        <a:pt x="202883" y="120015"/>
                      </a:cubicBezTo>
                      <a:cubicBezTo>
                        <a:pt x="176594" y="100013"/>
                        <a:pt x="148019" y="84011"/>
                        <a:pt x="117729" y="71438"/>
                      </a:cubicBezTo>
                      <a:cubicBezTo>
                        <a:pt x="100013" y="63437"/>
                        <a:pt x="83439" y="56579"/>
                        <a:pt x="68580" y="49149"/>
                      </a:cubicBezTo>
                      <a:cubicBezTo>
                        <a:pt x="55436" y="42863"/>
                        <a:pt x="42291" y="35433"/>
                        <a:pt x="30289" y="26861"/>
                      </a:cubicBezTo>
                      <a:cubicBezTo>
                        <a:pt x="22289" y="21146"/>
                        <a:pt x="14288" y="14859"/>
                        <a:pt x="7429" y="8001"/>
                      </a:cubicBezTo>
                      <a:cubicBezTo>
                        <a:pt x="5144" y="5144"/>
                        <a:pt x="2858" y="3429"/>
                        <a:pt x="1714" y="2286"/>
                      </a:cubicBezTo>
                      <a:cubicBezTo>
                        <a:pt x="572" y="1143"/>
                        <a:pt x="0" y="0"/>
                        <a:pt x="0" y="0"/>
                      </a:cubicBezTo>
                      <a:cubicBezTo>
                        <a:pt x="0" y="0"/>
                        <a:pt x="2858" y="2858"/>
                        <a:pt x="8001" y="7430"/>
                      </a:cubicBezTo>
                      <a:cubicBezTo>
                        <a:pt x="15431" y="14288"/>
                        <a:pt x="22860" y="20574"/>
                        <a:pt x="31433" y="25718"/>
                      </a:cubicBezTo>
                      <a:cubicBezTo>
                        <a:pt x="43434" y="33719"/>
                        <a:pt x="56579" y="41148"/>
                        <a:pt x="69723" y="47435"/>
                      </a:cubicBezTo>
                      <a:cubicBezTo>
                        <a:pt x="84582" y="54864"/>
                        <a:pt x="101727" y="62294"/>
                        <a:pt x="118872" y="69723"/>
                      </a:cubicBezTo>
                      <a:cubicBezTo>
                        <a:pt x="149162" y="82296"/>
                        <a:pt x="178308" y="98870"/>
                        <a:pt x="204026" y="119444"/>
                      </a:cubicBezTo>
                      <a:cubicBezTo>
                        <a:pt x="212027" y="125730"/>
                        <a:pt x="218884" y="133160"/>
                        <a:pt x="225171" y="140589"/>
                      </a:cubicBezTo>
                      <a:cubicBezTo>
                        <a:pt x="226886" y="142875"/>
                        <a:pt x="228600" y="145161"/>
                        <a:pt x="229743" y="147447"/>
                      </a:cubicBezTo>
                      <a:cubicBezTo>
                        <a:pt x="229743" y="147447"/>
                        <a:pt x="230314" y="148590"/>
                        <a:pt x="230886" y="14916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3" name="组合 512">
              <a:extLst>
                <a:ext uri="{FF2B5EF4-FFF2-40B4-BE49-F238E27FC236}">
                  <a16:creationId xmlns:a16="http://schemas.microsoft.com/office/drawing/2014/main" id="{602171B5-8D78-228D-41BF-73E187D6AF59}"/>
                </a:ext>
              </a:extLst>
            </p:cNvPr>
            <p:cNvGrpSpPr/>
            <p:nvPr/>
          </p:nvGrpSpPr>
          <p:grpSpPr>
            <a:xfrm rot="1419657">
              <a:off x="9030365" y="4930890"/>
              <a:ext cx="679929" cy="1399100"/>
              <a:chOff x="5003407" y="3501927"/>
              <a:chExt cx="306508" cy="630706"/>
            </a:xfrm>
          </p:grpSpPr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17B59E2F-B9C2-D5CC-0C00-A285A6CCCFA3}"/>
                  </a:ext>
                </a:extLst>
              </p:cNvPr>
              <p:cNvSpPr/>
              <p:nvPr/>
            </p:nvSpPr>
            <p:spPr>
              <a:xfrm>
                <a:off x="5003407" y="4039137"/>
                <a:ext cx="60578" cy="93496"/>
              </a:xfrm>
              <a:custGeom>
                <a:avLst/>
                <a:gdLst>
                  <a:gd name="connsiteX0" fmla="*/ 60579 w 60578"/>
                  <a:gd name="connsiteY0" fmla="*/ 0 h 93496"/>
                  <a:gd name="connsiteX1" fmla="*/ 0 w 60578"/>
                  <a:gd name="connsiteY1" fmla="*/ 86296 h 93496"/>
                  <a:gd name="connsiteX2" fmla="*/ 2286 w 60578"/>
                  <a:gd name="connsiteY2" fmla="*/ 93154 h 93496"/>
                  <a:gd name="connsiteX3" fmla="*/ 8573 w 60578"/>
                  <a:gd name="connsiteY3" fmla="*/ 92011 h 93496"/>
                  <a:gd name="connsiteX4" fmla="*/ 41148 w 60578"/>
                  <a:gd name="connsiteY4" fmla="*/ 50292 h 93496"/>
                  <a:gd name="connsiteX5" fmla="*/ 60579 w 60578"/>
                  <a:gd name="connsiteY5" fmla="*/ 0 h 9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78" h="93496">
                    <a:moveTo>
                      <a:pt x="60579" y="0"/>
                    </a:moveTo>
                    <a:cubicBezTo>
                      <a:pt x="25146" y="13716"/>
                      <a:pt x="1143" y="48006"/>
                      <a:pt x="0" y="86296"/>
                    </a:cubicBezTo>
                    <a:cubicBezTo>
                      <a:pt x="0" y="88583"/>
                      <a:pt x="0" y="92011"/>
                      <a:pt x="2286" y="93154"/>
                    </a:cubicBezTo>
                    <a:cubicBezTo>
                      <a:pt x="4572" y="93726"/>
                      <a:pt x="6858" y="93726"/>
                      <a:pt x="8573" y="92011"/>
                    </a:cubicBezTo>
                    <a:cubicBezTo>
                      <a:pt x="24574" y="83439"/>
                      <a:pt x="34290" y="66865"/>
                      <a:pt x="41148" y="50292"/>
                    </a:cubicBezTo>
                    <a:cubicBezTo>
                      <a:pt x="48006" y="33718"/>
                      <a:pt x="52006" y="16002"/>
                      <a:pt x="605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2D1512EA-B9A5-997E-5FD9-90333CDD111C}"/>
                  </a:ext>
                </a:extLst>
              </p:cNvPr>
              <p:cNvSpPr/>
              <p:nvPr/>
            </p:nvSpPr>
            <p:spPr>
              <a:xfrm>
                <a:off x="5149869" y="3896641"/>
                <a:ext cx="28473" cy="107068"/>
              </a:xfrm>
              <a:custGeom>
                <a:avLst/>
                <a:gdLst>
                  <a:gd name="connsiteX0" fmla="*/ 25559 w 28473"/>
                  <a:gd name="connsiteY0" fmla="*/ 107069 h 107068"/>
                  <a:gd name="connsiteX1" fmla="*/ 2699 w 28473"/>
                  <a:gd name="connsiteY1" fmla="*/ 6485 h 107068"/>
                  <a:gd name="connsiteX2" fmla="*/ 6700 w 28473"/>
                  <a:gd name="connsiteY2" fmla="*/ 198 h 107068"/>
                  <a:gd name="connsiteX3" fmla="*/ 14701 w 28473"/>
                  <a:gd name="connsiteY3" fmla="*/ 7056 h 107068"/>
                  <a:gd name="connsiteX4" fmla="*/ 25559 w 28473"/>
                  <a:gd name="connsiteY4" fmla="*/ 107069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73" h="107068">
                    <a:moveTo>
                      <a:pt x="25559" y="107069"/>
                    </a:moveTo>
                    <a:cubicBezTo>
                      <a:pt x="3271" y="78494"/>
                      <a:pt x="-4730" y="41918"/>
                      <a:pt x="2699" y="6485"/>
                    </a:cubicBezTo>
                    <a:cubicBezTo>
                      <a:pt x="3271" y="4199"/>
                      <a:pt x="4414" y="1341"/>
                      <a:pt x="6700" y="198"/>
                    </a:cubicBezTo>
                    <a:cubicBezTo>
                      <a:pt x="10129" y="-945"/>
                      <a:pt x="13558" y="3056"/>
                      <a:pt x="14701" y="7056"/>
                    </a:cubicBezTo>
                    <a:cubicBezTo>
                      <a:pt x="27845" y="38489"/>
                      <a:pt x="31846" y="73350"/>
                      <a:pt x="25559" y="1070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CBAD3BD5-0923-2D22-FB76-DF02CB146736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AAAE13D1-5B5C-09EC-081A-CFAD112DFC82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B30CEBB2-4B91-DC49-FC7D-05447061FBC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D8E1F19-7327-CB35-43D4-1954C34FBDD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634ED269-DE21-5044-F43F-AB792714478E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9718BD88-A759-6A13-0BC5-DCB0229B8D27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B311C5DD-0EB4-D9AF-D7A1-23AE718E0BF1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52E2EBDC-F594-1185-A004-34BA483BC034}"/>
                  </a:ext>
                </a:extLst>
              </p:cNvPr>
              <p:cNvSpPr/>
              <p:nvPr/>
            </p:nvSpPr>
            <p:spPr>
              <a:xfrm>
                <a:off x="5155425" y="3862974"/>
                <a:ext cx="116586" cy="24269"/>
              </a:xfrm>
              <a:custGeom>
                <a:avLst/>
                <a:gdLst>
                  <a:gd name="connsiteX0" fmla="*/ 1143 w 116586"/>
                  <a:gd name="connsiteY0" fmla="*/ 13268 h 24269"/>
                  <a:gd name="connsiteX1" fmla="*/ 22289 w 116586"/>
                  <a:gd name="connsiteY1" fmla="*/ 17269 h 24269"/>
                  <a:gd name="connsiteX2" fmla="*/ 109728 w 116586"/>
                  <a:gd name="connsiteY2" fmla="*/ 20698 h 24269"/>
                  <a:gd name="connsiteX3" fmla="*/ 116586 w 116586"/>
                  <a:gd name="connsiteY3" fmla="*/ 15554 h 24269"/>
                  <a:gd name="connsiteX4" fmla="*/ 111443 w 116586"/>
                  <a:gd name="connsiteY4" fmla="*/ 9839 h 24269"/>
                  <a:gd name="connsiteX5" fmla="*/ 55436 w 116586"/>
                  <a:gd name="connsiteY5" fmla="*/ 695 h 24269"/>
                  <a:gd name="connsiteX6" fmla="*/ 0 w 116586"/>
                  <a:gd name="connsiteY6" fmla="*/ 12125 h 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586" h="24269">
                    <a:moveTo>
                      <a:pt x="1143" y="13268"/>
                    </a:moveTo>
                    <a:cubicBezTo>
                      <a:pt x="9716" y="12125"/>
                      <a:pt x="14288" y="14411"/>
                      <a:pt x="22289" y="17269"/>
                    </a:cubicBezTo>
                    <a:cubicBezTo>
                      <a:pt x="50864" y="25270"/>
                      <a:pt x="80582" y="26413"/>
                      <a:pt x="109728" y="20698"/>
                    </a:cubicBezTo>
                    <a:cubicBezTo>
                      <a:pt x="112586" y="20126"/>
                      <a:pt x="116586" y="18983"/>
                      <a:pt x="116586" y="15554"/>
                    </a:cubicBezTo>
                    <a:cubicBezTo>
                      <a:pt x="116586" y="12125"/>
                      <a:pt x="114300" y="10982"/>
                      <a:pt x="111443" y="9839"/>
                    </a:cubicBezTo>
                    <a:cubicBezTo>
                      <a:pt x="93726" y="1838"/>
                      <a:pt x="74295" y="-1591"/>
                      <a:pt x="55436" y="695"/>
                    </a:cubicBezTo>
                    <a:cubicBezTo>
                      <a:pt x="36576" y="2410"/>
                      <a:pt x="18860" y="1267"/>
                      <a:pt x="0" y="1212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66551062-C302-5C99-CE6E-73D5175F086C}"/>
                  </a:ext>
                </a:extLst>
              </p:cNvPr>
              <p:cNvSpPr/>
              <p:nvPr/>
            </p:nvSpPr>
            <p:spPr>
              <a:xfrm>
                <a:off x="5069129" y="3716393"/>
                <a:ext cx="123034" cy="35377"/>
              </a:xfrm>
              <a:custGeom>
                <a:avLst/>
                <a:gdLst>
                  <a:gd name="connsiteX0" fmla="*/ 0 w 123034"/>
                  <a:gd name="connsiteY0" fmla="*/ 28405 h 35377"/>
                  <a:gd name="connsiteX1" fmla="*/ 118872 w 123034"/>
                  <a:gd name="connsiteY1" fmla="*/ 15832 h 35377"/>
                  <a:gd name="connsiteX2" fmla="*/ 122873 w 123034"/>
                  <a:gd name="connsiteY2" fmla="*/ 11831 h 35377"/>
                  <a:gd name="connsiteX3" fmla="*/ 114871 w 123034"/>
                  <a:gd name="connsiteY3" fmla="*/ 3830 h 35377"/>
                  <a:gd name="connsiteX4" fmla="*/ 0 w 123034"/>
                  <a:gd name="connsiteY4" fmla="*/ 28405 h 35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4" h="35377">
                    <a:moveTo>
                      <a:pt x="0" y="28405"/>
                    </a:moveTo>
                    <a:cubicBezTo>
                      <a:pt x="39434" y="40978"/>
                      <a:pt x="82868" y="36406"/>
                      <a:pt x="118872" y="15832"/>
                    </a:cubicBezTo>
                    <a:cubicBezTo>
                      <a:pt x="120586" y="15260"/>
                      <a:pt x="121729" y="13546"/>
                      <a:pt x="122873" y="11831"/>
                    </a:cubicBezTo>
                    <a:cubicBezTo>
                      <a:pt x="124016" y="7831"/>
                      <a:pt x="118872" y="4973"/>
                      <a:pt x="114871" y="3830"/>
                    </a:cubicBezTo>
                    <a:cubicBezTo>
                      <a:pt x="73724" y="-5314"/>
                      <a:pt x="32576" y="1544"/>
                      <a:pt x="0" y="284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9A8B21FD-14E3-2D9C-7DD7-B23CD0B64062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3E2AC58F-5175-CAFF-7A35-35FCA521DD4B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2EDAC3CB-531E-370E-08AB-B7E294159046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AD96B2F0-3735-8A9F-609E-96248452C839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C34CE7FB-52B5-DA03-58C1-6C16FA88B66F}"/>
                  </a:ext>
                </a:extLst>
              </p:cNvPr>
              <p:cNvSpPr/>
              <p:nvPr/>
            </p:nvSpPr>
            <p:spPr>
              <a:xfrm>
                <a:off x="5070843" y="3585509"/>
                <a:ext cx="124586" cy="91868"/>
              </a:xfrm>
              <a:custGeom>
                <a:avLst/>
                <a:gdLst>
                  <a:gd name="connsiteX0" fmla="*/ 0 w 124586"/>
                  <a:gd name="connsiteY0" fmla="*/ 91869 h 91868"/>
                  <a:gd name="connsiteX1" fmla="*/ 68009 w 124586"/>
                  <a:gd name="connsiteY1" fmla="*/ 60436 h 91868"/>
                  <a:gd name="connsiteX2" fmla="*/ 121729 w 124586"/>
                  <a:gd name="connsiteY2" fmla="*/ 10144 h 91868"/>
                  <a:gd name="connsiteX3" fmla="*/ 124587 w 124586"/>
                  <a:gd name="connsiteY3" fmla="*/ 5001 h 91868"/>
                  <a:gd name="connsiteX4" fmla="*/ 120587 w 124586"/>
                  <a:gd name="connsiteY4" fmla="*/ 429 h 91868"/>
                  <a:gd name="connsiteX5" fmla="*/ 113729 w 124586"/>
                  <a:gd name="connsiteY5" fmla="*/ 429 h 91868"/>
                  <a:gd name="connsiteX6" fmla="*/ 46863 w 124586"/>
                  <a:gd name="connsiteY6" fmla="*/ 36433 h 91868"/>
                  <a:gd name="connsiteX7" fmla="*/ 0 w 124586"/>
                  <a:gd name="connsiteY7" fmla="*/ 91869 h 9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586" h="91868">
                    <a:moveTo>
                      <a:pt x="0" y="91869"/>
                    </a:moveTo>
                    <a:cubicBezTo>
                      <a:pt x="24003" y="84439"/>
                      <a:pt x="46863" y="74152"/>
                      <a:pt x="68009" y="60436"/>
                    </a:cubicBezTo>
                    <a:cubicBezTo>
                      <a:pt x="88011" y="45577"/>
                      <a:pt x="105728" y="29004"/>
                      <a:pt x="121729" y="10144"/>
                    </a:cubicBezTo>
                    <a:cubicBezTo>
                      <a:pt x="123444" y="9001"/>
                      <a:pt x="124016" y="6715"/>
                      <a:pt x="124587" y="5001"/>
                    </a:cubicBezTo>
                    <a:cubicBezTo>
                      <a:pt x="124016" y="2715"/>
                      <a:pt x="122873" y="1000"/>
                      <a:pt x="120587" y="429"/>
                    </a:cubicBezTo>
                    <a:cubicBezTo>
                      <a:pt x="118301" y="-143"/>
                      <a:pt x="116014" y="-143"/>
                      <a:pt x="113729" y="429"/>
                    </a:cubicBezTo>
                    <a:cubicBezTo>
                      <a:pt x="88583" y="5572"/>
                      <a:pt x="65151" y="18145"/>
                      <a:pt x="46863" y="36433"/>
                    </a:cubicBezTo>
                    <a:cubicBezTo>
                      <a:pt x="29718" y="53007"/>
                      <a:pt x="13716" y="71295"/>
                      <a:pt x="0" y="918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E006E56F-8FF8-0F6B-A274-89B78771C0A0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34FC572-0460-87E0-AB26-9C773ED496DA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0E65CF83-B57E-9584-2E48-EB988D9D1235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90BCDA91-E8CA-9CC1-F2F2-3B573083143B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BB899ACE-16B9-6B0F-3F8B-3A2C838D52C9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062B9B9F-C334-7F27-BAC2-9566F2C1C0A9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1BB17768-2C73-9D66-9097-5CC7E835FD71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92EF5A90-49D1-2279-E979-78C66EE7064A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8D3A1584-22B8-A795-54EC-4B4B8C3AD3CC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FDF9B1E3-5E9B-E3AA-901B-C68C4FEEB803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BADDA70-6B90-AEED-6493-F9F14325C028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1D0E82AE-7571-48E9-B44F-053B3FAE0048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45DBE9AC-E451-48B6-0D5B-C8339B9E3990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CCB81E68-D02B-C834-0665-E70E70559FEE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F15F367E-1720-BB59-BCBC-347FD5AE5FE7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5DFEFFD6-B05B-C52D-35D3-E39C4C5F0851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3244F9DD-4A3D-CEC6-832F-ECFB07071771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5E17FAB2-2896-E0C4-5E0B-C6C56F31FFE1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F3F303E2-3A69-8028-B7EC-2FBC941A80F8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9CAE77A1-FA5F-C17D-4D7C-6BBE3BDD0CF5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2666E4D7-86AD-8C99-B809-65172C873865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8398694E-10A2-6A2A-987A-542D6F36BE46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55FEA51D-51EF-2318-7CD8-868772A513AF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id="{86C9223A-C10C-F4F2-C286-49095EA89734}"/>
              </a:ext>
            </a:extLst>
          </p:cNvPr>
          <p:cNvGrpSpPr/>
          <p:nvPr/>
        </p:nvGrpSpPr>
        <p:grpSpPr>
          <a:xfrm rot="1805890">
            <a:off x="7362871" y="4955707"/>
            <a:ext cx="1096997" cy="1459362"/>
            <a:chOff x="6984604" y="4870400"/>
            <a:chExt cx="235190" cy="312879"/>
          </a:xfrm>
        </p:grpSpPr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B946C247-67C4-9BE3-5E0D-3069FB7F3632}"/>
                </a:ext>
              </a:extLst>
            </p:cNvPr>
            <p:cNvSpPr/>
            <p:nvPr/>
          </p:nvSpPr>
          <p:spPr>
            <a:xfrm>
              <a:off x="6987742" y="4870400"/>
              <a:ext cx="118323" cy="166571"/>
            </a:xfrm>
            <a:custGeom>
              <a:avLst/>
              <a:gdLst>
                <a:gd name="connsiteX0" fmla="*/ 11342 w 118323"/>
                <a:gd name="connsiteY0" fmla="*/ 4836 h 166571"/>
                <a:gd name="connsiteX1" fmla="*/ 1627 w 118323"/>
                <a:gd name="connsiteY1" fmla="*/ 56843 h 166571"/>
                <a:gd name="connsiteX2" fmla="*/ 25058 w 118323"/>
                <a:gd name="connsiteY2" fmla="*/ 105421 h 166571"/>
                <a:gd name="connsiteX3" fmla="*/ 114212 w 118323"/>
                <a:gd name="connsiteY3" fmla="*/ 166571 h 166571"/>
                <a:gd name="connsiteX4" fmla="*/ 99353 w 118323"/>
                <a:gd name="connsiteY4" fmla="*/ 66559 h 166571"/>
                <a:gd name="connsiteX5" fmla="*/ 11342 w 118323"/>
                <a:gd name="connsiteY5" fmla="*/ 4836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23" h="166571">
                  <a:moveTo>
                    <a:pt x="11342" y="4836"/>
                  </a:moveTo>
                  <a:cubicBezTo>
                    <a:pt x="1055" y="20267"/>
                    <a:pt x="-2373" y="39126"/>
                    <a:pt x="1627" y="56843"/>
                  </a:cubicBezTo>
                  <a:cubicBezTo>
                    <a:pt x="5627" y="74559"/>
                    <a:pt x="13628" y="91133"/>
                    <a:pt x="25058" y="105421"/>
                  </a:cubicBezTo>
                  <a:cubicBezTo>
                    <a:pt x="46204" y="133424"/>
                    <a:pt x="81637" y="153426"/>
                    <a:pt x="114212" y="166571"/>
                  </a:cubicBezTo>
                  <a:cubicBezTo>
                    <a:pt x="126214" y="129424"/>
                    <a:pt x="109069" y="87704"/>
                    <a:pt x="99353" y="66559"/>
                  </a:cubicBezTo>
                  <a:cubicBezTo>
                    <a:pt x="83352" y="33983"/>
                    <a:pt x="34774" y="-15738"/>
                    <a:pt x="11342" y="48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625919F-12BE-66E4-840F-3EE03AEE6583}"/>
                </a:ext>
              </a:extLst>
            </p:cNvPr>
            <p:cNvSpPr/>
            <p:nvPr/>
          </p:nvSpPr>
          <p:spPr>
            <a:xfrm>
              <a:off x="6984604" y="5065178"/>
              <a:ext cx="116778" cy="64182"/>
            </a:xfrm>
            <a:custGeom>
              <a:avLst/>
              <a:gdLst>
                <a:gd name="connsiteX0" fmla="*/ 116779 w 116778"/>
                <a:gd name="connsiteY0" fmla="*/ 44938 h 64182"/>
                <a:gd name="connsiteX1" fmla="*/ 76774 w 116778"/>
                <a:gd name="connsiteY1" fmla="*/ 2647 h 64182"/>
                <a:gd name="connsiteX2" fmla="*/ 17910 w 116778"/>
                <a:gd name="connsiteY2" fmla="*/ 10077 h 64182"/>
                <a:gd name="connsiteX3" fmla="*/ 193 w 116778"/>
                <a:gd name="connsiteY3" fmla="*/ 30651 h 64182"/>
                <a:gd name="connsiteX4" fmla="*/ 10480 w 116778"/>
                <a:gd name="connsiteY4" fmla="*/ 53511 h 64182"/>
                <a:gd name="connsiteX5" fmla="*/ 35055 w 116778"/>
                <a:gd name="connsiteY5" fmla="*/ 62083 h 64182"/>
                <a:gd name="connsiteX6" fmla="*/ 116779 w 116778"/>
                <a:gd name="connsiteY6" fmla="*/ 44938 h 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78" h="64182">
                  <a:moveTo>
                    <a:pt x="116779" y="44938"/>
                  </a:moveTo>
                  <a:cubicBezTo>
                    <a:pt x="112207" y="24936"/>
                    <a:pt x="96776" y="8934"/>
                    <a:pt x="76774" y="2647"/>
                  </a:cubicBezTo>
                  <a:cubicBezTo>
                    <a:pt x="56771" y="-2496"/>
                    <a:pt x="35626" y="-210"/>
                    <a:pt x="17910" y="10077"/>
                  </a:cubicBezTo>
                  <a:cubicBezTo>
                    <a:pt x="9909" y="14649"/>
                    <a:pt x="1908" y="21507"/>
                    <a:pt x="193" y="30651"/>
                  </a:cubicBezTo>
                  <a:cubicBezTo>
                    <a:pt x="-950" y="39795"/>
                    <a:pt x="3050" y="48367"/>
                    <a:pt x="10480" y="53511"/>
                  </a:cubicBezTo>
                  <a:cubicBezTo>
                    <a:pt x="17910" y="58654"/>
                    <a:pt x="25910" y="61512"/>
                    <a:pt x="35055" y="62083"/>
                  </a:cubicBezTo>
                  <a:cubicBezTo>
                    <a:pt x="64773" y="66656"/>
                    <a:pt x="94490" y="64941"/>
                    <a:pt x="116779" y="4493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BC54A5E7-4E8E-9138-F0BE-4A47AE72FF19}"/>
                </a:ext>
              </a:extLst>
            </p:cNvPr>
            <p:cNvSpPr/>
            <p:nvPr/>
          </p:nvSpPr>
          <p:spPr>
            <a:xfrm>
              <a:off x="7152719" y="4933734"/>
              <a:ext cx="67075" cy="141515"/>
            </a:xfrm>
            <a:custGeom>
              <a:avLst/>
              <a:gdLst>
                <a:gd name="connsiteX0" fmla="*/ 9243 w 67075"/>
                <a:gd name="connsiteY0" fmla="*/ 139230 h 141515"/>
                <a:gd name="connsiteX1" fmla="*/ 21816 w 67075"/>
                <a:gd name="connsiteY1" fmla="*/ 16357 h 141515"/>
                <a:gd name="connsiteX2" fmla="*/ 48105 w 67075"/>
                <a:gd name="connsiteY2" fmla="*/ 355 h 141515"/>
                <a:gd name="connsiteX3" fmla="*/ 65822 w 67075"/>
                <a:gd name="connsiteY3" fmla="*/ 25501 h 141515"/>
                <a:gd name="connsiteX4" fmla="*/ 11529 w 67075"/>
                <a:gd name="connsiteY4" fmla="*/ 141516 h 14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75" h="141515">
                  <a:moveTo>
                    <a:pt x="9243" y="139230"/>
                  </a:moveTo>
                  <a:cubicBezTo>
                    <a:pt x="-6759" y="98653"/>
                    <a:pt x="-1615" y="52933"/>
                    <a:pt x="21816" y="16357"/>
                  </a:cubicBezTo>
                  <a:cubicBezTo>
                    <a:pt x="28103" y="7213"/>
                    <a:pt x="37247" y="-1931"/>
                    <a:pt x="48105" y="355"/>
                  </a:cubicBezTo>
                  <a:cubicBezTo>
                    <a:pt x="58964" y="2641"/>
                    <a:pt x="64107" y="14643"/>
                    <a:pt x="65822" y="25501"/>
                  </a:cubicBezTo>
                  <a:cubicBezTo>
                    <a:pt x="72680" y="71793"/>
                    <a:pt x="50963" y="117513"/>
                    <a:pt x="11529" y="141516"/>
                  </a:cubicBezTo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680221EA-7A4C-6563-8DAD-345E119B355D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C90E5ACE-59C8-EAA7-97E1-DB0267089CDA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18D188A3-E406-AF5B-F165-F224FD8285B4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5C0E97EB-6037-CA1A-E060-7F78F0AE87EE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5487CCFD-B6E5-B88B-3B3C-1C44F9D94AAB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AB9F6D87-2BB9-4A9D-198A-67867B8FDECF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3" name="组合 622">
            <a:extLst>
              <a:ext uri="{FF2B5EF4-FFF2-40B4-BE49-F238E27FC236}">
                <a16:creationId xmlns:a16="http://schemas.microsoft.com/office/drawing/2014/main" id="{BD472CBA-F7BC-8EA7-DCDC-802624AE1669}"/>
              </a:ext>
            </a:extLst>
          </p:cNvPr>
          <p:cNvGrpSpPr/>
          <p:nvPr/>
        </p:nvGrpSpPr>
        <p:grpSpPr>
          <a:xfrm rot="1642365">
            <a:off x="2306562" y="4658980"/>
            <a:ext cx="1100491" cy="1640105"/>
            <a:chOff x="4441050" y="3691660"/>
            <a:chExt cx="415673" cy="619494"/>
          </a:xfrm>
        </p:grpSpPr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897BC4BB-2F01-83FB-ECE0-76F518051126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F040BA4-AF2E-6F17-C6A9-2A2444D9F3C7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A461EAA9-0B16-3187-7457-FE377D5ABAD2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6B6B553D-FF12-148F-CA63-BE0800765641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434A8612-2845-7686-55F9-28B01D179D42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B6092E96-8620-5489-348D-B599FF5CC294}"/>
                </a:ext>
              </a:extLst>
            </p:cNvPr>
            <p:cNvSpPr/>
            <p:nvPr/>
          </p:nvSpPr>
          <p:spPr>
            <a:xfrm>
              <a:off x="4441050" y="3789397"/>
              <a:ext cx="314898" cy="429196"/>
            </a:xfrm>
            <a:custGeom>
              <a:avLst/>
              <a:gdLst>
                <a:gd name="connsiteX0" fmla="*/ 314897 w 314898"/>
                <a:gd name="connsiteY0" fmla="*/ 429197 h 429196"/>
                <a:gd name="connsiteX1" fmla="*/ 112586 w 314898"/>
                <a:gd name="connsiteY1" fmla="*/ 260033 h 429196"/>
                <a:gd name="connsiteX2" fmla="*/ 149733 w 314898"/>
                <a:gd name="connsiteY2" fmla="*/ 241173 h 429196"/>
                <a:gd name="connsiteX3" fmla="*/ 90869 w 314898"/>
                <a:gd name="connsiteY3" fmla="*/ 218884 h 429196"/>
                <a:gd name="connsiteX4" fmla="*/ 58293 w 314898"/>
                <a:gd name="connsiteY4" fmla="*/ 145161 h 429196"/>
                <a:gd name="connsiteX5" fmla="*/ 96584 w 314898"/>
                <a:gd name="connsiteY5" fmla="*/ 136017 h 429196"/>
                <a:gd name="connsiteX6" fmla="*/ 50864 w 314898"/>
                <a:gd name="connsiteY6" fmla="*/ 117729 h 429196"/>
                <a:gd name="connsiteX7" fmla="*/ 0 w 314898"/>
                <a:gd name="connsiteY7" fmla="*/ 0 h 429196"/>
                <a:gd name="connsiteX8" fmla="*/ 100013 w 314898"/>
                <a:gd name="connsiteY8" fmla="*/ 60579 h 429196"/>
                <a:gd name="connsiteX9" fmla="*/ 256032 w 314898"/>
                <a:gd name="connsiteY9" fmla="*/ 275463 h 429196"/>
                <a:gd name="connsiteX10" fmla="*/ 314897 w 314898"/>
                <a:gd name="connsiteY10" fmla="*/ 429197 h 42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898" h="429196">
                  <a:moveTo>
                    <a:pt x="314897" y="429197"/>
                  </a:moveTo>
                  <a:cubicBezTo>
                    <a:pt x="314897" y="429197"/>
                    <a:pt x="165735" y="366332"/>
                    <a:pt x="112586" y="260033"/>
                  </a:cubicBezTo>
                  <a:lnTo>
                    <a:pt x="149733" y="241173"/>
                  </a:lnTo>
                  <a:cubicBezTo>
                    <a:pt x="149733" y="241173"/>
                    <a:pt x="95441" y="235458"/>
                    <a:pt x="90869" y="218884"/>
                  </a:cubicBezTo>
                  <a:cubicBezTo>
                    <a:pt x="86297" y="202311"/>
                    <a:pt x="58293" y="145161"/>
                    <a:pt x="58293" y="145161"/>
                  </a:cubicBezTo>
                  <a:lnTo>
                    <a:pt x="96584" y="136017"/>
                  </a:lnTo>
                  <a:cubicBezTo>
                    <a:pt x="96584" y="136017"/>
                    <a:pt x="64580" y="136589"/>
                    <a:pt x="50864" y="117729"/>
                  </a:cubicBezTo>
                  <a:cubicBezTo>
                    <a:pt x="37148" y="98869"/>
                    <a:pt x="0" y="0"/>
                    <a:pt x="0" y="0"/>
                  </a:cubicBezTo>
                  <a:cubicBezTo>
                    <a:pt x="0" y="0"/>
                    <a:pt x="64008" y="22289"/>
                    <a:pt x="100013" y="60579"/>
                  </a:cubicBezTo>
                  <a:cubicBezTo>
                    <a:pt x="136017" y="98869"/>
                    <a:pt x="196025" y="133731"/>
                    <a:pt x="256032" y="275463"/>
                  </a:cubicBezTo>
                  <a:cubicBezTo>
                    <a:pt x="316040" y="417195"/>
                    <a:pt x="314897" y="429197"/>
                    <a:pt x="314897" y="429197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4DDDDCA8-5808-1F35-7307-2EBBA593A0E1}"/>
                </a:ext>
              </a:extLst>
            </p:cNvPr>
            <p:cNvSpPr/>
            <p:nvPr/>
          </p:nvSpPr>
          <p:spPr>
            <a:xfrm>
              <a:off x="4746849" y="3763680"/>
              <a:ext cx="109874" cy="441198"/>
            </a:xfrm>
            <a:custGeom>
              <a:avLst/>
              <a:gdLst>
                <a:gd name="connsiteX0" fmla="*/ 61105 w 109874"/>
                <a:gd name="connsiteY0" fmla="*/ 441198 h 441198"/>
                <a:gd name="connsiteX1" fmla="*/ 105682 w 109874"/>
                <a:gd name="connsiteY1" fmla="*/ 226886 h 441198"/>
                <a:gd name="connsiteX2" fmla="*/ 71392 w 109874"/>
                <a:gd name="connsiteY2" fmla="*/ 234315 h 441198"/>
                <a:gd name="connsiteX3" fmla="*/ 97681 w 109874"/>
                <a:gd name="connsiteY3" fmla="*/ 189167 h 441198"/>
                <a:gd name="connsiteX4" fmla="*/ 79964 w 109874"/>
                <a:gd name="connsiteY4" fmla="*/ 124587 h 441198"/>
                <a:gd name="connsiteX5" fmla="*/ 50247 w 109874"/>
                <a:gd name="connsiteY5" fmla="*/ 138874 h 441198"/>
                <a:gd name="connsiteX6" fmla="*/ 70249 w 109874"/>
                <a:gd name="connsiteY6" fmla="*/ 102870 h 441198"/>
                <a:gd name="connsiteX7" fmla="*/ 41102 w 109874"/>
                <a:gd name="connsiteY7" fmla="*/ 0 h 441198"/>
                <a:gd name="connsiteX8" fmla="*/ 8527 w 109874"/>
                <a:gd name="connsiteY8" fmla="*/ 91440 h 441198"/>
                <a:gd name="connsiteX9" fmla="*/ 20529 w 109874"/>
                <a:gd name="connsiteY9" fmla="*/ 312611 h 441198"/>
                <a:gd name="connsiteX10" fmla="*/ 61105 w 109874"/>
                <a:gd name="connsiteY10" fmla="*/ 441198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874" h="441198">
                  <a:moveTo>
                    <a:pt x="61105" y="441198"/>
                  </a:moveTo>
                  <a:cubicBezTo>
                    <a:pt x="61105" y="441198"/>
                    <a:pt x="126827" y="323469"/>
                    <a:pt x="105682" y="226886"/>
                  </a:cubicBezTo>
                  <a:lnTo>
                    <a:pt x="71392" y="234315"/>
                  </a:lnTo>
                  <a:cubicBezTo>
                    <a:pt x="71392" y="234315"/>
                    <a:pt x="103396" y="202311"/>
                    <a:pt x="97681" y="189167"/>
                  </a:cubicBezTo>
                  <a:cubicBezTo>
                    <a:pt x="91966" y="176022"/>
                    <a:pt x="79964" y="124587"/>
                    <a:pt x="79964" y="124587"/>
                  </a:cubicBezTo>
                  <a:lnTo>
                    <a:pt x="50247" y="138874"/>
                  </a:lnTo>
                  <a:cubicBezTo>
                    <a:pt x="50247" y="138874"/>
                    <a:pt x="71392" y="122301"/>
                    <a:pt x="70249" y="102870"/>
                  </a:cubicBezTo>
                  <a:cubicBezTo>
                    <a:pt x="69106" y="83439"/>
                    <a:pt x="41102" y="0"/>
                    <a:pt x="41102" y="0"/>
                  </a:cubicBezTo>
                  <a:cubicBezTo>
                    <a:pt x="41102" y="0"/>
                    <a:pt x="11384" y="48006"/>
                    <a:pt x="8527" y="91440"/>
                  </a:cubicBezTo>
                  <a:cubicBezTo>
                    <a:pt x="5669" y="134874"/>
                    <a:pt x="-14905" y="189167"/>
                    <a:pt x="20529" y="312611"/>
                  </a:cubicBezTo>
                  <a:cubicBezTo>
                    <a:pt x="55962" y="436054"/>
                    <a:pt x="61105" y="441198"/>
                    <a:pt x="61105" y="44119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968655F0-1F04-2CBA-78F8-0F5DC635FA57}"/>
                </a:ext>
              </a:extLst>
            </p:cNvPr>
            <p:cNvSpPr/>
            <p:nvPr/>
          </p:nvSpPr>
          <p:spPr>
            <a:xfrm>
              <a:off x="4456481" y="4125282"/>
              <a:ext cx="321183" cy="167595"/>
            </a:xfrm>
            <a:custGeom>
              <a:avLst/>
              <a:gdLst>
                <a:gd name="connsiteX0" fmla="*/ 321183 w 321183"/>
                <a:gd name="connsiteY0" fmla="*/ 167595 h 167595"/>
                <a:gd name="connsiteX1" fmla="*/ 131445 w 321183"/>
                <a:gd name="connsiteY1" fmla="*/ 70440 h 167595"/>
                <a:gd name="connsiteX2" fmla="*/ 146876 w 321183"/>
                <a:gd name="connsiteY2" fmla="*/ 51586 h 167595"/>
                <a:gd name="connsiteX3" fmla="*/ 100013 w 321183"/>
                <a:gd name="connsiteY3" fmla="*/ 59010 h 167595"/>
                <a:gd name="connsiteX4" fmla="*/ 55436 w 321183"/>
                <a:gd name="connsiteY4" fmla="*/ 39579 h 167595"/>
                <a:gd name="connsiteX5" fmla="*/ 79439 w 321183"/>
                <a:gd name="connsiteY5" fmla="*/ 21863 h 167595"/>
                <a:gd name="connsiteX6" fmla="*/ 0 w 321183"/>
                <a:gd name="connsiteY6" fmla="*/ 7003 h 167595"/>
                <a:gd name="connsiteX7" fmla="*/ 104013 w 321183"/>
                <a:gd name="connsiteY7" fmla="*/ 8146 h 167595"/>
                <a:gd name="connsiteX8" fmla="*/ 182880 w 321183"/>
                <a:gd name="connsiteY8" fmla="*/ 40156 h 167595"/>
                <a:gd name="connsiteX9" fmla="*/ 218313 w 321183"/>
                <a:gd name="connsiteY9" fmla="*/ 61868 h 167595"/>
                <a:gd name="connsiteX10" fmla="*/ 321183 w 321183"/>
                <a:gd name="connsiteY10" fmla="*/ 167595 h 16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1183" h="167595">
                  <a:moveTo>
                    <a:pt x="321183" y="167595"/>
                  </a:moveTo>
                  <a:cubicBezTo>
                    <a:pt x="321183" y="167595"/>
                    <a:pt x="187452" y="115017"/>
                    <a:pt x="131445" y="70440"/>
                  </a:cubicBezTo>
                  <a:lnTo>
                    <a:pt x="146876" y="51586"/>
                  </a:lnTo>
                  <a:cubicBezTo>
                    <a:pt x="133159" y="60730"/>
                    <a:pt x="116014" y="63582"/>
                    <a:pt x="100013" y="59010"/>
                  </a:cubicBezTo>
                  <a:cubicBezTo>
                    <a:pt x="84011" y="54438"/>
                    <a:pt x="69152" y="48151"/>
                    <a:pt x="55436" y="39579"/>
                  </a:cubicBezTo>
                  <a:lnTo>
                    <a:pt x="79439" y="21863"/>
                  </a:lnTo>
                  <a:cubicBezTo>
                    <a:pt x="52007" y="27578"/>
                    <a:pt x="23432" y="21863"/>
                    <a:pt x="0" y="7003"/>
                  </a:cubicBezTo>
                  <a:cubicBezTo>
                    <a:pt x="33147" y="-3855"/>
                    <a:pt x="69723" y="-997"/>
                    <a:pt x="104013" y="8146"/>
                  </a:cubicBezTo>
                  <a:cubicBezTo>
                    <a:pt x="131445" y="16148"/>
                    <a:pt x="157734" y="27012"/>
                    <a:pt x="182880" y="40156"/>
                  </a:cubicBezTo>
                  <a:cubicBezTo>
                    <a:pt x="195453" y="46443"/>
                    <a:pt x="207454" y="53295"/>
                    <a:pt x="218313" y="61868"/>
                  </a:cubicBezTo>
                  <a:cubicBezTo>
                    <a:pt x="246888" y="83585"/>
                    <a:pt x="303467" y="132162"/>
                    <a:pt x="321183" y="16759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7712CCF0-F8F9-E8F6-067E-E5D5676ABD9C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0FCA48FF-B2FF-C33B-6372-4DF4777C4D9B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35892794-76FB-C9C5-AFD2-37E08A8CFDF7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0" name="组合 639">
            <a:extLst>
              <a:ext uri="{FF2B5EF4-FFF2-40B4-BE49-F238E27FC236}">
                <a16:creationId xmlns:a16="http://schemas.microsoft.com/office/drawing/2014/main" id="{C914368E-535C-FFC2-9F85-E88220911224}"/>
              </a:ext>
            </a:extLst>
          </p:cNvPr>
          <p:cNvGrpSpPr/>
          <p:nvPr/>
        </p:nvGrpSpPr>
        <p:grpSpPr>
          <a:xfrm>
            <a:off x="9994071" y="5184464"/>
            <a:ext cx="487315" cy="1085338"/>
            <a:chOff x="2375323" y="679988"/>
            <a:chExt cx="1252220" cy="2788919"/>
          </a:xfrm>
        </p:grpSpPr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8AB69C71-B039-E775-5A94-E2E4D782AE1F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DEF289F4-9C55-93ED-8FE8-0BBC61BFCC26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2BB1A1D2-40F5-A651-404E-46D159D742C4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EED2BB0B-BE35-4D58-5A2D-9CEFCAC7C680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5150FB8C-8ECB-58C9-6669-45A9584190DE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6312914B-248B-9FA5-093F-5ECC1FF2B7F5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C2D9062-A9C0-5018-F0F8-969E546E914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326B722D-E1F6-92F1-5FB7-DE24329DC9A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FDE21BC9-35E3-F364-2741-1052ED2916DB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89DDB412-DD41-EA2D-A7C3-326F7F8D15EE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8E88D9FC-2715-7C5C-CA33-FF7CA60225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5F0D4C48-5F3F-6014-D0F6-004866C35636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AFA99281-EE03-15F2-DFDC-4BC4BB34978E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AB466902-1E70-BAC9-D18E-9383E04B99D1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1EF48543-C640-6CD1-94E2-7E0C15B89AC4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81563DFC-42FC-10B6-ABFC-714FCCBA9520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99716E9A-0917-7196-959F-E15B493A8317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30F80E30-005B-D056-F589-C9C75D6E8F25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6A8453B0-AD98-1557-6207-4545C16AEEC4}"/>
              </a:ext>
            </a:extLst>
          </p:cNvPr>
          <p:cNvSpPr/>
          <p:nvPr/>
        </p:nvSpPr>
        <p:spPr>
          <a:xfrm>
            <a:off x="678152" y="6041828"/>
            <a:ext cx="11513849" cy="816172"/>
          </a:xfrm>
          <a:custGeom>
            <a:avLst/>
            <a:gdLst>
              <a:gd name="connsiteX0" fmla="*/ 3307041 w 11513849"/>
              <a:gd name="connsiteY0" fmla="*/ 1331 h 816172"/>
              <a:gd name="connsiteX1" fmla="*/ 5330763 w 11513849"/>
              <a:gd name="connsiteY1" fmla="*/ 155772 h 816172"/>
              <a:gd name="connsiteX2" fmla="*/ 7377278 w 11513849"/>
              <a:gd name="connsiteY2" fmla="*/ 475086 h 816172"/>
              <a:gd name="connsiteX3" fmla="*/ 9612478 w 11513849"/>
              <a:gd name="connsiteY3" fmla="*/ 184801 h 816172"/>
              <a:gd name="connsiteX4" fmla="*/ 10759106 w 11513849"/>
              <a:gd name="connsiteY4" fmla="*/ 576686 h 816172"/>
              <a:gd name="connsiteX5" fmla="*/ 11347466 w 11513849"/>
              <a:gd name="connsiteY5" fmla="*/ 467808 h 816172"/>
              <a:gd name="connsiteX6" fmla="*/ 11513849 w 11513849"/>
              <a:gd name="connsiteY6" fmla="*/ 416206 h 816172"/>
              <a:gd name="connsiteX7" fmla="*/ 11513849 w 11513849"/>
              <a:gd name="connsiteY7" fmla="*/ 816172 h 816172"/>
              <a:gd name="connsiteX8" fmla="*/ 0 w 11513849"/>
              <a:gd name="connsiteY8" fmla="*/ 816172 h 816172"/>
              <a:gd name="connsiteX9" fmla="*/ 423007 w 11513849"/>
              <a:gd name="connsiteY9" fmla="*/ 662227 h 816172"/>
              <a:gd name="connsiteX10" fmla="*/ 2544020 w 11513849"/>
              <a:gd name="connsiteY10" fmla="*/ 68686 h 816172"/>
              <a:gd name="connsiteX11" fmla="*/ 3307041 w 11513849"/>
              <a:gd name="connsiteY11" fmla="*/ 1331 h 81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13849" h="816172">
                <a:moveTo>
                  <a:pt x="3307041" y="1331"/>
                </a:moveTo>
                <a:cubicBezTo>
                  <a:pt x="4048971" y="-13864"/>
                  <a:pt x="4726606" y="104972"/>
                  <a:pt x="5330763" y="155772"/>
                </a:cubicBezTo>
                <a:cubicBezTo>
                  <a:pt x="6136306" y="223505"/>
                  <a:pt x="6663659" y="470248"/>
                  <a:pt x="7377278" y="475086"/>
                </a:cubicBezTo>
                <a:cubicBezTo>
                  <a:pt x="8090897" y="479924"/>
                  <a:pt x="9048840" y="167868"/>
                  <a:pt x="9612478" y="184801"/>
                </a:cubicBezTo>
                <a:cubicBezTo>
                  <a:pt x="10176116" y="201734"/>
                  <a:pt x="10282554" y="598457"/>
                  <a:pt x="10759106" y="576686"/>
                </a:cubicBezTo>
                <a:cubicBezTo>
                  <a:pt x="10937813" y="568522"/>
                  <a:pt x="11136421" y="528211"/>
                  <a:pt x="11347466" y="467808"/>
                </a:cubicBezTo>
                <a:lnTo>
                  <a:pt x="11513849" y="416206"/>
                </a:lnTo>
                <a:lnTo>
                  <a:pt x="11513849" y="816172"/>
                </a:lnTo>
                <a:lnTo>
                  <a:pt x="0" y="816172"/>
                </a:lnTo>
                <a:lnTo>
                  <a:pt x="423007" y="662227"/>
                </a:lnTo>
                <a:cubicBezTo>
                  <a:pt x="1169699" y="396580"/>
                  <a:pt x="1890878" y="174519"/>
                  <a:pt x="2544020" y="68686"/>
                </a:cubicBezTo>
                <a:cubicBezTo>
                  <a:pt x="2805278" y="26353"/>
                  <a:pt x="3059731" y="6396"/>
                  <a:pt x="3307041" y="13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97752A-F08D-B263-36A8-C09A878E0C95}"/>
              </a:ext>
            </a:extLst>
          </p:cNvPr>
          <p:cNvSpPr/>
          <p:nvPr/>
        </p:nvSpPr>
        <p:spPr>
          <a:xfrm>
            <a:off x="8874039" y="3372082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522D16-A9B9-FDFD-A232-54A097A0A2DA}"/>
              </a:ext>
            </a:extLst>
          </p:cNvPr>
          <p:cNvSpPr txBox="1"/>
          <p:nvPr/>
        </p:nvSpPr>
        <p:spPr>
          <a:xfrm>
            <a:off x="3686222" y="2585865"/>
            <a:ext cx="6520024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 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95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重点难点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任意多边形 7">
            <a:extLst>
              <a:ext uri="{FF2B5EF4-FFF2-40B4-BE49-F238E27FC236}">
                <a16:creationId xmlns:a16="http://schemas.microsoft.com/office/drawing/2014/main" id="{B5D3CAA0-4589-DD3F-596A-6112E62001BF}"/>
              </a:ext>
            </a:extLst>
          </p:cNvPr>
          <p:cNvSpPr/>
          <p:nvPr/>
        </p:nvSpPr>
        <p:spPr bwMode="auto">
          <a:xfrm>
            <a:off x="2980461" y="2605581"/>
            <a:ext cx="3526781" cy="797352"/>
          </a:xfrm>
          <a:custGeom>
            <a:avLst/>
            <a:gdLst>
              <a:gd name="connsiteX0" fmla="*/ 3162613 w 3526781"/>
              <a:gd name="connsiteY0" fmla="*/ 0 h 797352"/>
              <a:gd name="connsiteX1" fmla="*/ 3208979 w 3526781"/>
              <a:gd name="connsiteY1" fmla="*/ 22652 h 797352"/>
              <a:gd name="connsiteX2" fmla="*/ 3518088 w 3526781"/>
              <a:gd name="connsiteY2" fmla="*/ 357902 h 797352"/>
              <a:gd name="connsiteX3" fmla="*/ 3518088 w 3526781"/>
              <a:gd name="connsiteY3" fmla="*/ 407737 h 797352"/>
              <a:gd name="connsiteX4" fmla="*/ 3208979 w 3526781"/>
              <a:gd name="connsiteY4" fmla="*/ 729396 h 797352"/>
              <a:gd name="connsiteX5" fmla="*/ 3166477 w 3526781"/>
              <a:gd name="connsiteY5" fmla="*/ 752048 h 797352"/>
              <a:gd name="connsiteX6" fmla="*/ 1508883 w 3526781"/>
              <a:gd name="connsiteY6" fmla="*/ 761109 h 797352"/>
              <a:gd name="connsiteX7" fmla="*/ 1033629 w 3526781"/>
              <a:gd name="connsiteY7" fmla="*/ 797352 h 797352"/>
              <a:gd name="connsiteX8" fmla="*/ 86245 w 3526781"/>
              <a:gd name="connsiteY8" fmla="*/ 794317 h 797352"/>
              <a:gd name="connsiteX9" fmla="*/ 39128 w 3526781"/>
              <a:gd name="connsiteY9" fmla="*/ 794166 h 797352"/>
              <a:gd name="connsiteX10" fmla="*/ 34122 w 3526781"/>
              <a:gd name="connsiteY10" fmla="*/ 741952 h 797352"/>
              <a:gd name="connsiteX11" fmla="*/ 0 w 3526781"/>
              <a:gd name="connsiteY11" fmla="*/ 627028 h 797352"/>
              <a:gd name="connsiteX12" fmla="*/ 174767 w 3526781"/>
              <a:gd name="connsiteY12" fmla="*/ 625905 h 797352"/>
              <a:gd name="connsiteX13" fmla="*/ 384501 w 3526781"/>
              <a:gd name="connsiteY13" fmla="*/ 625197 h 797352"/>
              <a:gd name="connsiteX14" fmla="*/ 832709 w 3526781"/>
              <a:gd name="connsiteY14" fmla="*/ 634257 h 797352"/>
              <a:gd name="connsiteX15" fmla="*/ 848164 w 3526781"/>
              <a:gd name="connsiteY15" fmla="*/ 634257 h 797352"/>
              <a:gd name="connsiteX16" fmla="*/ 975671 w 3526781"/>
              <a:gd name="connsiteY16" fmla="*/ 579893 h 797352"/>
              <a:gd name="connsiteX17" fmla="*/ 1458653 w 3526781"/>
              <a:gd name="connsiteY17" fmla="*/ 77017 h 797352"/>
              <a:gd name="connsiteX18" fmla="*/ 1462517 w 3526781"/>
              <a:gd name="connsiteY18" fmla="*/ 72487 h 797352"/>
              <a:gd name="connsiteX19" fmla="*/ 1601616 w 3526781"/>
              <a:gd name="connsiteY19" fmla="*/ 9061 h 797352"/>
              <a:gd name="connsiteX20" fmla="*/ 3162613 w 3526781"/>
              <a:gd name="connsiteY20" fmla="*/ 0 h 79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26781" h="797352">
                <a:moveTo>
                  <a:pt x="3162613" y="0"/>
                </a:moveTo>
                <a:cubicBezTo>
                  <a:pt x="3181932" y="0"/>
                  <a:pt x="3197388" y="9061"/>
                  <a:pt x="3208979" y="22652"/>
                </a:cubicBezTo>
                <a:cubicBezTo>
                  <a:pt x="3208979" y="22652"/>
                  <a:pt x="3208979" y="22652"/>
                  <a:pt x="3518088" y="357902"/>
                </a:cubicBezTo>
                <a:cubicBezTo>
                  <a:pt x="3529679" y="371494"/>
                  <a:pt x="3529679" y="394146"/>
                  <a:pt x="3518088" y="407737"/>
                </a:cubicBezTo>
                <a:cubicBezTo>
                  <a:pt x="3518088" y="407737"/>
                  <a:pt x="3518088" y="407737"/>
                  <a:pt x="3208979" y="729396"/>
                </a:cubicBezTo>
                <a:cubicBezTo>
                  <a:pt x="3197388" y="742987"/>
                  <a:pt x="3181932" y="752048"/>
                  <a:pt x="3166477" y="752048"/>
                </a:cubicBezTo>
                <a:cubicBezTo>
                  <a:pt x="3166477" y="752048"/>
                  <a:pt x="3166477" y="752048"/>
                  <a:pt x="1508883" y="761109"/>
                </a:cubicBezTo>
                <a:cubicBezTo>
                  <a:pt x="1470245" y="761109"/>
                  <a:pt x="1033629" y="797352"/>
                  <a:pt x="1033629" y="797352"/>
                </a:cubicBezTo>
                <a:cubicBezTo>
                  <a:pt x="1033629" y="797352"/>
                  <a:pt x="1033629" y="797352"/>
                  <a:pt x="86245" y="794317"/>
                </a:cubicBezTo>
                <a:lnTo>
                  <a:pt x="39128" y="794166"/>
                </a:lnTo>
                <a:lnTo>
                  <a:pt x="34122" y="741952"/>
                </a:lnTo>
                <a:lnTo>
                  <a:pt x="0" y="627028"/>
                </a:lnTo>
                <a:lnTo>
                  <a:pt x="174767" y="625905"/>
                </a:lnTo>
                <a:cubicBezTo>
                  <a:pt x="253855" y="625480"/>
                  <a:pt x="327510" y="625197"/>
                  <a:pt x="384501" y="625197"/>
                </a:cubicBezTo>
                <a:cubicBezTo>
                  <a:pt x="639516" y="625197"/>
                  <a:pt x="809525" y="634257"/>
                  <a:pt x="832709" y="634257"/>
                </a:cubicBezTo>
                <a:cubicBezTo>
                  <a:pt x="836572" y="634257"/>
                  <a:pt x="844300" y="634257"/>
                  <a:pt x="848164" y="634257"/>
                </a:cubicBezTo>
                <a:cubicBezTo>
                  <a:pt x="929305" y="634257"/>
                  <a:pt x="956352" y="602545"/>
                  <a:pt x="975671" y="579893"/>
                </a:cubicBezTo>
                <a:cubicBezTo>
                  <a:pt x="1095451" y="462102"/>
                  <a:pt x="1458653" y="77017"/>
                  <a:pt x="1458653" y="77017"/>
                </a:cubicBezTo>
                <a:cubicBezTo>
                  <a:pt x="1458653" y="72487"/>
                  <a:pt x="1462517" y="72487"/>
                  <a:pt x="1462517" y="72487"/>
                </a:cubicBezTo>
                <a:cubicBezTo>
                  <a:pt x="1493428" y="40774"/>
                  <a:pt x="1535930" y="9061"/>
                  <a:pt x="1601616" y="9061"/>
                </a:cubicBezTo>
                <a:cubicBezTo>
                  <a:pt x="1671165" y="9061"/>
                  <a:pt x="3162613" y="0"/>
                  <a:pt x="3162613" y="0"/>
                </a:cubicBezTo>
                <a:close/>
              </a:path>
            </a:pathLst>
          </a:custGeom>
          <a:solidFill>
            <a:srgbClr val="57B898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F1452F-A5A7-A678-FF4E-A63A292CE06C}"/>
              </a:ext>
            </a:extLst>
          </p:cNvPr>
          <p:cNvGrpSpPr/>
          <p:nvPr/>
        </p:nvGrpSpPr>
        <p:grpSpPr>
          <a:xfrm>
            <a:off x="5093190" y="2712696"/>
            <a:ext cx="574213" cy="549568"/>
            <a:chOff x="6116701" y="2979396"/>
            <a:chExt cx="574213" cy="549568"/>
          </a:xfrm>
          <a:solidFill>
            <a:sysClr val="window" lastClr="FFFFFF"/>
          </a:solidFill>
        </p:grpSpPr>
        <p:sp>
          <p:nvSpPr>
            <p:cNvPr id="6" name="Freeform 107">
              <a:extLst>
                <a:ext uri="{FF2B5EF4-FFF2-40B4-BE49-F238E27FC236}">
                  <a16:creationId xmlns:a16="http://schemas.microsoft.com/office/drawing/2014/main" id="{859C77D6-723E-1BE0-47CF-CAF3C1A8F9D0}"/>
                </a:ext>
              </a:extLst>
            </p:cNvPr>
            <p:cNvSpPr/>
            <p:nvPr/>
          </p:nvSpPr>
          <p:spPr bwMode="auto">
            <a:xfrm>
              <a:off x="6547977" y="3018827"/>
              <a:ext cx="98577" cy="135545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2" y="8"/>
                </a:cxn>
                <a:cxn ang="0">
                  <a:pos x="18" y="24"/>
                </a:cxn>
                <a:cxn ang="0">
                  <a:pos x="27" y="46"/>
                </a:cxn>
                <a:cxn ang="0">
                  <a:pos x="30" y="49"/>
                </a:cxn>
                <a:cxn ang="0">
                  <a:pos x="31" y="49"/>
                </a:cxn>
                <a:cxn ang="0">
                  <a:pos x="35" y="44"/>
                </a:cxn>
                <a:cxn ang="0">
                  <a:pos x="24" y="19"/>
                </a:cxn>
                <a:cxn ang="0">
                  <a:pos x="7" y="1"/>
                </a:cxn>
                <a:cxn ang="0">
                  <a:pos x="1" y="2"/>
                </a:cxn>
              </a:cxnLst>
              <a:rect l="0" t="0" r="r" b="b"/>
              <a:pathLst>
                <a:path w="35" h="49">
                  <a:moveTo>
                    <a:pt x="1" y="2"/>
                  </a:moveTo>
                  <a:cubicBezTo>
                    <a:pt x="0" y="4"/>
                    <a:pt x="0" y="7"/>
                    <a:pt x="2" y="8"/>
                  </a:cubicBezTo>
                  <a:cubicBezTo>
                    <a:pt x="8" y="12"/>
                    <a:pt x="13" y="17"/>
                    <a:pt x="18" y="24"/>
                  </a:cubicBezTo>
                  <a:cubicBezTo>
                    <a:pt x="22" y="31"/>
                    <a:pt x="25" y="39"/>
                    <a:pt x="27" y="46"/>
                  </a:cubicBezTo>
                  <a:cubicBezTo>
                    <a:pt x="27" y="47"/>
                    <a:pt x="28" y="49"/>
                    <a:pt x="30" y="49"/>
                  </a:cubicBezTo>
                  <a:cubicBezTo>
                    <a:pt x="30" y="49"/>
                    <a:pt x="31" y="49"/>
                    <a:pt x="31" y="49"/>
                  </a:cubicBezTo>
                  <a:cubicBezTo>
                    <a:pt x="33" y="49"/>
                    <a:pt x="35" y="47"/>
                    <a:pt x="35" y="44"/>
                  </a:cubicBezTo>
                  <a:cubicBezTo>
                    <a:pt x="33" y="36"/>
                    <a:pt x="30" y="27"/>
                    <a:pt x="24" y="19"/>
                  </a:cubicBezTo>
                  <a:cubicBezTo>
                    <a:pt x="19" y="12"/>
                    <a:pt x="13" y="6"/>
                    <a:pt x="7" y="1"/>
                  </a:cubicBezTo>
                  <a:cubicBezTo>
                    <a:pt x="5" y="0"/>
                    <a:pt x="2" y="1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 108">
              <a:extLst>
                <a:ext uri="{FF2B5EF4-FFF2-40B4-BE49-F238E27FC236}">
                  <a16:creationId xmlns:a16="http://schemas.microsoft.com/office/drawing/2014/main" id="{E94893CE-8333-0C63-2ACC-C488D4E8CFA0}"/>
                </a:ext>
              </a:extLst>
            </p:cNvPr>
            <p:cNvSpPr/>
            <p:nvPr/>
          </p:nvSpPr>
          <p:spPr bwMode="auto">
            <a:xfrm>
              <a:off x="6570156" y="2979396"/>
              <a:ext cx="120758" cy="174976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1" y="2"/>
                </a:cxn>
                <a:cxn ang="0">
                  <a:pos x="2" y="8"/>
                </a:cxn>
                <a:cxn ang="0">
                  <a:pos x="22" y="29"/>
                </a:cxn>
                <a:cxn ang="0">
                  <a:pos x="35" y="59"/>
                </a:cxn>
                <a:cxn ang="0">
                  <a:pos x="38" y="62"/>
                </a:cxn>
                <a:cxn ang="0">
                  <a:pos x="40" y="62"/>
                </a:cxn>
                <a:cxn ang="0">
                  <a:pos x="43" y="58"/>
                </a:cxn>
                <a:cxn ang="0">
                  <a:pos x="29" y="25"/>
                </a:cxn>
                <a:cxn ang="0">
                  <a:pos x="7" y="1"/>
                </a:cxn>
              </a:cxnLst>
              <a:rect l="0" t="0" r="r" b="b"/>
              <a:pathLst>
                <a:path w="44" h="63">
                  <a:moveTo>
                    <a:pt x="7" y="1"/>
                  </a:moveTo>
                  <a:cubicBezTo>
                    <a:pt x="5" y="0"/>
                    <a:pt x="2" y="0"/>
                    <a:pt x="1" y="2"/>
                  </a:cubicBezTo>
                  <a:cubicBezTo>
                    <a:pt x="0" y="4"/>
                    <a:pt x="0" y="6"/>
                    <a:pt x="2" y="8"/>
                  </a:cubicBezTo>
                  <a:cubicBezTo>
                    <a:pt x="9" y="13"/>
                    <a:pt x="16" y="21"/>
                    <a:pt x="22" y="29"/>
                  </a:cubicBezTo>
                  <a:cubicBezTo>
                    <a:pt x="29" y="39"/>
                    <a:pt x="33" y="49"/>
                    <a:pt x="35" y="59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39" y="63"/>
                    <a:pt x="39" y="63"/>
                    <a:pt x="40" y="62"/>
                  </a:cubicBezTo>
                  <a:cubicBezTo>
                    <a:pt x="42" y="62"/>
                    <a:pt x="44" y="60"/>
                    <a:pt x="43" y="58"/>
                  </a:cubicBezTo>
                  <a:cubicBezTo>
                    <a:pt x="41" y="47"/>
                    <a:pt x="36" y="35"/>
                    <a:pt x="29" y="25"/>
                  </a:cubicBezTo>
                  <a:cubicBezTo>
                    <a:pt x="23" y="15"/>
                    <a:pt x="15" y="7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09">
              <a:extLst>
                <a:ext uri="{FF2B5EF4-FFF2-40B4-BE49-F238E27FC236}">
                  <a16:creationId xmlns:a16="http://schemas.microsoft.com/office/drawing/2014/main" id="{2A03A927-2786-727A-2374-77B305F81A03}"/>
                </a:ext>
              </a:extLst>
            </p:cNvPr>
            <p:cNvSpPr/>
            <p:nvPr/>
          </p:nvSpPr>
          <p:spPr bwMode="auto">
            <a:xfrm>
              <a:off x="6528262" y="3055793"/>
              <a:ext cx="71469" cy="10104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3" y="9"/>
                </a:cxn>
                <a:cxn ang="0">
                  <a:pos x="13" y="18"/>
                </a:cxn>
                <a:cxn ang="0">
                  <a:pos x="18" y="32"/>
                </a:cxn>
                <a:cxn ang="0">
                  <a:pos x="21" y="36"/>
                </a:cxn>
                <a:cxn ang="0">
                  <a:pos x="22" y="36"/>
                </a:cxn>
                <a:cxn ang="0">
                  <a:pos x="26" y="31"/>
                </a:cxn>
                <a:cxn ang="0">
                  <a:pos x="20" y="14"/>
                </a:cxn>
                <a:cxn ang="0">
                  <a:pos x="7" y="1"/>
                </a:cxn>
                <a:cxn ang="0">
                  <a:pos x="1" y="3"/>
                </a:cxn>
              </a:cxnLst>
              <a:rect l="0" t="0" r="r" b="b"/>
              <a:pathLst>
                <a:path w="26" h="36">
                  <a:moveTo>
                    <a:pt x="1" y="3"/>
                  </a:moveTo>
                  <a:cubicBezTo>
                    <a:pt x="0" y="5"/>
                    <a:pt x="1" y="7"/>
                    <a:pt x="3" y="9"/>
                  </a:cubicBezTo>
                  <a:cubicBezTo>
                    <a:pt x="7" y="10"/>
                    <a:pt x="10" y="14"/>
                    <a:pt x="13" y="18"/>
                  </a:cubicBezTo>
                  <a:cubicBezTo>
                    <a:pt x="16" y="23"/>
                    <a:pt x="18" y="28"/>
                    <a:pt x="18" y="32"/>
                  </a:cubicBezTo>
                  <a:cubicBezTo>
                    <a:pt x="18" y="34"/>
                    <a:pt x="20" y="35"/>
                    <a:pt x="21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5" y="36"/>
                    <a:pt x="26" y="34"/>
                    <a:pt x="26" y="31"/>
                  </a:cubicBezTo>
                  <a:cubicBezTo>
                    <a:pt x="26" y="26"/>
                    <a:pt x="23" y="19"/>
                    <a:pt x="20" y="14"/>
                  </a:cubicBezTo>
                  <a:cubicBezTo>
                    <a:pt x="16" y="8"/>
                    <a:pt x="11" y="4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110">
              <a:extLst>
                <a:ext uri="{FF2B5EF4-FFF2-40B4-BE49-F238E27FC236}">
                  <a16:creationId xmlns:a16="http://schemas.microsoft.com/office/drawing/2014/main" id="{6B6BAB84-3544-7597-8F06-47161E91D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2388" y="3063187"/>
              <a:ext cx="312983" cy="285874"/>
            </a:xfrm>
            <a:custGeom>
              <a:avLst/>
              <a:gdLst/>
              <a:ahLst/>
              <a:cxnLst>
                <a:cxn ang="0">
                  <a:pos x="56" y="1"/>
                </a:cxn>
                <a:cxn ang="0">
                  <a:pos x="49" y="11"/>
                </a:cxn>
                <a:cxn ang="0">
                  <a:pos x="8" y="65"/>
                </a:cxn>
                <a:cxn ang="0">
                  <a:pos x="1" y="73"/>
                </a:cxn>
                <a:cxn ang="0">
                  <a:pos x="1" y="78"/>
                </a:cxn>
                <a:cxn ang="0">
                  <a:pos x="8" y="87"/>
                </a:cxn>
                <a:cxn ang="0">
                  <a:pos x="11" y="92"/>
                </a:cxn>
                <a:cxn ang="0">
                  <a:pos x="18" y="102"/>
                </a:cxn>
                <a:cxn ang="0">
                  <a:pos x="22" y="104"/>
                </a:cxn>
                <a:cxn ang="0">
                  <a:pos x="33" y="102"/>
                </a:cxn>
                <a:cxn ang="0">
                  <a:pos x="100" y="87"/>
                </a:cxn>
                <a:cxn ang="0">
                  <a:pos x="111" y="84"/>
                </a:cxn>
                <a:cxn ang="0">
                  <a:pos x="113" y="80"/>
                </a:cxn>
                <a:cxn ang="0">
                  <a:pos x="106" y="69"/>
                </a:cxn>
                <a:cxn ang="0">
                  <a:pos x="67" y="11"/>
                </a:cxn>
                <a:cxn ang="0">
                  <a:pos x="60" y="1"/>
                </a:cxn>
                <a:cxn ang="0">
                  <a:pos x="56" y="1"/>
                </a:cxn>
                <a:cxn ang="0">
                  <a:pos x="91" y="66"/>
                </a:cxn>
                <a:cxn ang="0">
                  <a:pos x="95" y="72"/>
                </a:cxn>
                <a:cxn ang="0">
                  <a:pos x="93" y="74"/>
                </a:cxn>
                <a:cxn ang="0">
                  <a:pos x="82" y="78"/>
                </a:cxn>
                <a:cxn ang="0">
                  <a:pos x="35" y="91"/>
                </a:cxn>
                <a:cxn ang="0">
                  <a:pos x="24" y="94"/>
                </a:cxn>
                <a:cxn ang="0">
                  <a:pos x="23" y="94"/>
                </a:cxn>
                <a:cxn ang="0">
                  <a:pos x="33" y="88"/>
                </a:cxn>
                <a:cxn ang="0">
                  <a:pos x="74" y="65"/>
                </a:cxn>
                <a:cxn ang="0">
                  <a:pos x="84" y="60"/>
                </a:cxn>
                <a:cxn ang="0">
                  <a:pos x="87" y="60"/>
                </a:cxn>
                <a:cxn ang="0">
                  <a:pos x="91" y="66"/>
                </a:cxn>
              </a:cxnLst>
              <a:rect l="0" t="0" r="r" b="b"/>
              <a:pathLst>
                <a:path w="114" h="104">
                  <a:moveTo>
                    <a:pt x="56" y="1"/>
                  </a:moveTo>
                  <a:cubicBezTo>
                    <a:pt x="55" y="3"/>
                    <a:pt x="52" y="7"/>
                    <a:pt x="49" y="11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5" y="68"/>
                    <a:pt x="2" y="72"/>
                    <a:pt x="1" y="73"/>
                  </a:cubicBezTo>
                  <a:cubicBezTo>
                    <a:pt x="0" y="74"/>
                    <a:pt x="1" y="76"/>
                    <a:pt x="1" y="78"/>
                  </a:cubicBezTo>
                  <a:cubicBezTo>
                    <a:pt x="2" y="79"/>
                    <a:pt x="5" y="83"/>
                    <a:pt x="8" y="87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4" y="96"/>
                    <a:pt x="17" y="101"/>
                    <a:pt x="18" y="102"/>
                  </a:cubicBezTo>
                  <a:cubicBezTo>
                    <a:pt x="19" y="103"/>
                    <a:pt x="21" y="104"/>
                    <a:pt x="22" y="104"/>
                  </a:cubicBezTo>
                  <a:cubicBezTo>
                    <a:pt x="24" y="104"/>
                    <a:pt x="28" y="103"/>
                    <a:pt x="33" y="102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6"/>
                    <a:pt x="110" y="85"/>
                    <a:pt x="111" y="84"/>
                  </a:cubicBezTo>
                  <a:cubicBezTo>
                    <a:pt x="113" y="84"/>
                    <a:pt x="114" y="82"/>
                    <a:pt x="113" y="80"/>
                  </a:cubicBezTo>
                  <a:cubicBezTo>
                    <a:pt x="111" y="78"/>
                    <a:pt x="108" y="73"/>
                    <a:pt x="106" y="69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4" y="7"/>
                    <a:pt x="61" y="3"/>
                    <a:pt x="60" y="1"/>
                  </a:cubicBezTo>
                  <a:cubicBezTo>
                    <a:pt x="59" y="0"/>
                    <a:pt x="57" y="0"/>
                    <a:pt x="56" y="1"/>
                  </a:cubicBezTo>
                  <a:close/>
                  <a:moveTo>
                    <a:pt x="91" y="66"/>
                  </a:moveTo>
                  <a:cubicBezTo>
                    <a:pt x="93" y="68"/>
                    <a:pt x="94" y="70"/>
                    <a:pt x="95" y="72"/>
                  </a:cubicBezTo>
                  <a:cubicBezTo>
                    <a:pt x="96" y="73"/>
                    <a:pt x="95" y="74"/>
                    <a:pt x="93" y="74"/>
                  </a:cubicBezTo>
                  <a:cubicBezTo>
                    <a:pt x="92" y="75"/>
                    <a:pt x="87" y="76"/>
                    <a:pt x="82" y="78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92"/>
                    <a:pt x="25" y="94"/>
                    <a:pt x="24" y="94"/>
                  </a:cubicBezTo>
                  <a:cubicBezTo>
                    <a:pt x="22" y="95"/>
                    <a:pt x="22" y="94"/>
                    <a:pt x="23" y="94"/>
                  </a:cubicBezTo>
                  <a:cubicBezTo>
                    <a:pt x="25" y="93"/>
                    <a:pt x="29" y="90"/>
                    <a:pt x="33" y="88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8" y="63"/>
                    <a:pt x="82" y="61"/>
                    <a:pt x="84" y="60"/>
                  </a:cubicBezTo>
                  <a:cubicBezTo>
                    <a:pt x="85" y="59"/>
                    <a:pt x="87" y="59"/>
                    <a:pt x="87" y="60"/>
                  </a:cubicBezTo>
                  <a:cubicBezTo>
                    <a:pt x="88" y="61"/>
                    <a:pt x="90" y="64"/>
                    <a:pt x="91" y="6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A6DB6406-627B-5608-5D72-7595E622CAE0}"/>
                </a:ext>
              </a:extLst>
            </p:cNvPr>
            <p:cNvSpPr/>
            <p:nvPr/>
          </p:nvSpPr>
          <p:spPr bwMode="auto">
            <a:xfrm>
              <a:off x="6116701" y="3280057"/>
              <a:ext cx="165118" cy="152795"/>
            </a:xfrm>
            <a:custGeom>
              <a:avLst/>
              <a:gdLst/>
              <a:ahLst/>
              <a:cxnLst>
                <a:cxn ang="0">
                  <a:pos x="38" y="1"/>
                </a:cxn>
                <a:cxn ang="0">
                  <a:pos x="29" y="7"/>
                </a:cxn>
                <a:cxn ang="0">
                  <a:pos x="11" y="19"/>
                </a:cxn>
                <a:cxn ang="0">
                  <a:pos x="1" y="25"/>
                </a:cxn>
                <a:cxn ang="0">
                  <a:pos x="0" y="30"/>
                </a:cxn>
                <a:cxn ang="0">
                  <a:pos x="7" y="39"/>
                </a:cxn>
                <a:cxn ang="0">
                  <a:pos x="11" y="45"/>
                </a:cxn>
                <a:cxn ang="0">
                  <a:pos x="17" y="54"/>
                </a:cxn>
                <a:cxn ang="0">
                  <a:pos x="21" y="55"/>
                </a:cxn>
                <a:cxn ang="0">
                  <a:pos x="31" y="48"/>
                </a:cxn>
                <a:cxn ang="0">
                  <a:pos x="49" y="36"/>
                </a:cxn>
                <a:cxn ang="0">
                  <a:pos x="58" y="30"/>
                </a:cxn>
                <a:cxn ang="0">
                  <a:pos x="59" y="26"/>
                </a:cxn>
                <a:cxn ang="0">
                  <a:pos x="52" y="16"/>
                </a:cxn>
                <a:cxn ang="0">
                  <a:pos x="48" y="10"/>
                </a:cxn>
                <a:cxn ang="0">
                  <a:pos x="42" y="1"/>
                </a:cxn>
                <a:cxn ang="0">
                  <a:pos x="38" y="1"/>
                </a:cxn>
              </a:cxnLst>
              <a:rect l="0" t="0" r="r" b="b"/>
              <a:pathLst>
                <a:path w="60" h="56">
                  <a:moveTo>
                    <a:pt x="38" y="1"/>
                  </a:moveTo>
                  <a:cubicBezTo>
                    <a:pt x="37" y="1"/>
                    <a:pt x="33" y="4"/>
                    <a:pt x="29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7" y="22"/>
                    <a:pt x="3" y="24"/>
                    <a:pt x="1" y="25"/>
                  </a:cubicBezTo>
                  <a:cubicBezTo>
                    <a:pt x="0" y="26"/>
                    <a:pt x="0" y="28"/>
                    <a:pt x="0" y="30"/>
                  </a:cubicBezTo>
                  <a:cubicBezTo>
                    <a:pt x="1" y="31"/>
                    <a:pt x="4" y="35"/>
                    <a:pt x="7" y="39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3" y="48"/>
                    <a:pt x="16" y="53"/>
                    <a:pt x="17" y="54"/>
                  </a:cubicBezTo>
                  <a:cubicBezTo>
                    <a:pt x="18" y="55"/>
                    <a:pt x="20" y="56"/>
                    <a:pt x="21" y="55"/>
                  </a:cubicBezTo>
                  <a:cubicBezTo>
                    <a:pt x="22" y="54"/>
                    <a:pt x="27" y="51"/>
                    <a:pt x="31" y="48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2" y="34"/>
                    <a:pt x="57" y="31"/>
                    <a:pt x="58" y="30"/>
                  </a:cubicBezTo>
                  <a:cubicBezTo>
                    <a:pt x="59" y="29"/>
                    <a:pt x="60" y="27"/>
                    <a:pt x="59" y="26"/>
                  </a:cubicBezTo>
                  <a:cubicBezTo>
                    <a:pt x="58" y="24"/>
                    <a:pt x="55" y="20"/>
                    <a:pt x="52" y="16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6" y="7"/>
                    <a:pt x="43" y="2"/>
                    <a:pt x="42" y="1"/>
                  </a:cubicBezTo>
                  <a:cubicBezTo>
                    <a:pt x="41" y="0"/>
                    <a:pt x="40" y="0"/>
                    <a:pt x="38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112">
              <a:extLst>
                <a:ext uri="{FF2B5EF4-FFF2-40B4-BE49-F238E27FC236}">
                  <a16:creationId xmlns:a16="http://schemas.microsoft.com/office/drawing/2014/main" id="{87578444-D166-F7A5-83E7-FE162EDB87E0}"/>
                </a:ext>
              </a:extLst>
            </p:cNvPr>
            <p:cNvSpPr/>
            <p:nvPr/>
          </p:nvSpPr>
          <p:spPr bwMode="auto">
            <a:xfrm>
              <a:off x="6180776" y="3420529"/>
              <a:ext cx="115829" cy="108435"/>
            </a:xfrm>
            <a:custGeom>
              <a:avLst/>
              <a:gdLst/>
              <a:ahLst/>
              <a:cxnLst>
                <a:cxn ang="0">
                  <a:pos x="22" y="9"/>
                </a:cxn>
                <a:cxn ang="0">
                  <a:pos x="14" y="1"/>
                </a:cxn>
                <a:cxn ang="0">
                  <a:pos x="9" y="2"/>
                </a:cxn>
                <a:cxn ang="0">
                  <a:pos x="2" y="6"/>
                </a:cxn>
                <a:cxn ang="0">
                  <a:pos x="1" y="10"/>
                </a:cxn>
                <a:cxn ang="0">
                  <a:pos x="9" y="19"/>
                </a:cxn>
                <a:cxn ang="0">
                  <a:pos x="22" y="31"/>
                </a:cxn>
                <a:cxn ang="0">
                  <a:pos x="29" y="39"/>
                </a:cxn>
                <a:cxn ang="0">
                  <a:pos x="35" y="38"/>
                </a:cxn>
                <a:cxn ang="0">
                  <a:pos x="40" y="33"/>
                </a:cxn>
                <a:cxn ang="0">
                  <a:pos x="40" y="28"/>
                </a:cxn>
                <a:cxn ang="0">
                  <a:pos x="32" y="20"/>
                </a:cxn>
                <a:cxn ang="0">
                  <a:pos x="22" y="9"/>
                </a:cxn>
              </a:cxnLst>
              <a:rect l="0" t="0" r="r" b="b"/>
              <a:pathLst>
                <a:path w="42" h="40">
                  <a:moveTo>
                    <a:pt x="22" y="9"/>
                  </a:moveTo>
                  <a:cubicBezTo>
                    <a:pt x="19" y="6"/>
                    <a:pt x="15" y="2"/>
                    <a:pt x="14" y="1"/>
                  </a:cubicBezTo>
                  <a:cubicBezTo>
                    <a:pt x="13" y="0"/>
                    <a:pt x="11" y="0"/>
                    <a:pt x="9" y="2"/>
                  </a:cubicBezTo>
                  <a:cubicBezTo>
                    <a:pt x="7" y="3"/>
                    <a:pt x="4" y="5"/>
                    <a:pt x="2" y="6"/>
                  </a:cubicBezTo>
                  <a:cubicBezTo>
                    <a:pt x="1" y="7"/>
                    <a:pt x="0" y="9"/>
                    <a:pt x="1" y="10"/>
                  </a:cubicBezTo>
                  <a:cubicBezTo>
                    <a:pt x="3" y="12"/>
                    <a:pt x="6" y="15"/>
                    <a:pt x="9" y="19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5" y="34"/>
                    <a:pt x="28" y="38"/>
                    <a:pt x="29" y="39"/>
                  </a:cubicBezTo>
                  <a:cubicBezTo>
                    <a:pt x="31" y="40"/>
                    <a:pt x="33" y="40"/>
                    <a:pt x="35" y="38"/>
                  </a:cubicBezTo>
                  <a:cubicBezTo>
                    <a:pt x="36" y="37"/>
                    <a:pt x="39" y="34"/>
                    <a:pt x="40" y="33"/>
                  </a:cubicBezTo>
                  <a:cubicBezTo>
                    <a:pt x="42" y="32"/>
                    <a:pt x="42" y="29"/>
                    <a:pt x="40" y="28"/>
                  </a:cubicBezTo>
                  <a:cubicBezTo>
                    <a:pt x="39" y="27"/>
                    <a:pt x="35" y="23"/>
                    <a:pt x="32" y="20"/>
                  </a:cubicBezTo>
                  <a:lnTo>
                    <a:pt x="22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113">
              <a:extLst>
                <a:ext uri="{FF2B5EF4-FFF2-40B4-BE49-F238E27FC236}">
                  <a16:creationId xmlns:a16="http://schemas.microsoft.com/office/drawing/2014/main" id="{A5D3E797-19CD-D457-2D9B-3D24D9609847}"/>
                </a:ext>
              </a:extLst>
            </p:cNvPr>
            <p:cNvSpPr/>
            <p:nvPr/>
          </p:nvSpPr>
          <p:spPr bwMode="auto">
            <a:xfrm>
              <a:off x="6227601" y="3390956"/>
              <a:ext cx="39431" cy="49289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2" y="6"/>
                </a:cxn>
                <a:cxn ang="0">
                  <a:pos x="2" y="11"/>
                </a:cxn>
                <a:cxn ang="0">
                  <a:pos x="7" y="16"/>
                </a:cxn>
                <a:cxn ang="0">
                  <a:pos x="12" y="16"/>
                </a:cxn>
                <a:cxn ang="0">
                  <a:pos x="12" y="15"/>
                </a:cxn>
                <a:cxn ang="0">
                  <a:pos x="13" y="9"/>
                </a:cxn>
                <a:cxn ang="0">
                  <a:pos x="13" y="4"/>
                </a:cxn>
                <a:cxn ang="0">
                  <a:pos x="13" y="2"/>
                </a:cxn>
                <a:cxn ang="0">
                  <a:pos x="8" y="2"/>
                </a:cxn>
              </a:cxnLst>
              <a:rect l="0" t="0" r="r" b="b"/>
              <a:pathLst>
                <a:path w="14" h="18">
                  <a:moveTo>
                    <a:pt x="8" y="2"/>
                  </a:moveTo>
                  <a:cubicBezTo>
                    <a:pt x="6" y="3"/>
                    <a:pt x="3" y="5"/>
                    <a:pt x="2" y="6"/>
                  </a:cubicBezTo>
                  <a:cubicBezTo>
                    <a:pt x="0" y="7"/>
                    <a:pt x="0" y="9"/>
                    <a:pt x="2" y="11"/>
                  </a:cubicBezTo>
                  <a:cubicBezTo>
                    <a:pt x="3" y="12"/>
                    <a:pt x="6" y="15"/>
                    <a:pt x="7" y="16"/>
                  </a:cubicBezTo>
                  <a:cubicBezTo>
                    <a:pt x="9" y="18"/>
                    <a:pt x="11" y="18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3" y="13"/>
                    <a:pt x="13" y="11"/>
                    <a:pt x="13" y="9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0" y="0"/>
                    <a:pt x="8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114">
              <a:extLst>
                <a:ext uri="{FF2B5EF4-FFF2-40B4-BE49-F238E27FC236}">
                  <a16:creationId xmlns:a16="http://schemas.microsoft.com/office/drawing/2014/main" id="{46014F90-2782-B0A3-178B-24AC8FDE70A6}"/>
                </a:ext>
              </a:extLst>
            </p:cNvPr>
            <p:cNvSpPr/>
            <p:nvPr/>
          </p:nvSpPr>
          <p:spPr bwMode="auto">
            <a:xfrm>
              <a:off x="6466650" y="3117404"/>
              <a:ext cx="66540" cy="7639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8" y="16"/>
                </a:cxn>
                <a:cxn ang="0">
                  <a:pos x="14" y="25"/>
                </a:cxn>
                <a:cxn ang="0">
                  <a:pos x="17" y="28"/>
                </a:cxn>
                <a:cxn ang="0">
                  <a:pos x="20" y="2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3" y="2"/>
                </a:cxn>
              </a:cxnLst>
              <a:rect l="0" t="0" r="r" b="b"/>
              <a:pathLst>
                <a:path w="24" h="28">
                  <a:moveTo>
                    <a:pt x="3" y="2"/>
                  </a:moveTo>
                  <a:cubicBezTo>
                    <a:pt x="3" y="2"/>
                    <a:pt x="1" y="3"/>
                    <a:pt x="0" y="4"/>
                  </a:cubicBezTo>
                  <a:cubicBezTo>
                    <a:pt x="0" y="6"/>
                    <a:pt x="2" y="8"/>
                    <a:pt x="2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5" y="28"/>
                    <a:pt x="17" y="28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24" y="21"/>
                    <a:pt x="24" y="1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6" y="2"/>
                    <a:pt x="10" y="0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4" name="任意多边形 32">
            <a:extLst>
              <a:ext uri="{FF2B5EF4-FFF2-40B4-BE49-F238E27FC236}">
                <a16:creationId xmlns:a16="http://schemas.microsoft.com/office/drawing/2014/main" id="{48C07605-0251-5201-52E4-E878A770E8BA}"/>
              </a:ext>
            </a:extLst>
          </p:cNvPr>
          <p:cNvSpPr/>
          <p:nvPr/>
        </p:nvSpPr>
        <p:spPr bwMode="auto">
          <a:xfrm>
            <a:off x="2709438" y="1519379"/>
            <a:ext cx="3785228" cy="1439823"/>
          </a:xfrm>
          <a:custGeom>
            <a:avLst/>
            <a:gdLst>
              <a:gd name="connsiteX0" fmla="*/ 3421055 w 3785228"/>
              <a:gd name="connsiteY0" fmla="*/ 0 h 1439823"/>
              <a:gd name="connsiteX1" fmla="*/ 3463558 w 3785228"/>
              <a:gd name="connsiteY1" fmla="*/ 22639 h 1439823"/>
              <a:gd name="connsiteX2" fmla="*/ 3776534 w 3785228"/>
              <a:gd name="connsiteY2" fmla="*/ 348637 h 1439823"/>
              <a:gd name="connsiteX3" fmla="*/ 3776534 w 3785228"/>
              <a:gd name="connsiteY3" fmla="*/ 398442 h 1439823"/>
              <a:gd name="connsiteX4" fmla="*/ 3467422 w 3785228"/>
              <a:gd name="connsiteY4" fmla="*/ 728967 h 1439823"/>
              <a:gd name="connsiteX5" fmla="*/ 3424919 w 3785228"/>
              <a:gd name="connsiteY5" fmla="*/ 751606 h 1439823"/>
              <a:gd name="connsiteX6" fmla="*/ 1863899 w 3785228"/>
              <a:gd name="connsiteY6" fmla="*/ 765189 h 1439823"/>
              <a:gd name="connsiteX7" fmla="*/ 1713207 w 3785228"/>
              <a:gd name="connsiteY7" fmla="*/ 833105 h 1439823"/>
              <a:gd name="connsiteX8" fmla="*/ 1237946 w 3785228"/>
              <a:gd name="connsiteY8" fmla="*/ 1376435 h 1439823"/>
              <a:gd name="connsiteX9" fmla="*/ 1110437 w 3785228"/>
              <a:gd name="connsiteY9" fmla="*/ 1439823 h 1439823"/>
              <a:gd name="connsiteX10" fmla="*/ 311920 w 3785228"/>
              <a:gd name="connsiteY10" fmla="*/ 1434738 h 1439823"/>
              <a:gd name="connsiteX11" fmla="*/ 132104 w 3785228"/>
              <a:gd name="connsiteY11" fmla="*/ 1434152 h 1439823"/>
              <a:gd name="connsiteX12" fmla="*/ 25172 w 3785228"/>
              <a:gd name="connsiteY12" fmla="*/ 1304262 h 1439823"/>
              <a:gd name="connsiteX13" fmla="*/ 0 w 3785228"/>
              <a:gd name="connsiteY13" fmla="*/ 1281473 h 1439823"/>
              <a:gd name="connsiteX14" fmla="*/ 42171 w 3785228"/>
              <a:gd name="connsiteY14" fmla="*/ 1281741 h 1439823"/>
              <a:gd name="connsiteX15" fmla="*/ 1083389 w 3785228"/>
              <a:gd name="connsiteY15" fmla="*/ 1290408 h 1439823"/>
              <a:gd name="connsiteX16" fmla="*/ 1191579 w 3785228"/>
              <a:gd name="connsiteY16" fmla="*/ 1227019 h 1439823"/>
              <a:gd name="connsiteX17" fmla="*/ 1651384 w 3785228"/>
              <a:gd name="connsiteY17" fmla="*/ 280720 h 1439823"/>
              <a:gd name="connsiteX18" fmla="*/ 1921858 w 3785228"/>
              <a:gd name="connsiteY18" fmla="*/ 13583 h 1439823"/>
              <a:gd name="connsiteX19" fmla="*/ 3421055 w 3785228"/>
              <a:gd name="connsiteY19" fmla="*/ 0 h 143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85228" h="1439823">
                <a:moveTo>
                  <a:pt x="3421055" y="0"/>
                </a:moveTo>
                <a:cubicBezTo>
                  <a:pt x="3436510" y="0"/>
                  <a:pt x="3451966" y="9056"/>
                  <a:pt x="3463558" y="22639"/>
                </a:cubicBezTo>
                <a:cubicBezTo>
                  <a:pt x="3463558" y="22639"/>
                  <a:pt x="3463558" y="22639"/>
                  <a:pt x="3776534" y="348637"/>
                </a:cubicBezTo>
                <a:cubicBezTo>
                  <a:pt x="3788126" y="362220"/>
                  <a:pt x="3788126" y="384858"/>
                  <a:pt x="3776534" y="398442"/>
                </a:cubicBezTo>
                <a:cubicBezTo>
                  <a:pt x="3776534" y="398442"/>
                  <a:pt x="3776534" y="398442"/>
                  <a:pt x="3467422" y="728967"/>
                </a:cubicBezTo>
                <a:cubicBezTo>
                  <a:pt x="3455830" y="742550"/>
                  <a:pt x="3440374" y="751606"/>
                  <a:pt x="3424919" y="751606"/>
                </a:cubicBezTo>
                <a:cubicBezTo>
                  <a:pt x="3424919" y="751606"/>
                  <a:pt x="1956633" y="765189"/>
                  <a:pt x="1863899" y="765189"/>
                </a:cubicBezTo>
                <a:cubicBezTo>
                  <a:pt x="1794349" y="765189"/>
                  <a:pt x="1747982" y="801411"/>
                  <a:pt x="1713207" y="833105"/>
                </a:cubicBezTo>
                <a:cubicBezTo>
                  <a:pt x="1713207" y="833105"/>
                  <a:pt x="1353863" y="1245130"/>
                  <a:pt x="1237946" y="1376435"/>
                </a:cubicBezTo>
                <a:cubicBezTo>
                  <a:pt x="1218626" y="1399073"/>
                  <a:pt x="1179987" y="1439823"/>
                  <a:pt x="1110437" y="1439823"/>
                </a:cubicBezTo>
                <a:cubicBezTo>
                  <a:pt x="1108022" y="1439823"/>
                  <a:pt x="666389" y="1436286"/>
                  <a:pt x="311920" y="1434738"/>
                </a:cubicBezTo>
                <a:lnTo>
                  <a:pt x="132104" y="1434152"/>
                </a:lnTo>
                <a:lnTo>
                  <a:pt x="25172" y="1304262"/>
                </a:lnTo>
                <a:lnTo>
                  <a:pt x="0" y="1281473"/>
                </a:lnTo>
                <a:lnTo>
                  <a:pt x="42171" y="1281741"/>
                </a:lnTo>
                <a:cubicBezTo>
                  <a:pt x="293099" y="1283475"/>
                  <a:pt x="1069866" y="1290408"/>
                  <a:pt x="1083389" y="1290408"/>
                </a:cubicBezTo>
                <a:cubicBezTo>
                  <a:pt x="1102709" y="1290408"/>
                  <a:pt x="1160668" y="1285880"/>
                  <a:pt x="1191579" y="1227019"/>
                </a:cubicBezTo>
                <a:cubicBezTo>
                  <a:pt x="1288177" y="1032326"/>
                  <a:pt x="1589562" y="430136"/>
                  <a:pt x="1651384" y="280720"/>
                </a:cubicBezTo>
                <a:cubicBezTo>
                  <a:pt x="1705479" y="158471"/>
                  <a:pt x="1790485" y="13583"/>
                  <a:pt x="1921858" y="13583"/>
                </a:cubicBezTo>
                <a:cubicBezTo>
                  <a:pt x="1987544" y="13583"/>
                  <a:pt x="3421055" y="0"/>
                  <a:pt x="3421055" y="0"/>
                </a:cubicBezTo>
                <a:close/>
              </a:path>
            </a:pathLst>
          </a:custGeom>
          <a:solidFill>
            <a:srgbClr val="008357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C8EC3A8-C723-9E97-9A85-2F1B8F3FB723}"/>
              </a:ext>
            </a:extLst>
          </p:cNvPr>
          <p:cNvGrpSpPr/>
          <p:nvPr/>
        </p:nvGrpSpPr>
        <p:grpSpPr>
          <a:xfrm>
            <a:off x="5114076" y="1713152"/>
            <a:ext cx="532443" cy="381536"/>
            <a:chOff x="6137587" y="1979852"/>
            <a:chExt cx="532443" cy="381536"/>
          </a:xfrm>
          <a:solidFill>
            <a:sysClr val="window" lastClr="FFFFFF"/>
          </a:solidFill>
        </p:grpSpPr>
        <p:sp>
          <p:nvSpPr>
            <p:cNvPr id="36" name="Freeform 106">
              <a:extLst>
                <a:ext uri="{FF2B5EF4-FFF2-40B4-BE49-F238E27FC236}">
                  <a16:creationId xmlns:a16="http://schemas.microsoft.com/office/drawing/2014/main" id="{700199B9-C025-46BF-C9FB-97EC2E19C499}"/>
                </a:ext>
              </a:extLst>
            </p:cNvPr>
            <p:cNvSpPr/>
            <p:nvPr/>
          </p:nvSpPr>
          <p:spPr bwMode="auto">
            <a:xfrm>
              <a:off x="6137587" y="1979852"/>
              <a:ext cx="532443" cy="261950"/>
            </a:xfrm>
            <a:custGeom>
              <a:avLst/>
              <a:gdLst/>
              <a:ahLst/>
              <a:cxnLst>
                <a:cxn ang="0">
                  <a:pos x="114" y="46"/>
                </a:cxn>
                <a:cxn ang="0">
                  <a:pos x="89" y="25"/>
                </a:cxn>
                <a:cxn ang="0">
                  <a:pos x="89" y="10"/>
                </a:cxn>
                <a:cxn ang="0">
                  <a:pos x="83" y="4"/>
                </a:cxn>
                <a:cxn ang="0">
                  <a:pos x="77" y="10"/>
                </a:cxn>
                <a:cxn ang="0">
                  <a:pos x="77" y="15"/>
                </a:cxn>
                <a:cxn ang="0">
                  <a:pos x="62" y="2"/>
                </a:cxn>
                <a:cxn ang="0">
                  <a:pos x="54" y="2"/>
                </a:cxn>
                <a:cxn ang="0">
                  <a:pos x="3" y="46"/>
                </a:cxn>
                <a:cxn ang="0">
                  <a:pos x="2" y="54"/>
                </a:cxn>
                <a:cxn ang="0">
                  <a:pos x="10" y="55"/>
                </a:cxn>
                <a:cxn ang="0">
                  <a:pos x="55" y="17"/>
                </a:cxn>
                <a:cxn ang="0">
                  <a:pos x="62" y="17"/>
                </a:cxn>
                <a:cxn ang="0">
                  <a:pos x="106" y="55"/>
                </a:cxn>
                <a:cxn ang="0">
                  <a:pos x="110" y="57"/>
                </a:cxn>
                <a:cxn ang="0">
                  <a:pos x="114" y="54"/>
                </a:cxn>
                <a:cxn ang="0">
                  <a:pos x="114" y="46"/>
                </a:cxn>
              </a:cxnLst>
              <a:rect l="0" t="0" r="r" b="b"/>
              <a:pathLst>
                <a:path w="116" h="57">
                  <a:moveTo>
                    <a:pt x="114" y="46"/>
                  </a:moveTo>
                  <a:cubicBezTo>
                    <a:pt x="89" y="25"/>
                    <a:pt x="89" y="25"/>
                    <a:pt x="89" y="2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7"/>
                    <a:pt x="87" y="4"/>
                    <a:pt x="83" y="4"/>
                  </a:cubicBezTo>
                  <a:cubicBezTo>
                    <a:pt x="80" y="4"/>
                    <a:pt x="77" y="7"/>
                    <a:pt x="77" y="10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0" y="0"/>
                    <a:pt x="56" y="0"/>
                    <a:pt x="54" y="2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48"/>
                    <a:pt x="0" y="52"/>
                    <a:pt x="2" y="54"/>
                  </a:cubicBezTo>
                  <a:cubicBezTo>
                    <a:pt x="4" y="57"/>
                    <a:pt x="8" y="57"/>
                    <a:pt x="10" y="55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6"/>
                    <a:pt x="59" y="16"/>
                    <a:pt x="62" y="17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7" y="56"/>
                    <a:pt x="108" y="57"/>
                    <a:pt x="110" y="57"/>
                  </a:cubicBezTo>
                  <a:cubicBezTo>
                    <a:pt x="111" y="57"/>
                    <a:pt x="113" y="56"/>
                    <a:pt x="114" y="54"/>
                  </a:cubicBezTo>
                  <a:cubicBezTo>
                    <a:pt x="116" y="52"/>
                    <a:pt x="116" y="48"/>
                    <a:pt x="114" y="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107">
              <a:extLst>
                <a:ext uri="{FF2B5EF4-FFF2-40B4-BE49-F238E27FC236}">
                  <a16:creationId xmlns:a16="http://schemas.microsoft.com/office/drawing/2014/main" id="{560AFA90-2001-2F31-6D92-CE5345C7BDC0}"/>
                </a:ext>
              </a:extLst>
            </p:cNvPr>
            <p:cNvSpPr/>
            <p:nvPr/>
          </p:nvSpPr>
          <p:spPr bwMode="auto">
            <a:xfrm>
              <a:off x="6220157" y="2076660"/>
              <a:ext cx="367301" cy="284728"/>
            </a:xfrm>
            <a:custGeom>
              <a:avLst/>
              <a:gdLst/>
              <a:ahLst/>
              <a:cxnLst>
                <a:cxn ang="0">
                  <a:pos x="76" y="28"/>
                </a:cxn>
                <a:cxn ang="0">
                  <a:pos x="44" y="2"/>
                </a:cxn>
                <a:cxn ang="0">
                  <a:pos x="36" y="2"/>
                </a:cxn>
                <a:cxn ang="0">
                  <a:pos x="5" y="28"/>
                </a:cxn>
                <a:cxn ang="0">
                  <a:pos x="0" y="37"/>
                </a:cxn>
                <a:cxn ang="0">
                  <a:pos x="0" y="57"/>
                </a:cxn>
                <a:cxn ang="0">
                  <a:pos x="6" y="62"/>
                </a:cxn>
                <a:cxn ang="0">
                  <a:pos x="25" y="62"/>
                </a:cxn>
                <a:cxn ang="0">
                  <a:pos x="31" y="57"/>
                </a:cxn>
                <a:cxn ang="0">
                  <a:pos x="31" y="38"/>
                </a:cxn>
                <a:cxn ang="0">
                  <a:pos x="37" y="33"/>
                </a:cxn>
                <a:cxn ang="0">
                  <a:pos x="44" y="33"/>
                </a:cxn>
                <a:cxn ang="0">
                  <a:pos x="49" y="38"/>
                </a:cxn>
                <a:cxn ang="0">
                  <a:pos x="49" y="57"/>
                </a:cxn>
                <a:cxn ang="0">
                  <a:pos x="55" y="62"/>
                </a:cxn>
                <a:cxn ang="0">
                  <a:pos x="74" y="62"/>
                </a:cxn>
                <a:cxn ang="0">
                  <a:pos x="80" y="57"/>
                </a:cxn>
                <a:cxn ang="0">
                  <a:pos x="80" y="37"/>
                </a:cxn>
                <a:cxn ang="0">
                  <a:pos x="76" y="28"/>
                </a:cxn>
              </a:cxnLst>
              <a:rect l="0" t="0" r="r" b="b"/>
              <a:pathLst>
                <a:path w="80" h="62">
                  <a:moveTo>
                    <a:pt x="76" y="28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2" y="0"/>
                    <a:pt x="38" y="0"/>
                    <a:pt x="36" y="2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30"/>
                    <a:pt x="0" y="34"/>
                    <a:pt x="0" y="3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3" y="62"/>
                    <a:pt x="6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8" y="62"/>
                    <a:pt x="31" y="60"/>
                    <a:pt x="31" y="5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5"/>
                    <a:pt x="33" y="33"/>
                    <a:pt x="37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7" y="33"/>
                    <a:pt x="49" y="35"/>
                    <a:pt x="49" y="38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0"/>
                    <a:pt x="52" y="62"/>
                    <a:pt x="55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7" y="62"/>
                    <a:pt x="80" y="60"/>
                    <a:pt x="80" y="5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4"/>
                    <a:pt x="78" y="30"/>
                    <a:pt x="76" y="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8" name="任意多边形 37">
            <a:extLst>
              <a:ext uri="{FF2B5EF4-FFF2-40B4-BE49-F238E27FC236}">
                <a16:creationId xmlns:a16="http://schemas.microsoft.com/office/drawing/2014/main" id="{FE8B7606-E7B6-133E-CA45-3E629724A8DE}"/>
              </a:ext>
            </a:extLst>
          </p:cNvPr>
          <p:cNvSpPr/>
          <p:nvPr/>
        </p:nvSpPr>
        <p:spPr bwMode="auto">
          <a:xfrm>
            <a:off x="2975028" y="3698661"/>
            <a:ext cx="3532214" cy="797352"/>
          </a:xfrm>
          <a:custGeom>
            <a:avLst/>
            <a:gdLst>
              <a:gd name="connsiteX0" fmla="*/ 1039062 w 3532214"/>
              <a:gd name="connsiteY0" fmla="*/ 0 h 797352"/>
              <a:gd name="connsiteX1" fmla="*/ 1514316 w 3532214"/>
              <a:gd name="connsiteY1" fmla="*/ 36243 h 797352"/>
              <a:gd name="connsiteX2" fmla="*/ 3171910 w 3532214"/>
              <a:gd name="connsiteY2" fmla="*/ 45304 h 797352"/>
              <a:gd name="connsiteX3" fmla="*/ 3214412 w 3532214"/>
              <a:gd name="connsiteY3" fmla="*/ 67956 h 797352"/>
              <a:gd name="connsiteX4" fmla="*/ 3523521 w 3532214"/>
              <a:gd name="connsiteY4" fmla="*/ 389615 h 797352"/>
              <a:gd name="connsiteX5" fmla="*/ 3523521 w 3532214"/>
              <a:gd name="connsiteY5" fmla="*/ 439450 h 797352"/>
              <a:gd name="connsiteX6" fmla="*/ 3214412 w 3532214"/>
              <a:gd name="connsiteY6" fmla="*/ 774700 h 797352"/>
              <a:gd name="connsiteX7" fmla="*/ 3168046 w 3532214"/>
              <a:gd name="connsiteY7" fmla="*/ 797352 h 797352"/>
              <a:gd name="connsiteX8" fmla="*/ 1607049 w 3532214"/>
              <a:gd name="connsiteY8" fmla="*/ 788291 h 797352"/>
              <a:gd name="connsiteX9" fmla="*/ 1467950 w 3532214"/>
              <a:gd name="connsiteY9" fmla="*/ 729396 h 797352"/>
              <a:gd name="connsiteX10" fmla="*/ 1464086 w 3532214"/>
              <a:gd name="connsiteY10" fmla="*/ 720335 h 797352"/>
              <a:gd name="connsiteX11" fmla="*/ 981104 w 3532214"/>
              <a:gd name="connsiteY11" fmla="*/ 217460 h 797352"/>
              <a:gd name="connsiteX12" fmla="*/ 853597 w 3532214"/>
              <a:gd name="connsiteY12" fmla="*/ 163095 h 797352"/>
              <a:gd name="connsiteX13" fmla="*/ 838142 w 3532214"/>
              <a:gd name="connsiteY13" fmla="*/ 163095 h 797352"/>
              <a:gd name="connsiteX14" fmla="*/ 389934 w 3532214"/>
              <a:gd name="connsiteY14" fmla="*/ 172156 h 797352"/>
              <a:gd name="connsiteX15" fmla="*/ 180200 w 3532214"/>
              <a:gd name="connsiteY15" fmla="*/ 172156 h 797352"/>
              <a:gd name="connsiteX16" fmla="*/ 0 w 3532214"/>
              <a:gd name="connsiteY16" fmla="*/ 172156 h 797352"/>
              <a:gd name="connsiteX17" fmla="*/ 39555 w 3532214"/>
              <a:gd name="connsiteY17" fmla="*/ 38480 h 797352"/>
              <a:gd name="connsiteX18" fmla="*/ 42935 w 3532214"/>
              <a:gd name="connsiteY18" fmla="*/ 3191 h 797352"/>
              <a:gd name="connsiteX19" fmla="*/ 91678 w 3532214"/>
              <a:gd name="connsiteY19" fmla="*/ 3035 h 797352"/>
              <a:gd name="connsiteX20" fmla="*/ 1039062 w 3532214"/>
              <a:gd name="connsiteY20" fmla="*/ 0 h 79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32214" h="797352">
                <a:moveTo>
                  <a:pt x="1039062" y="0"/>
                </a:moveTo>
                <a:cubicBezTo>
                  <a:pt x="1039062" y="0"/>
                  <a:pt x="1475678" y="36243"/>
                  <a:pt x="1514316" y="36243"/>
                </a:cubicBezTo>
                <a:cubicBezTo>
                  <a:pt x="3171910" y="45304"/>
                  <a:pt x="3171910" y="45304"/>
                  <a:pt x="3171910" y="45304"/>
                </a:cubicBezTo>
                <a:cubicBezTo>
                  <a:pt x="3187365" y="45304"/>
                  <a:pt x="3202821" y="54365"/>
                  <a:pt x="3214412" y="67956"/>
                </a:cubicBezTo>
                <a:cubicBezTo>
                  <a:pt x="3523521" y="389615"/>
                  <a:pt x="3523521" y="389615"/>
                  <a:pt x="3523521" y="389615"/>
                </a:cubicBezTo>
                <a:cubicBezTo>
                  <a:pt x="3535112" y="403207"/>
                  <a:pt x="3535112" y="425859"/>
                  <a:pt x="3523521" y="439450"/>
                </a:cubicBezTo>
                <a:cubicBezTo>
                  <a:pt x="3214412" y="774700"/>
                  <a:pt x="3214412" y="774700"/>
                  <a:pt x="3214412" y="774700"/>
                </a:cubicBezTo>
                <a:cubicBezTo>
                  <a:pt x="3202821" y="788291"/>
                  <a:pt x="3187365" y="797352"/>
                  <a:pt x="3168046" y="797352"/>
                </a:cubicBezTo>
                <a:cubicBezTo>
                  <a:pt x="3168046" y="797352"/>
                  <a:pt x="1676598" y="788291"/>
                  <a:pt x="1607049" y="788291"/>
                </a:cubicBezTo>
                <a:cubicBezTo>
                  <a:pt x="1541363" y="788291"/>
                  <a:pt x="1498861" y="761109"/>
                  <a:pt x="1467950" y="729396"/>
                </a:cubicBezTo>
                <a:cubicBezTo>
                  <a:pt x="1467950" y="724866"/>
                  <a:pt x="1464086" y="724866"/>
                  <a:pt x="1464086" y="720335"/>
                </a:cubicBezTo>
                <a:cubicBezTo>
                  <a:pt x="1464086" y="720335"/>
                  <a:pt x="1100884" y="339781"/>
                  <a:pt x="981104" y="217460"/>
                </a:cubicBezTo>
                <a:cubicBezTo>
                  <a:pt x="961785" y="199338"/>
                  <a:pt x="934738" y="163095"/>
                  <a:pt x="853597" y="163095"/>
                </a:cubicBezTo>
                <a:cubicBezTo>
                  <a:pt x="849733" y="163095"/>
                  <a:pt x="842005" y="163095"/>
                  <a:pt x="838142" y="163095"/>
                </a:cubicBezTo>
                <a:cubicBezTo>
                  <a:pt x="814958" y="163095"/>
                  <a:pt x="644949" y="172156"/>
                  <a:pt x="389934" y="172156"/>
                </a:cubicBezTo>
                <a:cubicBezTo>
                  <a:pt x="332943" y="172156"/>
                  <a:pt x="259288" y="172156"/>
                  <a:pt x="180200" y="172156"/>
                </a:cubicBezTo>
                <a:lnTo>
                  <a:pt x="0" y="172156"/>
                </a:lnTo>
                <a:lnTo>
                  <a:pt x="39555" y="38480"/>
                </a:lnTo>
                <a:lnTo>
                  <a:pt x="42935" y="3191"/>
                </a:lnTo>
                <a:lnTo>
                  <a:pt x="91678" y="3035"/>
                </a:lnTo>
                <a:cubicBezTo>
                  <a:pt x="1039062" y="0"/>
                  <a:pt x="1039062" y="0"/>
                  <a:pt x="1039062" y="0"/>
                </a:cubicBezTo>
                <a:close/>
              </a:path>
            </a:pathLst>
          </a:custGeom>
          <a:solidFill>
            <a:srgbClr val="57B898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C899C3C-B47C-8C70-823A-BE9A206F2753}"/>
              </a:ext>
            </a:extLst>
          </p:cNvPr>
          <p:cNvGrpSpPr/>
          <p:nvPr/>
        </p:nvGrpSpPr>
        <p:grpSpPr>
          <a:xfrm>
            <a:off x="5136318" y="3886391"/>
            <a:ext cx="487957" cy="443597"/>
            <a:chOff x="6159829" y="4153091"/>
            <a:chExt cx="487957" cy="443597"/>
          </a:xfrm>
          <a:solidFill>
            <a:sysClr val="window" lastClr="FFFFFF"/>
          </a:solidFill>
        </p:grpSpPr>
        <p:sp>
          <p:nvSpPr>
            <p:cNvPr id="40" name="Freeform 113">
              <a:extLst>
                <a:ext uri="{FF2B5EF4-FFF2-40B4-BE49-F238E27FC236}">
                  <a16:creationId xmlns:a16="http://schemas.microsoft.com/office/drawing/2014/main" id="{5F2A3CA0-102C-7AB0-26EE-CA2753C74119}"/>
                </a:ext>
              </a:extLst>
            </p:cNvPr>
            <p:cNvSpPr/>
            <p:nvPr/>
          </p:nvSpPr>
          <p:spPr bwMode="auto">
            <a:xfrm>
              <a:off x="6534421" y="4374889"/>
              <a:ext cx="27109" cy="320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7" y="3"/>
                </a:cxn>
                <a:cxn ang="0">
                  <a:pos x="3" y="0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114">
              <a:extLst>
                <a:ext uri="{FF2B5EF4-FFF2-40B4-BE49-F238E27FC236}">
                  <a16:creationId xmlns:a16="http://schemas.microsoft.com/office/drawing/2014/main" id="{5611E7F6-3519-0C2D-280F-15953D0FA5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829" y="4153091"/>
              <a:ext cx="446061" cy="443597"/>
            </a:xfrm>
            <a:custGeom>
              <a:avLst/>
              <a:gdLst/>
              <a:ahLst/>
              <a:cxnLst>
                <a:cxn ang="0">
                  <a:pos x="74" y="64"/>
                </a:cxn>
                <a:cxn ang="0">
                  <a:pos x="74" y="59"/>
                </a:cxn>
                <a:cxn ang="0">
                  <a:pos x="97" y="36"/>
                </a:cxn>
                <a:cxn ang="0">
                  <a:pos x="112" y="41"/>
                </a:cxn>
                <a:cxn ang="0">
                  <a:pos x="110" y="38"/>
                </a:cxn>
                <a:cxn ang="0">
                  <a:pos x="75" y="3"/>
                </a:cxn>
                <a:cxn ang="0">
                  <a:pos x="63" y="3"/>
                </a:cxn>
                <a:cxn ang="0">
                  <a:pos x="4" y="62"/>
                </a:cxn>
                <a:cxn ang="0">
                  <a:pos x="4" y="74"/>
                </a:cxn>
                <a:cxn ang="0">
                  <a:pos x="39" y="109"/>
                </a:cxn>
                <a:cxn ang="0">
                  <a:pos x="50" y="109"/>
                </a:cxn>
                <a:cxn ang="0">
                  <a:pos x="66" y="93"/>
                </a:cxn>
                <a:cxn ang="0">
                  <a:pos x="65" y="89"/>
                </a:cxn>
                <a:cxn ang="0">
                  <a:pos x="68" y="82"/>
                </a:cxn>
                <a:cxn ang="0">
                  <a:pos x="65" y="75"/>
                </a:cxn>
                <a:cxn ang="0">
                  <a:pos x="74" y="64"/>
                </a:cxn>
                <a:cxn ang="0">
                  <a:pos x="25" y="90"/>
                </a:cxn>
                <a:cxn ang="0">
                  <a:pos x="25" y="88"/>
                </a:cxn>
                <a:cxn ang="0">
                  <a:pos x="54" y="59"/>
                </a:cxn>
                <a:cxn ang="0">
                  <a:pos x="56" y="59"/>
                </a:cxn>
                <a:cxn ang="0">
                  <a:pos x="56" y="61"/>
                </a:cxn>
                <a:cxn ang="0">
                  <a:pos x="27" y="90"/>
                </a:cxn>
                <a:cxn ang="0">
                  <a:pos x="25" y="90"/>
                </a:cxn>
                <a:cxn ang="0">
                  <a:pos x="55" y="83"/>
                </a:cxn>
                <a:cxn ang="0">
                  <a:pos x="38" y="101"/>
                </a:cxn>
                <a:cxn ang="0">
                  <a:pos x="36" y="100"/>
                </a:cxn>
                <a:cxn ang="0">
                  <a:pos x="36" y="99"/>
                </a:cxn>
                <a:cxn ang="0">
                  <a:pos x="53" y="81"/>
                </a:cxn>
                <a:cxn ang="0">
                  <a:pos x="55" y="82"/>
                </a:cxn>
                <a:cxn ang="0">
                  <a:pos x="55" y="83"/>
                </a:cxn>
                <a:cxn ang="0">
                  <a:pos x="59" y="69"/>
                </a:cxn>
                <a:cxn ang="0">
                  <a:pos x="33" y="95"/>
                </a:cxn>
                <a:cxn ang="0">
                  <a:pos x="31" y="95"/>
                </a:cxn>
                <a:cxn ang="0">
                  <a:pos x="31" y="93"/>
                </a:cxn>
                <a:cxn ang="0">
                  <a:pos x="57" y="67"/>
                </a:cxn>
                <a:cxn ang="0">
                  <a:pos x="59" y="67"/>
                </a:cxn>
                <a:cxn ang="0">
                  <a:pos x="59" y="69"/>
                </a:cxn>
                <a:cxn ang="0">
                  <a:pos x="19" y="80"/>
                </a:cxn>
                <a:cxn ang="0">
                  <a:pos x="15" y="80"/>
                </a:cxn>
                <a:cxn ang="0">
                  <a:pos x="9" y="73"/>
                </a:cxn>
                <a:cxn ang="0">
                  <a:pos x="9" y="69"/>
                </a:cxn>
                <a:cxn ang="0">
                  <a:pos x="70" y="8"/>
                </a:cxn>
                <a:cxn ang="0">
                  <a:pos x="73" y="8"/>
                </a:cxn>
                <a:cxn ang="0">
                  <a:pos x="80" y="15"/>
                </a:cxn>
                <a:cxn ang="0">
                  <a:pos x="80" y="19"/>
                </a:cxn>
                <a:cxn ang="0">
                  <a:pos x="19" y="80"/>
                </a:cxn>
              </a:cxnLst>
              <a:rect l="0" t="0" r="r" b="b"/>
              <a:pathLst>
                <a:path w="112" h="112">
                  <a:moveTo>
                    <a:pt x="74" y="64"/>
                  </a:moveTo>
                  <a:cubicBezTo>
                    <a:pt x="74" y="59"/>
                    <a:pt x="74" y="59"/>
                    <a:pt x="74" y="59"/>
                  </a:cubicBezTo>
                  <a:cubicBezTo>
                    <a:pt x="74" y="47"/>
                    <a:pt x="84" y="36"/>
                    <a:pt x="97" y="36"/>
                  </a:cubicBezTo>
                  <a:cubicBezTo>
                    <a:pt x="103" y="36"/>
                    <a:pt x="108" y="38"/>
                    <a:pt x="112" y="41"/>
                  </a:cubicBezTo>
                  <a:cubicBezTo>
                    <a:pt x="111" y="40"/>
                    <a:pt x="111" y="39"/>
                    <a:pt x="110" y="38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1" y="0"/>
                    <a:pt x="66" y="0"/>
                    <a:pt x="63" y="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0" y="65"/>
                    <a:pt x="0" y="71"/>
                    <a:pt x="4" y="74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42" y="112"/>
                    <a:pt x="47" y="112"/>
                    <a:pt x="50" y="109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2"/>
                    <a:pt x="65" y="90"/>
                    <a:pt x="65" y="89"/>
                  </a:cubicBezTo>
                  <a:cubicBezTo>
                    <a:pt x="65" y="86"/>
                    <a:pt x="66" y="84"/>
                    <a:pt x="68" y="82"/>
                  </a:cubicBezTo>
                  <a:cubicBezTo>
                    <a:pt x="66" y="80"/>
                    <a:pt x="65" y="77"/>
                    <a:pt x="65" y="75"/>
                  </a:cubicBezTo>
                  <a:cubicBezTo>
                    <a:pt x="65" y="70"/>
                    <a:pt x="69" y="65"/>
                    <a:pt x="74" y="64"/>
                  </a:cubicBezTo>
                  <a:close/>
                  <a:moveTo>
                    <a:pt x="25" y="90"/>
                  </a:moveTo>
                  <a:cubicBezTo>
                    <a:pt x="25" y="89"/>
                    <a:pt x="25" y="88"/>
                    <a:pt x="25" y="88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59"/>
                    <a:pt x="55" y="59"/>
                    <a:pt x="56" y="59"/>
                  </a:cubicBezTo>
                  <a:cubicBezTo>
                    <a:pt x="56" y="60"/>
                    <a:pt x="56" y="61"/>
                    <a:pt x="56" y="61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6" y="90"/>
                    <a:pt x="25" y="90"/>
                  </a:cubicBezTo>
                  <a:close/>
                  <a:moveTo>
                    <a:pt x="55" y="83"/>
                  </a:move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7" y="101"/>
                    <a:pt x="36" y="100"/>
                  </a:cubicBezTo>
                  <a:cubicBezTo>
                    <a:pt x="36" y="100"/>
                    <a:pt x="36" y="99"/>
                    <a:pt x="36" y="99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4" y="81"/>
                    <a:pt x="54" y="81"/>
                    <a:pt x="55" y="82"/>
                  </a:cubicBezTo>
                  <a:cubicBezTo>
                    <a:pt x="56" y="82"/>
                    <a:pt x="56" y="83"/>
                    <a:pt x="55" y="83"/>
                  </a:cubicBezTo>
                  <a:close/>
                  <a:moveTo>
                    <a:pt x="59" y="69"/>
                  </a:moveTo>
                  <a:cubicBezTo>
                    <a:pt x="33" y="95"/>
                    <a:pt x="33" y="95"/>
                    <a:pt x="33" y="95"/>
                  </a:cubicBezTo>
                  <a:cubicBezTo>
                    <a:pt x="32" y="96"/>
                    <a:pt x="31" y="96"/>
                    <a:pt x="31" y="95"/>
                  </a:cubicBezTo>
                  <a:cubicBezTo>
                    <a:pt x="30" y="94"/>
                    <a:pt x="30" y="94"/>
                    <a:pt x="31" y="9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6"/>
                    <a:pt x="58" y="66"/>
                    <a:pt x="59" y="67"/>
                  </a:cubicBezTo>
                  <a:cubicBezTo>
                    <a:pt x="59" y="68"/>
                    <a:pt x="60" y="68"/>
                    <a:pt x="59" y="69"/>
                  </a:cubicBezTo>
                  <a:close/>
                  <a:moveTo>
                    <a:pt x="19" y="80"/>
                  </a:moveTo>
                  <a:cubicBezTo>
                    <a:pt x="18" y="81"/>
                    <a:pt x="17" y="81"/>
                    <a:pt x="15" y="80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2"/>
                    <a:pt x="8" y="70"/>
                    <a:pt x="9" y="6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7"/>
                    <a:pt x="72" y="7"/>
                    <a:pt x="73" y="8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1" y="16"/>
                    <a:pt x="81" y="18"/>
                    <a:pt x="80" y="19"/>
                  </a:cubicBezTo>
                  <a:lnTo>
                    <a:pt x="19" y="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115">
              <a:extLst>
                <a:ext uri="{FF2B5EF4-FFF2-40B4-BE49-F238E27FC236}">
                  <a16:creationId xmlns:a16="http://schemas.microsoft.com/office/drawing/2014/main" id="{3F184046-BE38-FFD5-10F9-98D85EC9FEBD}"/>
                </a:ext>
              </a:extLst>
            </p:cNvPr>
            <p:cNvSpPr/>
            <p:nvPr/>
          </p:nvSpPr>
          <p:spPr bwMode="auto">
            <a:xfrm>
              <a:off x="6472811" y="4315743"/>
              <a:ext cx="145402" cy="9857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8"/>
                </a:cxn>
                <a:cxn ang="0">
                  <a:pos x="0" y="25"/>
                </a:cxn>
                <a:cxn ang="0">
                  <a:pos x="10" y="25"/>
                </a:cxn>
                <a:cxn ang="0">
                  <a:pos x="10" y="18"/>
                </a:cxn>
                <a:cxn ang="0">
                  <a:pos x="18" y="10"/>
                </a:cxn>
                <a:cxn ang="0">
                  <a:pos x="27" y="18"/>
                </a:cxn>
                <a:cxn ang="0">
                  <a:pos x="27" y="25"/>
                </a:cxn>
                <a:cxn ang="0">
                  <a:pos x="36" y="25"/>
                </a:cxn>
                <a:cxn ang="0">
                  <a:pos x="36" y="18"/>
                </a:cxn>
                <a:cxn ang="0">
                  <a:pos x="18" y="0"/>
                </a:cxn>
              </a:cxnLst>
              <a:rect l="0" t="0" r="r" b="b"/>
              <a:pathLst>
                <a:path w="36" h="2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4"/>
                    <a:pt x="13" y="10"/>
                    <a:pt x="18" y="10"/>
                  </a:cubicBezTo>
                  <a:cubicBezTo>
                    <a:pt x="23" y="10"/>
                    <a:pt x="27" y="14"/>
                    <a:pt x="27" y="18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 116">
              <a:extLst>
                <a:ext uri="{FF2B5EF4-FFF2-40B4-BE49-F238E27FC236}">
                  <a16:creationId xmlns:a16="http://schemas.microsoft.com/office/drawing/2014/main" id="{B493AFE5-3438-237D-71C9-450EEED7034C}"/>
                </a:ext>
              </a:extLst>
            </p:cNvPr>
            <p:cNvSpPr/>
            <p:nvPr/>
          </p:nvSpPr>
          <p:spPr bwMode="auto">
            <a:xfrm>
              <a:off x="6438309" y="4426642"/>
              <a:ext cx="209477" cy="468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7" y="12"/>
                </a:cxn>
                <a:cxn ang="0">
                  <a:pos x="12" y="12"/>
                </a:cxn>
                <a:cxn ang="0">
                  <a:pos x="19" y="12"/>
                </a:cxn>
                <a:cxn ang="0">
                  <a:pos x="26" y="6"/>
                </a:cxn>
                <a:cxn ang="0">
                  <a:pos x="34" y="12"/>
                </a:cxn>
                <a:cxn ang="0">
                  <a:pos x="41" y="12"/>
                </a:cxn>
                <a:cxn ang="0">
                  <a:pos x="42" y="12"/>
                </a:cxn>
                <a:cxn ang="0">
                  <a:pos x="46" y="12"/>
                </a:cxn>
                <a:cxn ang="0">
                  <a:pos x="53" y="6"/>
                </a:cxn>
                <a:cxn ang="0">
                  <a:pos x="46" y="0"/>
                </a:cxn>
                <a:cxn ang="0">
                  <a:pos x="7" y="0"/>
                </a:cxn>
                <a:cxn ang="0">
                  <a:pos x="0" y="6"/>
                </a:cxn>
              </a:cxnLst>
              <a:rect l="0" t="0" r="r" b="b"/>
              <a:pathLst>
                <a:path w="53" h="12">
                  <a:moveTo>
                    <a:pt x="0" y="6"/>
                  </a:moveTo>
                  <a:cubicBezTo>
                    <a:pt x="0" y="9"/>
                    <a:pt x="3" y="12"/>
                    <a:pt x="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9"/>
                    <a:pt x="23" y="6"/>
                    <a:pt x="26" y="6"/>
                  </a:cubicBezTo>
                  <a:cubicBezTo>
                    <a:pt x="30" y="6"/>
                    <a:pt x="33" y="9"/>
                    <a:pt x="34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50" y="12"/>
                    <a:pt x="53" y="9"/>
                    <a:pt x="53" y="6"/>
                  </a:cubicBezTo>
                  <a:cubicBezTo>
                    <a:pt x="53" y="2"/>
                    <a:pt x="50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117">
              <a:extLst>
                <a:ext uri="{FF2B5EF4-FFF2-40B4-BE49-F238E27FC236}">
                  <a16:creationId xmlns:a16="http://schemas.microsoft.com/office/drawing/2014/main" id="{F504679F-8858-9B40-4F9A-5CBE7D60205A}"/>
                </a:ext>
              </a:extLst>
            </p:cNvPr>
            <p:cNvSpPr/>
            <p:nvPr/>
          </p:nvSpPr>
          <p:spPr bwMode="auto">
            <a:xfrm>
              <a:off x="6561530" y="4478395"/>
              <a:ext cx="86256" cy="51754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4" y="0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0" y="7"/>
                </a:cxn>
                <a:cxn ang="0">
                  <a:pos x="0" y="13"/>
                </a:cxn>
                <a:cxn ang="0">
                  <a:pos x="11" y="13"/>
                </a:cxn>
                <a:cxn ang="0">
                  <a:pos x="14" y="13"/>
                </a:cxn>
                <a:cxn ang="0">
                  <a:pos x="15" y="13"/>
                </a:cxn>
                <a:cxn ang="0">
                  <a:pos x="22" y="7"/>
                </a:cxn>
                <a:cxn ang="0">
                  <a:pos x="15" y="0"/>
                </a:cxn>
              </a:cxnLst>
              <a:rect l="0" t="0" r="r" b="b"/>
              <a:pathLst>
                <a:path w="22" h="13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2" y="6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9" y="13"/>
                    <a:pt x="22" y="10"/>
                    <a:pt x="22" y="7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Freeform 118">
              <a:extLst>
                <a:ext uri="{FF2B5EF4-FFF2-40B4-BE49-F238E27FC236}">
                  <a16:creationId xmlns:a16="http://schemas.microsoft.com/office/drawing/2014/main" id="{F622B9E8-5DB1-D927-C87A-C229E69FEB75}"/>
                </a:ext>
              </a:extLst>
            </p:cNvPr>
            <p:cNvSpPr/>
            <p:nvPr/>
          </p:nvSpPr>
          <p:spPr bwMode="auto">
            <a:xfrm>
              <a:off x="6438309" y="4478395"/>
              <a:ext cx="86256" cy="51754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3"/>
                </a:cxn>
                <a:cxn ang="0">
                  <a:pos x="9" y="13"/>
                </a:cxn>
                <a:cxn ang="0">
                  <a:pos x="11" y="13"/>
                </a:cxn>
                <a:cxn ang="0">
                  <a:pos x="22" y="13"/>
                </a:cxn>
                <a:cxn ang="0">
                  <a:pos x="22" y="7"/>
                </a:cxn>
                <a:cxn ang="0">
                  <a:pos x="19" y="1"/>
                </a:cxn>
                <a:cxn ang="0">
                  <a:pos x="19" y="0"/>
                </a:cxn>
                <a:cxn ang="0">
                  <a:pos x="11" y="0"/>
                </a:cxn>
              </a:cxnLst>
              <a:rect l="0" t="0" r="r" b="b"/>
              <a:pathLst>
                <a:path w="22" h="13">
                  <a:moveTo>
                    <a:pt x="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19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Freeform 119">
              <a:extLst>
                <a:ext uri="{FF2B5EF4-FFF2-40B4-BE49-F238E27FC236}">
                  <a16:creationId xmlns:a16="http://schemas.microsoft.com/office/drawing/2014/main" id="{5E211E1D-23D3-C618-6906-215647F0F3AD}"/>
                </a:ext>
              </a:extLst>
            </p:cNvPr>
            <p:cNvSpPr/>
            <p:nvPr/>
          </p:nvSpPr>
          <p:spPr bwMode="auto">
            <a:xfrm>
              <a:off x="6438309" y="4532613"/>
              <a:ext cx="209477" cy="51754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4" y="0"/>
                </a:cxn>
                <a:cxn ang="0">
                  <a:pos x="41" y="0"/>
                </a:cxn>
                <a:cxn ang="0">
                  <a:pos x="31" y="0"/>
                </a:cxn>
                <a:cxn ang="0">
                  <a:pos x="31" y="2"/>
                </a:cxn>
                <a:cxn ang="0">
                  <a:pos x="26" y="7"/>
                </a:cxn>
                <a:cxn ang="0">
                  <a:pos x="22" y="2"/>
                </a:cxn>
                <a:cxn ang="0">
                  <a:pos x="2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0" y="6"/>
                </a:cxn>
                <a:cxn ang="0">
                  <a:pos x="7" y="13"/>
                </a:cxn>
                <a:cxn ang="0">
                  <a:pos x="46" y="13"/>
                </a:cxn>
                <a:cxn ang="0">
                  <a:pos x="53" y="6"/>
                </a:cxn>
                <a:cxn ang="0">
                  <a:pos x="46" y="0"/>
                </a:cxn>
              </a:cxnLst>
              <a:rect l="0" t="0" r="r" b="b"/>
              <a:pathLst>
                <a:path w="53" h="13">
                  <a:moveTo>
                    <a:pt x="4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29" y="7"/>
                    <a:pt x="26" y="7"/>
                  </a:cubicBezTo>
                  <a:cubicBezTo>
                    <a:pt x="24" y="7"/>
                    <a:pt x="22" y="4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3" y="10"/>
                    <a:pt x="53" y="6"/>
                  </a:cubicBezTo>
                  <a:cubicBezTo>
                    <a:pt x="53" y="3"/>
                    <a:pt x="50" y="0"/>
                    <a:pt x="46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7" name="任意多边形 53">
            <a:extLst>
              <a:ext uri="{FF2B5EF4-FFF2-40B4-BE49-F238E27FC236}">
                <a16:creationId xmlns:a16="http://schemas.microsoft.com/office/drawing/2014/main" id="{B7F0FBC1-C44F-EA48-1C86-9E3EA1291DF6}"/>
              </a:ext>
            </a:extLst>
          </p:cNvPr>
          <p:cNvSpPr/>
          <p:nvPr/>
        </p:nvSpPr>
        <p:spPr bwMode="auto">
          <a:xfrm>
            <a:off x="2727141" y="4114986"/>
            <a:ext cx="3780225" cy="1439823"/>
          </a:xfrm>
          <a:custGeom>
            <a:avLst/>
            <a:gdLst>
              <a:gd name="connsiteX0" fmla="*/ 1105434 w 3780225"/>
              <a:gd name="connsiteY0" fmla="*/ 0 h 1439823"/>
              <a:gd name="connsiteX1" fmla="*/ 1232943 w 3780225"/>
              <a:gd name="connsiteY1" fmla="*/ 63389 h 1439823"/>
              <a:gd name="connsiteX2" fmla="*/ 1708204 w 3780225"/>
              <a:gd name="connsiteY2" fmla="*/ 606718 h 1439823"/>
              <a:gd name="connsiteX3" fmla="*/ 1858896 w 3780225"/>
              <a:gd name="connsiteY3" fmla="*/ 674634 h 1439823"/>
              <a:gd name="connsiteX4" fmla="*/ 3419916 w 3780225"/>
              <a:gd name="connsiteY4" fmla="*/ 688218 h 1439823"/>
              <a:gd name="connsiteX5" fmla="*/ 3462419 w 3780225"/>
              <a:gd name="connsiteY5" fmla="*/ 710856 h 1439823"/>
              <a:gd name="connsiteX6" fmla="*/ 3771531 w 3780225"/>
              <a:gd name="connsiteY6" fmla="*/ 1041382 h 1439823"/>
              <a:gd name="connsiteX7" fmla="*/ 3771531 w 3780225"/>
              <a:gd name="connsiteY7" fmla="*/ 1091187 h 1439823"/>
              <a:gd name="connsiteX8" fmla="*/ 3458555 w 3780225"/>
              <a:gd name="connsiteY8" fmla="*/ 1417184 h 1439823"/>
              <a:gd name="connsiteX9" fmla="*/ 3416052 w 3780225"/>
              <a:gd name="connsiteY9" fmla="*/ 1439823 h 1439823"/>
              <a:gd name="connsiteX10" fmla="*/ 1916855 w 3780225"/>
              <a:gd name="connsiteY10" fmla="*/ 1426240 h 1439823"/>
              <a:gd name="connsiteX11" fmla="*/ 1646381 w 3780225"/>
              <a:gd name="connsiteY11" fmla="*/ 1159103 h 1439823"/>
              <a:gd name="connsiteX12" fmla="*/ 1186576 w 3780225"/>
              <a:gd name="connsiteY12" fmla="*/ 217332 h 1439823"/>
              <a:gd name="connsiteX13" fmla="*/ 1078386 w 3780225"/>
              <a:gd name="connsiteY13" fmla="*/ 153944 h 1439823"/>
              <a:gd name="connsiteX14" fmla="*/ 37168 w 3780225"/>
              <a:gd name="connsiteY14" fmla="*/ 158277 h 1439823"/>
              <a:gd name="connsiteX15" fmla="*/ 0 w 3780225"/>
              <a:gd name="connsiteY15" fmla="*/ 158395 h 1439823"/>
              <a:gd name="connsiteX16" fmla="*/ 20169 w 3780225"/>
              <a:gd name="connsiteY16" fmla="*/ 140343 h 1439823"/>
              <a:gd name="connsiteX17" fmla="*/ 128520 w 3780225"/>
              <a:gd name="connsiteY17" fmla="*/ 7497 h 1439823"/>
              <a:gd name="connsiteX18" fmla="*/ 306917 w 3780225"/>
              <a:gd name="connsiteY18" fmla="*/ 6191 h 1439823"/>
              <a:gd name="connsiteX19" fmla="*/ 1105434 w 3780225"/>
              <a:gd name="connsiteY19" fmla="*/ 0 h 143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80225" h="1439823">
                <a:moveTo>
                  <a:pt x="1105434" y="0"/>
                </a:moveTo>
                <a:cubicBezTo>
                  <a:pt x="1174984" y="0"/>
                  <a:pt x="1213623" y="40750"/>
                  <a:pt x="1232943" y="63389"/>
                </a:cubicBezTo>
                <a:cubicBezTo>
                  <a:pt x="1348860" y="194693"/>
                  <a:pt x="1708204" y="606718"/>
                  <a:pt x="1708204" y="606718"/>
                </a:cubicBezTo>
                <a:cubicBezTo>
                  <a:pt x="1742979" y="638412"/>
                  <a:pt x="1789346" y="674634"/>
                  <a:pt x="1858896" y="674634"/>
                </a:cubicBezTo>
                <a:cubicBezTo>
                  <a:pt x="1951630" y="674634"/>
                  <a:pt x="3419916" y="688218"/>
                  <a:pt x="3419916" y="688218"/>
                </a:cubicBezTo>
                <a:cubicBezTo>
                  <a:pt x="3435371" y="688218"/>
                  <a:pt x="3450827" y="697273"/>
                  <a:pt x="3462419" y="710856"/>
                </a:cubicBezTo>
                <a:cubicBezTo>
                  <a:pt x="3771531" y="1041382"/>
                  <a:pt x="3771531" y="1041382"/>
                  <a:pt x="3771531" y="1041382"/>
                </a:cubicBezTo>
                <a:cubicBezTo>
                  <a:pt x="3783123" y="1054965"/>
                  <a:pt x="3783123" y="1077604"/>
                  <a:pt x="3771531" y="1091187"/>
                </a:cubicBezTo>
                <a:cubicBezTo>
                  <a:pt x="3458555" y="1417184"/>
                  <a:pt x="3458555" y="1417184"/>
                  <a:pt x="3458555" y="1417184"/>
                </a:cubicBezTo>
                <a:cubicBezTo>
                  <a:pt x="3446963" y="1435295"/>
                  <a:pt x="3431507" y="1439823"/>
                  <a:pt x="3416052" y="1439823"/>
                </a:cubicBezTo>
                <a:cubicBezTo>
                  <a:pt x="3416052" y="1439823"/>
                  <a:pt x="1982541" y="1426240"/>
                  <a:pt x="1916855" y="1426240"/>
                </a:cubicBezTo>
                <a:cubicBezTo>
                  <a:pt x="1785482" y="1426240"/>
                  <a:pt x="1700476" y="1285880"/>
                  <a:pt x="1646381" y="1159103"/>
                </a:cubicBezTo>
                <a:cubicBezTo>
                  <a:pt x="1584559" y="1009687"/>
                  <a:pt x="1283174" y="412025"/>
                  <a:pt x="1186576" y="217332"/>
                </a:cubicBezTo>
                <a:cubicBezTo>
                  <a:pt x="1155665" y="153944"/>
                  <a:pt x="1097706" y="153944"/>
                  <a:pt x="1078386" y="153944"/>
                </a:cubicBezTo>
                <a:cubicBezTo>
                  <a:pt x="1064863" y="153944"/>
                  <a:pt x="288096" y="157410"/>
                  <a:pt x="37168" y="158277"/>
                </a:cubicBezTo>
                <a:lnTo>
                  <a:pt x="0" y="158395"/>
                </a:lnTo>
                <a:lnTo>
                  <a:pt x="20169" y="140343"/>
                </a:lnTo>
                <a:lnTo>
                  <a:pt x="128520" y="7497"/>
                </a:lnTo>
                <a:lnTo>
                  <a:pt x="306917" y="6191"/>
                </a:lnTo>
                <a:cubicBezTo>
                  <a:pt x="661386" y="3538"/>
                  <a:pt x="1103019" y="0"/>
                  <a:pt x="1105434" y="0"/>
                </a:cubicBezTo>
                <a:close/>
              </a:path>
            </a:pathLst>
          </a:custGeom>
          <a:solidFill>
            <a:srgbClr val="008357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20B3AD5-12A4-E7BF-236D-8DBA0451704C}"/>
              </a:ext>
            </a:extLst>
          </p:cNvPr>
          <p:cNvGrpSpPr/>
          <p:nvPr/>
        </p:nvGrpSpPr>
        <p:grpSpPr>
          <a:xfrm>
            <a:off x="5178212" y="4993381"/>
            <a:ext cx="404168" cy="391848"/>
            <a:chOff x="6201723" y="5260081"/>
            <a:chExt cx="404168" cy="391848"/>
          </a:xfrm>
          <a:solidFill>
            <a:sysClr val="window" lastClr="FFFFFF"/>
          </a:solidFill>
        </p:grpSpPr>
        <p:sp>
          <p:nvSpPr>
            <p:cNvPr id="49" name="Freeform 101">
              <a:extLst>
                <a:ext uri="{FF2B5EF4-FFF2-40B4-BE49-F238E27FC236}">
                  <a16:creationId xmlns:a16="http://schemas.microsoft.com/office/drawing/2014/main" id="{017D66E3-6D61-86CB-A6AD-EA7938C6A835}"/>
                </a:ext>
              </a:extLst>
            </p:cNvPr>
            <p:cNvSpPr/>
            <p:nvPr/>
          </p:nvSpPr>
          <p:spPr bwMode="auto">
            <a:xfrm>
              <a:off x="6201723" y="5370982"/>
              <a:ext cx="135545" cy="241516"/>
            </a:xfrm>
            <a:custGeom>
              <a:avLst/>
              <a:gdLst/>
              <a:ahLst/>
              <a:cxnLst>
                <a:cxn ang="0">
                  <a:pos x="29" y="16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16" y="0"/>
                </a:cxn>
                <a:cxn ang="0">
                  <a:pos x="11" y="4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0" y="14"/>
                </a:cxn>
                <a:cxn ang="0">
                  <a:pos x="4" y="61"/>
                </a:cxn>
                <a:cxn ang="0">
                  <a:pos x="18" y="24"/>
                </a:cxn>
                <a:cxn ang="0">
                  <a:pos x="29" y="16"/>
                </a:cxn>
              </a:cxnLst>
              <a:rect l="0" t="0" r="r" b="b"/>
              <a:pathLst>
                <a:path w="34" h="61">
                  <a:moveTo>
                    <a:pt x="29" y="16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0" y="2"/>
                    <a:pt x="11" y="4"/>
                  </a:cubicBezTo>
                  <a:cubicBezTo>
                    <a:pt x="11" y="6"/>
                    <a:pt x="8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11"/>
                    <a:pt x="0" y="14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0"/>
                    <a:pt x="25" y="17"/>
                    <a:pt x="29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Freeform 102">
              <a:extLst>
                <a:ext uri="{FF2B5EF4-FFF2-40B4-BE49-F238E27FC236}">
                  <a16:creationId xmlns:a16="http://schemas.microsoft.com/office/drawing/2014/main" id="{F425B5A0-F32D-4F7F-7433-C06FE0C012AC}"/>
                </a:ext>
              </a:extLst>
            </p:cNvPr>
            <p:cNvSpPr/>
            <p:nvPr/>
          </p:nvSpPr>
          <p:spPr bwMode="auto">
            <a:xfrm>
              <a:off x="6221439" y="5449844"/>
              <a:ext cx="384452" cy="202085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25" y="0"/>
                </a:cxn>
                <a:cxn ang="0">
                  <a:pos x="17" y="6"/>
                </a:cxn>
                <a:cxn ang="0">
                  <a:pos x="1" y="46"/>
                </a:cxn>
                <a:cxn ang="0">
                  <a:pos x="4" y="51"/>
                </a:cxn>
                <a:cxn ang="0">
                  <a:pos x="72" y="51"/>
                </a:cxn>
                <a:cxn ang="0">
                  <a:pos x="80" y="46"/>
                </a:cxn>
                <a:cxn ang="0">
                  <a:pos x="96" y="5"/>
                </a:cxn>
                <a:cxn ang="0">
                  <a:pos x="93" y="0"/>
                </a:cxn>
              </a:cxnLst>
              <a:rect l="0" t="0" r="r" b="b"/>
              <a:pathLst>
                <a:path w="97" h="51">
                  <a:moveTo>
                    <a:pt x="93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18" y="3"/>
                    <a:pt x="17" y="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9"/>
                    <a:pt x="1" y="51"/>
                    <a:pt x="4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5" y="51"/>
                    <a:pt x="79" y="49"/>
                    <a:pt x="80" y="4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3"/>
                    <a:pt x="96" y="0"/>
                    <a:pt x="9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Freeform 103">
              <a:extLst>
                <a:ext uri="{FF2B5EF4-FFF2-40B4-BE49-F238E27FC236}">
                  <a16:creationId xmlns:a16="http://schemas.microsoft.com/office/drawing/2014/main" id="{D4822131-B7F0-D002-25B2-D5965994E94C}"/>
                </a:ext>
              </a:extLst>
            </p:cNvPr>
            <p:cNvSpPr/>
            <p:nvPr/>
          </p:nvSpPr>
          <p:spPr bwMode="auto">
            <a:xfrm>
              <a:off x="6332337" y="5260081"/>
              <a:ext cx="273554" cy="174977"/>
            </a:xfrm>
            <a:custGeom>
              <a:avLst/>
              <a:gdLst/>
              <a:ahLst/>
              <a:cxnLst>
                <a:cxn ang="0">
                  <a:pos x="6" y="44"/>
                </a:cxn>
                <a:cxn ang="0">
                  <a:pos x="16" y="12"/>
                </a:cxn>
                <a:cxn ang="0">
                  <a:pos x="23" y="7"/>
                </a:cxn>
                <a:cxn ang="0">
                  <a:pos x="45" y="7"/>
                </a:cxn>
                <a:cxn ang="0">
                  <a:pos x="48" y="10"/>
                </a:cxn>
                <a:cxn ang="0">
                  <a:pos x="45" y="21"/>
                </a:cxn>
                <a:cxn ang="0">
                  <a:pos x="49" y="27"/>
                </a:cxn>
                <a:cxn ang="0">
                  <a:pos x="59" y="27"/>
                </a:cxn>
                <a:cxn ang="0">
                  <a:pos x="62" y="31"/>
                </a:cxn>
                <a:cxn ang="0">
                  <a:pos x="58" y="44"/>
                </a:cxn>
                <a:cxn ang="0">
                  <a:pos x="64" y="44"/>
                </a:cxn>
                <a:cxn ang="0">
                  <a:pos x="68" y="31"/>
                </a:cxn>
                <a:cxn ang="0">
                  <a:pos x="67" y="20"/>
                </a:cxn>
                <a:cxn ang="0">
                  <a:pos x="55" y="4"/>
                </a:cxn>
                <a:cxn ang="0">
                  <a:pos x="48" y="0"/>
                </a:cxn>
                <a:cxn ang="0">
                  <a:pos x="20" y="0"/>
                </a:cxn>
                <a:cxn ang="0">
                  <a:pos x="11" y="7"/>
                </a:cxn>
                <a:cxn ang="0">
                  <a:pos x="0" y="44"/>
                </a:cxn>
                <a:cxn ang="0">
                  <a:pos x="6" y="44"/>
                </a:cxn>
              </a:cxnLst>
              <a:rect l="0" t="0" r="r" b="b"/>
              <a:pathLst>
                <a:path w="69" h="44">
                  <a:moveTo>
                    <a:pt x="6" y="44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9"/>
                    <a:pt x="20" y="7"/>
                    <a:pt x="23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7" y="7"/>
                    <a:pt x="49" y="8"/>
                    <a:pt x="48" y="10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4" y="24"/>
                    <a:pt x="46" y="27"/>
                    <a:pt x="4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2" y="27"/>
                    <a:pt x="63" y="28"/>
                    <a:pt x="62" y="31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9" y="27"/>
                    <a:pt x="69" y="23"/>
                    <a:pt x="67" y="20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2" y="3"/>
                    <a:pt x="11" y="7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6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Freeform 104">
              <a:extLst>
                <a:ext uri="{FF2B5EF4-FFF2-40B4-BE49-F238E27FC236}">
                  <a16:creationId xmlns:a16="http://schemas.microsoft.com/office/drawing/2014/main" id="{F9966472-8450-8AA1-217E-825F8BC0EEFA}"/>
                </a:ext>
              </a:extLst>
            </p:cNvPr>
            <p:cNvSpPr/>
            <p:nvPr/>
          </p:nvSpPr>
          <p:spPr bwMode="auto">
            <a:xfrm>
              <a:off x="6408736" y="5343872"/>
              <a:ext cx="86256" cy="22181"/>
            </a:xfrm>
            <a:custGeom>
              <a:avLst/>
              <a:gdLst/>
              <a:ahLst/>
              <a:cxnLst>
                <a:cxn ang="0">
                  <a:pos x="19" y="6"/>
                </a:cxn>
                <a:cxn ang="0">
                  <a:pos x="21" y="3"/>
                </a:cxn>
                <a:cxn ang="0">
                  <a:pos x="21" y="0"/>
                </a:cxn>
                <a:cxn ang="0">
                  <a:pos x="3" y="0"/>
                </a:cxn>
                <a:cxn ang="0">
                  <a:pos x="1" y="3"/>
                </a:cxn>
                <a:cxn ang="0">
                  <a:pos x="1" y="6"/>
                </a:cxn>
                <a:cxn ang="0">
                  <a:pos x="19" y="6"/>
                </a:cxn>
              </a:cxnLst>
              <a:rect l="0" t="0" r="r" b="b"/>
              <a:pathLst>
                <a:path w="22" h="6">
                  <a:moveTo>
                    <a:pt x="19" y="6"/>
                  </a:moveTo>
                  <a:cubicBezTo>
                    <a:pt x="20" y="6"/>
                    <a:pt x="21" y="5"/>
                    <a:pt x="21" y="3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Freeform 105">
              <a:extLst>
                <a:ext uri="{FF2B5EF4-FFF2-40B4-BE49-F238E27FC236}">
                  <a16:creationId xmlns:a16="http://schemas.microsoft.com/office/drawing/2014/main" id="{6581DE49-31F9-1936-066F-DA73B1CCBB84}"/>
                </a:ext>
              </a:extLst>
            </p:cNvPr>
            <p:cNvSpPr/>
            <p:nvPr/>
          </p:nvSpPr>
          <p:spPr bwMode="auto">
            <a:xfrm>
              <a:off x="6391484" y="5403019"/>
              <a:ext cx="152795" cy="2218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6"/>
                </a:cxn>
                <a:cxn ang="0">
                  <a:pos x="34" y="6"/>
                </a:cxn>
                <a:cxn ang="0">
                  <a:pos x="37" y="3"/>
                </a:cxn>
                <a:cxn ang="0">
                  <a:pos x="36" y="0"/>
                </a:cxn>
                <a:cxn ang="0">
                  <a:pos x="3" y="0"/>
                </a:cxn>
                <a:cxn ang="0">
                  <a:pos x="0" y="3"/>
                </a:cxn>
              </a:cxnLst>
              <a:rect l="0" t="0" r="r" b="b"/>
              <a:pathLst>
                <a:path w="38" h="6">
                  <a:moveTo>
                    <a:pt x="0" y="3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7" y="5"/>
                    <a:pt x="37" y="3"/>
                  </a:cubicBezTo>
                  <a:cubicBezTo>
                    <a:pt x="38" y="2"/>
                    <a:pt x="37" y="0"/>
                    <a:pt x="3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4" name="Freeform 29">
            <a:extLst>
              <a:ext uri="{FF2B5EF4-FFF2-40B4-BE49-F238E27FC236}">
                <a16:creationId xmlns:a16="http://schemas.microsoft.com/office/drawing/2014/main" id="{95FEC941-74D6-5B90-5335-52E7D65C9997}"/>
              </a:ext>
            </a:extLst>
          </p:cNvPr>
          <p:cNvSpPr/>
          <p:nvPr/>
        </p:nvSpPr>
        <p:spPr bwMode="auto">
          <a:xfrm>
            <a:off x="910231" y="2416100"/>
            <a:ext cx="2235263" cy="2233349"/>
          </a:xfrm>
          <a:custGeom>
            <a:avLst/>
            <a:gdLst>
              <a:gd name="T0" fmla="*/ 406 w 494"/>
              <a:gd name="T1" fmla="*/ 88 h 493"/>
              <a:gd name="T2" fmla="*/ 406 w 494"/>
              <a:gd name="T3" fmla="*/ 406 h 493"/>
              <a:gd name="T4" fmla="*/ 88 w 494"/>
              <a:gd name="T5" fmla="*/ 406 h 493"/>
              <a:gd name="T6" fmla="*/ 88 w 494"/>
              <a:gd name="T7" fmla="*/ 88 h 493"/>
              <a:gd name="T8" fmla="*/ 406 w 494"/>
              <a:gd name="T9" fmla="*/ 88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3">
                <a:moveTo>
                  <a:pt x="406" y="88"/>
                </a:moveTo>
                <a:cubicBezTo>
                  <a:pt x="494" y="175"/>
                  <a:pt x="494" y="318"/>
                  <a:pt x="406" y="406"/>
                </a:cubicBezTo>
                <a:cubicBezTo>
                  <a:pt x="318" y="493"/>
                  <a:pt x="176" y="493"/>
                  <a:pt x="88" y="406"/>
                </a:cubicBezTo>
                <a:cubicBezTo>
                  <a:pt x="0" y="318"/>
                  <a:pt x="0" y="175"/>
                  <a:pt x="88" y="88"/>
                </a:cubicBezTo>
                <a:cubicBezTo>
                  <a:pt x="176" y="0"/>
                  <a:pt x="318" y="0"/>
                  <a:pt x="406" y="88"/>
                </a:cubicBezTo>
                <a:close/>
              </a:path>
            </a:pathLst>
          </a:custGeom>
          <a:solidFill>
            <a:srgbClr val="57B89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5" name="Freeform 30">
            <a:extLst>
              <a:ext uri="{FF2B5EF4-FFF2-40B4-BE49-F238E27FC236}">
                <a16:creationId xmlns:a16="http://schemas.microsoft.com/office/drawing/2014/main" id="{BF8CA1F4-8495-E492-CEAE-62A4B0844B62}"/>
              </a:ext>
            </a:extLst>
          </p:cNvPr>
          <p:cNvSpPr>
            <a:spLocks noEditPoints="1"/>
          </p:cNvSpPr>
          <p:nvPr/>
        </p:nvSpPr>
        <p:spPr bwMode="auto">
          <a:xfrm>
            <a:off x="1546010" y="3032756"/>
            <a:ext cx="963705" cy="1000036"/>
          </a:xfrm>
          <a:custGeom>
            <a:avLst/>
            <a:gdLst>
              <a:gd name="T0" fmla="*/ 184 w 213"/>
              <a:gd name="T1" fmla="*/ 148 h 221"/>
              <a:gd name="T2" fmla="*/ 143 w 213"/>
              <a:gd name="T3" fmla="*/ 98 h 221"/>
              <a:gd name="T4" fmla="*/ 134 w 213"/>
              <a:gd name="T5" fmla="*/ 31 h 221"/>
              <a:gd name="T6" fmla="*/ 174 w 213"/>
              <a:gd name="T7" fmla="*/ 86 h 221"/>
              <a:gd name="T8" fmla="*/ 184 w 213"/>
              <a:gd name="T9" fmla="*/ 148 h 221"/>
              <a:gd name="T10" fmla="*/ 191 w 213"/>
              <a:gd name="T11" fmla="*/ 77 h 221"/>
              <a:gd name="T12" fmla="*/ 126 w 213"/>
              <a:gd name="T13" fmla="*/ 6 h 221"/>
              <a:gd name="T14" fmla="*/ 14 w 213"/>
              <a:gd name="T15" fmla="*/ 120 h 221"/>
              <a:gd name="T16" fmla="*/ 5 w 213"/>
              <a:gd name="T17" fmla="*/ 153 h 221"/>
              <a:gd name="T18" fmla="*/ 36 w 213"/>
              <a:gd name="T19" fmla="*/ 170 h 221"/>
              <a:gd name="T20" fmla="*/ 45 w 213"/>
              <a:gd name="T21" fmla="*/ 167 h 221"/>
              <a:gd name="T22" fmla="*/ 64 w 213"/>
              <a:gd name="T23" fmla="*/ 178 h 221"/>
              <a:gd name="T24" fmla="*/ 77 w 213"/>
              <a:gd name="T25" fmla="*/ 209 h 221"/>
              <a:gd name="T26" fmla="*/ 90 w 213"/>
              <a:gd name="T27" fmla="*/ 219 h 221"/>
              <a:gd name="T28" fmla="*/ 115 w 213"/>
              <a:gd name="T29" fmla="*/ 210 h 221"/>
              <a:gd name="T30" fmla="*/ 120 w 213"/>
              <a:gd name="T31" fmla="*/ 199 h 221"/>
              <a:gd name="T32" fmla="*/ 108 w 213"/>
              <a:gd name="T33" fmla="*/ 189 h 221"/>
              <a:gd name="T34" fmla="*/ 97 w 213"/>
              <a:gd name="T35" fmla="*/ 163 h 221"/>
              <a:gd name="T36" fmla="*/ 109 w 213"/>
              <a:gd name="T37" fmla="*/ 150 h 221"/>
              <a:gd name="T38" fmla="*/ 198 w 213"/>
              <a:gd name="T39" fmla="*/ 172 h 221"/>
              <a:gd name="T40" fmla="*/ 191 w 213"/>
              <a:gd name="T41" fmla="*/ 7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3" h="221">
                <a:moveTo>
                  <a:pt x="184" y="148"/>
                </a:moveTo>
                <a:cubicBezTo>
                  <a:pt x="181" y="150"/>
                  <a:pt x="158" y="132"/>
                  <a:pt x="143" y="98"/>
                </a:cubicBezTo>
                <a:cubicBezTo>
                  <a:pt x="129" y="64"/>
                  <a:pt x="131" y="32"/>
                  <a:pt x="134" y="31"/>
                </a:cubicBezTo>
                <a:cubicBezTo>
                  <a:pt x="137" y="30"/>
                  <a:pt x="160" y="52"/>
                  <a:pt x="174" y="86"/>
                </a:cubicBezTo>
                <a:cubicBezTo>
                  <a:pt x="189" y="120"/>
                  <a:pt x="188" y="147"/>
                  <a:pt x="184" y="148"/>
                </a:cubicBezTo>
                <a:close/>
                <a:moveTo>
                  <a:pt x="191" y="77"/>
                </a:moveTo>
                <a:cubicBezTo>
                  <a:pt x="172" y="34"/>
                  <a:pt x="142" y="0"/>
                  <a:pt x="126" y="6"/>
                </a:cubicBezTo>
                <a:cubicBezTo>
                  <a:pt x="100" y="17"/>
                  <a:pt x="142" y="68"/>
                  <a:pt x="14" y="120"/>
                </a:cubicBezTo>
                <a:cubicBezTo>
                  <a:pt x="3" y="124"/>
                  <a:pt x="0" y="142"/>
                  <a:pt x="5" y="153"/>
                </a:cubicBezTo>
                <a:cubicBezTo>
                  <a:pt x="9" y="164"/>
                  <a:pt x="25" y="174"/>
                  <a:pt x="36" y="170"/>
                </a:cubicBezTo>
                <a:cubicBezTo>
                  <a:pt x="38" y="169"/>
                  <a:pt x="45" y="167"/>
                  <a:pt x="45" y="167"/>
                </a:cubicBezTo>
                <a:cubicBezTo>
                  <a:pt x="52" y="177"/>
                  <a:pt x="61" y="171"/>
                  <a:pt x="64" y="178"/>
                </a:cubicBezTo>
                <a:cubicBezTo>
                  <a:pt x="67" y="186"/>
                  <a:pt x="75" y="204"/>
                  <a:pt x="77" y="209"/>
                </a:cubicBezTo>
                <a:cubicBezTo>
                  <a:pt x="80" y="215"/>
                  <a:pt x="86" y="221"/>
                  <a:pt x="90" y="219"/>
                </a:cubicBezTo>
                <a:cubicBezTo>
                  <a:pt x="94" y="218"/>
                  <a:pt x="109" y="212"/>
                  <a:pt x="115" y="210"/>
                </a:cubicBezTo>
                <a:cubicBezTo>
                  <a:pt x="120" y="208"/>
                  <a:pt x="121" y="203"/>
                  <a:pt x="120" y="199"/>
                </a:cubicBezTo>
                <a:cubicBezTo>
                  <a:pt x="118" y="195"/>
                  <a:pt x="110" y="194"/>
                  <a:pt x="108" y="189"/>
                </a:cubicBezTo>
                <a:cubicBezTo>
                  <a:pt x="106" y="184"/>
                  <a:pt x="99" y="168"/>
                  <a:pt x="97" y="163"/>
                </a:cubicBezTo>
                <a:cubicBezTo>
                  <a:pt x="94" y="156"/>
                  <a:pt x="100" y="151"/>
                  <a:pt x="109" y="150"/>
                </a:cubicBezTo>
                <a:cubicBezTo>
                  <a:pt x="167" y="144"/>
                  <a:pt x="178" y="180"/>
                  <a:pt x="198" y="172"/>
                </a:cubicBezTo>
                <a:cubicBezTo>
                  <a:pt x="213" y="166"/>
                  <a:pt x="210" y="121"/>
                  <a:pt x="191" y="7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EE1A7DE-B768-5B48-7FB9-8025C096EA04}"/>
              </a:ext>
            </a:extLst>
          </p:cNvPr>
          <p:cNvGrpSpPr/>
          <p:nvPr/>
        </p:nvGrpSpPr>
        <p:grpSpPr>
          <a:xfrm>
            <a:off x="6669235" y="1433630"/>
            <a:ext cx="4540103" cy="946646"/>
            <a:chOff x="8090264" y="1679996"/>
            <a:chExt cx="4540103" cy="946646"/>
          </a:xfrm>
        </p:grpSpPr>
        <p:sp>
          <p:nvSpPr>
            <p:cNvPr id="65" name="矩形 3">
              <a:extLst>
                <a:ext uri="{FF2B5EF4-FFF2-40B4-BE49-F238E27FC236}">
                  <a16:creationId xmlns:a16="http://schemas.microsoft.com/office/drawing/2014/main" id="{D352EE0A-EC67-EE4B-93AE-93C301345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38C3AEB-28F0-1C57-BA42-172D45868AD6}"/>
                </a:ext>
              </a:extLst>
            </p:cNvPr>
            <p:cNvSpPr txBox="1"/>
            <p:nvPr/>
          </p:nvSpPr>
          <p:spPr>
            <a:xfrm>
              <a:off x="8090264" y="2006216"/>
              <a:ext cx="454010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CC791D0-FEF2-4184-16C1-8C63C1153C02}"/>
              </a:ext>
            </a:extLst>
          </p:cNvPr>
          <p:cNvGrpSpPr/>
          <p:nvPr/>
        </p:nvGrpSpPr>
        <p:grpSpPr>
          <a:xfrm>
            <a:off x="6669235" y="2559433"/>
            <a:ext cx="4540103" cy="946646"/>
            <a:chOff x="8090264" y="1679996"/>
            <a:chExt cx="4540103" cy="946646"/>
          </a:xfrm>
        </p:grpSpPr>
        <p:sp>
          <p:nvSpPr>
            <p:cNvPr id="68" name="矩形 3">
              <a:extLst>
                <a:ext uri="{FF2B5EF4-FFF2-40B4-BE49-F238E27FC236}">
                  <a16:creationId xmlns:a16="http://schemas.microsoft.com/office/drawing/2014/main" id="{B771FB9E-7F1F-14BE-53AB-48B17BD724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EEACC5E-AE69-A0A7-A9F4-45D0EDE73B1A}"/>
                </a:ext>
              </a:extLst>
            </p:cNvPr>
            <p:cNvSpPr txBox="1"/>
            <p:nvPr/>
          </p:nvSpPr>
          <p:spPr>
            <a:xfrm>
              <a:off x="8090264" y="2006216"/>
              <a:ext cx="454010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8103551-68DA-5EA1-52EA-E05B5142E6C1}"/>
              </a:ext>
            </a:extLst>
          </p:cNvPr>
          <p:cNvGrpSpPr/>
          <p:nvPr/>
        </p:nvGrpSpPr>
        <p:grpSpPr>
          <a:xfrm>
            <a:off x="6669235" y="3685236"/>
            <a:ext cx="4540103" cy="946646"/>
            <a:chOff x="8090264" y="1679996"/>
            <a:chExt cx="4540103" cy="946646"/>
          </a:xfrm>
        </p:grpSpPr>
        <p:sp>
          <p:nvSpPr>
            <p:cNvPr id="71" name="矩形 3">
              <a:extLst>
                <a:ext uri="{FF2B5EF4-FFF2-40B4-BE49-F238E27FC236}">
                  <a16:creationId xmlns:a16="http://schemas.microsoft.com/office/drawing/2014/main" id="{B8E9006C-8A9B-F1B7-8FE4-A956EF775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4E43389-148D-A8BE-E49F-0055703A807D}"/>
                </a:ext>
              </a:extLst>
            </p:cNvPr>
            <p:cNvSpPr txBox="1"/>
            <p:nvPr/>
          </p:nvSpPr>
          <p:spPr>
            <a:xfrm>
              <a:off x="8090264" y="2006216"/>
              <a:ext cx="454010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74F921F-00D1-2B12-5AC1-B1B3F4AF18AA}"/>
              </a:ext>
            </a:extLst>
          </p:cNvPr>
          <p:cNvGrpSpPr/>
          <p:nvPr/>
        </p:nvGrpSpPr>
        <p:grpSpPr>
          <a:xfrm>
            <a:off x="6669235" y="4811039"/>
            <a:ext cx="4540103" cy="946646"/>
            <a:chOff x="8090264" y="1679996"/>
            <a:chExt cx="4540103" cy="946646"/>
          </a:xfrm>
        </p:grpSpPr>
        <p:sp>
          <p:nvSpPr>
            <p:cNvPr id="74" name="矩形 3">
              <a:extLst>
                <a:ext uri="{FF2B5EF4-FFF2-40B4-BE49-F238E27FC236}">
                  <a16:creationId xmlns:a16="http://schemas.microsoft.com/office/drawing/2014/main" id="{2F564989-ABB6-01A2-5D33-FA2C1F2BF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9A99C87-36FC-B6AA-EA7C-F72165DDDDF5}"/>
                </a:ext>
              </a:extLst>
            </p:cNvPr>
            <p:cNvSpPr txBox="1"/>
            <p:nvPr/>
          </p:nvSpPr>
          <p:spPr>
            <a:xfrm>
              <a:off x="8090264" y="2006216"/>
              <a:ext cx="454010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15553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重点难点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F29A131-B3C7-4FEA-419B-493E8664B828}"/>
              </a:ext>
            </a:extLst>
          </p:cNvPr>
          <p:cNvGrpSpPr/>
          <p:nvPr/>
        </p:nvGrpSpPr>
        <p:grpSpPr>
          <a:xfrm>
            <a:off x="7450907" y="1202632"/>
            <a:ext cx="3758431" cy="4452736"/>
            <a:chOff x="7135626" y="1492779"/>
            <a:chExt cx="3758431" cy="4452736"/>
          </a:xfrm>
          <a:solidFill>
            <a:srgbClr val="008357"/>
          </a:solidFill>
        </p:grpSpPr>
        <p:sp>
          <p:nvSpPr>
            <p:cNvPr id="2" name="Freeform 33">
              <a:extLst>
                <a:ext uri="{FF2B5EF4-FFF2-40B4-BE49-F238E27FC236}">
                  <a16:creationId xmlns:a16="http://schemas.microsoft.com/office/drawing/2014/main" id="{4C0A68B7-60F8-3930-AE44-50A0F894A145}"/>
                </a:ext>
              </a:extLst>
            </p:cNvPr>
            <p:cNvSpPr/>
            <p:nvPr/>
          </p:nvSpPr>
          <p:spPr bwMode="auto">
            <a:xfrm rot="20192702" flipH="1">
              <a:off x="9142158" y="1492779"/>
              <a:ext cx="718745" cy="596792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" name="Freeform 36">
              <a:extLst>
                <a:ext uri="{FF2B5EF4-FFF2-40B4-BE49-F238E27FC236}">
                  <a16:creationId xmlns:a16="http://schemas.microsoft.com/office/drawing/2014/main" id="{73CF3286-10D5-088B-78E3-C7C1B9556B83}"/>
                </a:ext>
              </a:extLst>
            </p:cNvPr>
            <p:cNvSpPr/>
            <p:nvPr/>
          </p:nvSpPr>
          <p:spPr bwMode="auto">
            <a:xfrm rot="1695130">
              <a:off x="10379012" y="2153295"/>
              <a:ext cx="339954" cy="436418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30">
              <a:extLst>
                <a:ext uri="{FF2B5EF4-FFF2-40B4-BE49-F238E27FC236}">
                  <a16:creationId xmlns:a16="http://schemas.microsoft.com/office/drawing/2014/main" id="{81D3068C-B99A-CFFB-4992-7D8D87917D67}"/>
                </a:ext>
              </a:extLst>
            </p:cNvPr>
            <p:cNvSpPr/>
            <p:nvPr/>
          </p:nvSpPr>
          <p:spPr bwMode="auto">
            <a:xfrm rot="19798984">
              <a:off x="9226619" y="1664545"/>
              <a:ext cx="1242465" cy="934221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 36">
              <a:extLst>
                <a:ext uri="{FF2B5EF4-FFF2-40B4-BE49-F238E27FC236}">
                  <a16:creationId xmlns:a16="http://schemas.microsoft.com/office/drawing/2014/main" id="{5C9979BD-55E2-3645-A913-7052983990F2}"/>
                </a:ext>
              </a:extLst>
            </p:cNvPr>
            <p:cNvSpPr/>
            <p:nvPr/>
          </p:nvSpPr>
          <p:spPr bwMode="auto">
            <a:xfrm rot="20742510">
              <a:off x="8925049" y="2150739"/>
              <a:ext cx="339954" cy="436418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CFA27C7-BCE5-7705-B4A6-4CBC889062A4}"/>
                </a:ext>
              </a:extLst>
            </p:cNvPr>
            <p:cNvSpPr/>
            <p:nvPr/>
          </p:nvSpPr>
          <p:spPr bwMode="auto">
            <a:xfrm>
              <a:off x="7135626" y="2370755"/>
              <a:ext cx="1421550" cy="1308604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rgbClr val="57B898"/>
            </a:solidFill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id="{AD96549C-E6E8-CA63-2DFA-E67560F8619D}"/>
                </a:ext>
              </a:extLst>
            </p:cNvPr>
            <p:cNvSpPr/>
            <p:nvPr/>
          </p:nvSpPr>
          <p:spPr bwMode="auto">
            <a:xfrm>
              <a:off x="9505715" y="2404793"/>
              <a:ext cx="1388342" cy="104390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57B898"/>
            </a:solidFill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r>
                <a:rPr lang="id-ID" sz="18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</a:t>
              </a: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0E4ACDE0-4DC4-AEA1-AD78-1E191D2C5BC2}"/>
                </a:ext>
              </a:extLst>
            </p:cNvPr>
            <p:cNvGrpSpPr/>
            <p:nvPr/>
          </p:nvGrpSpPr>
          <p:grpSpPr>
            <a:xfrm>
              <a:off x="8314689" y="2067131"/>
              <a:ext cx="2291715" cy="3878384"/>
              <a:chOff x="5390813" y="2553387"/>
              <a:chExt cx="2292610" cy="3878889"/>
            </a:xfrm>
            <a:grpFill/>
          </p:grpSpPr>
          <p:sp>
            <p:nvSpPr>
              <p:cNvPr id="31" name="Freeform 29">
                <a:extLst>
                  <a:ext uri="{FF2B5EF4-FFF2-40B4-BE49-F238E27FC236}">
                    <a16:creationId xmlns:a16="http://schemas.microsoft.com/office/drawing/2014/main" id="{B2E31151-F2EE-24CA-9937-A304B40C2E97}"/>
                  </a:ext>
                </a:extLst>
              </p:cNvPr>
              <p:cNvSpPr/>
              <p:nvPr/>
            </p:nvSpPr>
            <p:spPr bwMode="auto">
              <a:xfrm>
                <a:off x="6408694" y="3371498"/>
                <a:ext cx="1274729" cy="868054"/>
              </a:xfrm>
              <a:custGeom>
                <a:avLst/>
                <a:gdLst>
                  <a:gd name="T0" fmla="*/ 129 w 226"/>
                  <a:gd name="T1" fmla="*/ 12 h 154"/>
                  <a:gd name="T2" fmla="*/ 7 w 226"/>
                  <a:gd name="T3" fmla="*/ 154 h 154"/>
                  <a:gd name="T4" fmla="*/ 0 w 226"/>
                  <a:gd name="T5" fmla="*/ 142 h 154"/>
                  <a:gd name="T6" fmla="*/ 120 w 226"/>
                  <a:gd name="T7" fmla="*/ 8 h 154"/>
                  <a:gd name="T8" fmla="*/ 226 w 226"/>
                  <a:gd name="T9" fmla="*/ 19 h 154"/>
                  <a:gd name="T10" fmla="*/ 129 w 226"/>
                  <a:gd name="T11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6" h="154">
                    <a:moveTo>
                      <a:pt x="129" y="12"/>
                    </a:moveTo>
                    <a:cubicBezTo>
                      <a:pt x="55" y="28"/>
                      <a:pt x="4" y="90"/>
                      <a:pt x="7" y="154"/>
                    </a:cubicBezTo>
                    <a:cubicBezTo>
                      <a:pt x="4" y="151"/>
                      <a:pt x="3" y="145"/>
                      <a:pt x="0" y="142"/>
                    </a:cubicBezTo>
                    <a:cubicBezTo>
                      <a:pt x="0" y="80"/>
                      <a:pt x="48" y="24"/>
                      <a:pt x="120" y="8"/>
                    </a:cubicBezTo>
                    <a:cubicBezTo>
                      <a:pt x="157" y="0"/>
                      <a:pt x="195" y="5"/>
                      <a:pt x="226" y="19"/>
                    </a:cubicBezTo>
                    <a:cubicBezTo>
                      <a:pt x="197" y="8"/>
                      <a:pt x="163" y="5"/>
                      <a:pt x="129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id-ID" sz="18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531DEFA5-97A6-607A-A84D-1618F4B79276}"/>
                  </a:ext>
                </a:extLst>
              </p:cNvPr>
              <p:cNvSpPr/>
              <p:nvPr/>
            </p:nvSpPr>
            <p:spPr bwMode="auto">
              <a:xfrm>
                <a:off x="5752304" y="2553387"/>
                <a:ext cx="118912" cy="789180"/>
              </a:xfrm>
              <a:custGeom>
                <a:avLst/>
                <a:gdLst>
                  <a:gd name="T0" fmla="*/ 12 w 21"/>
                  <a:gd name="T1" fmla="*/ 80 h 81"/>
                  <a:gd name="T2" fmla="*/ 3 w 21"/>
                  <a:gd name="T3" fmla="*/ 81 h 81"/>
                  <a:gd name="T4" fmla="*/ 3 w 21"/>
                  <a:gd name="T5" fmla="*/ 32 h 81"/>
                  <a:gd name="T6" fmla="*/ 5 w 21"/>
                  <a:gd name="T7" fmla="*/ 0 h 81"/>
                  <a:gd name="T8" fmla="*/ 14 w 21"/>
                  <a:gd name="T9" fmla="*/ 28 h 81"/>
                  <a:gd name="T10" fmla="*/ 12 w 21"/>
                  <a:gd name="T11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1">
                    <a:moveTo>
                      <a:pt x="12" y="80"/>
                    </a:moveTo>
                    <a:cubicBezTo>
                      <a:pt x="9" y="81"/>
                      <a:pt x="6" y="81"/>
                      <a:pt x="3" y="81"/>
                    </a:cubicBezTo>
                    <a:cubicBezTo>
                      <a:pt x="3" y="55"/>
                      <a:pt x="3" y="36"/>
                      <a:pt x="3" y="32"/>
                    </a:cubicBezTo>
                    <a:cubicBezTo>
                      <a:pt x="0" y="8"/>
                      <a:pt x="1" y="0"/>
                      <a:pt x="5" y="0"/>
                    </a:cubicBezTo>
                    <a:cubicBezTo>
                      <a:pt x="9" y="0"/>
                      <a:pt x="21" y="3"/>
                      <a:pt x="14" y="28"/>
                    </a:cubicBezTo>
                    <a:cubicBezTo>
                      <a:pt x="13" y="33"/>
                      <a:pt x="12" y="52"/>
                      <a:pt x="12" y="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id-ID" sz="18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" name="Freeform 24">
                <a:extLst>
                  <a:ext uri="{FF2B5EF4-FFF2-40B4-BE49-F238E27FC236}">
                    <a16:creationId xmlns:a16="http://schemas.microsoft.com/office/drawing/2014/main" id="{8726469F-A0CB-A708-7919-940392C1F9DF}"/>
                  </a:ext>
                </a:extLst>
              </p:cNvPr>
              <p:cNvSpPr/>
              <p:nvPr/>
            </p:nvSpPr>
            <p:spPr bwMode="auto">
              <a:xfrm>
                <a:off x="5390813" y="4008863"/>
                <a:ext cx="168853" cy="1674272"/>
              </a:xfrm>
              <a:custGeom>
                <a:avLst/>
                <a:gdLst>
                  <a:gd name="T0" fmla="*/ 21 w 30"/>
                  <a:gd name="T1" fmla="*/ 297 h 297"/>
                  <a:gd name="T2" fmla="*/ 29 w 30"/>
                  <a:gd name="T3" fmla="*/ 290 h 297"/>
                  <a:gd name="T4" fmla="*/ 29 w 30"/>
                  <a:gd name="T5" fmla="*/ 13 h 297"/>
                  <a:gd name="T6" fmla="*/ 21 w 30"/>
                  <a:gd name="T7" fmla="*/ 2 h 297"/>
                  <a:gd name="T8" fmla="*/ 22 w 30"/>
                  <a:gd name="T9" fmla="*/ 7 h 297"/>
                  <a:gd name="T10" fmla="*/ 14 w 30"/>
                  <a:gd name="T11" fmla="*/ 290 h 297"/>
                  <a:gd name="T12" fmla="*/ 21 w 30"/>
                  <a:gd name="T13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7">
                    <a:moveTo>
                      <a:pt x="21" y="297"/>
                    </a:moveTo>
                    <a:cubicBezTo>
                      <a:pt x="25" y="297"/>
                      <a:pt x="29" y="294"/>
                      <a:pt x="29" y="29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9"/>
                      <a:pt x="25" y="2"/>
                      <a:pt x="21" y="2"/>
                    </a:cubicBezTo>
                    <a:cubicBezTo>
                      <a:pt x="17" y="2"/>
                      <a:pt x="0" y="0"/>
                      <a:pt x="22" y="7"/>
                    </a:cubicBezTo>
                    <a:cubicBezTo>
                      <a:pt x="30" y="9"/>
                      <a:pt x="14" y="290"/>
                      <a:pt x="14" y="290"/>
                    </a:cubicBezTo>
                    <a:cubicBezTo>
                      <a:pt x="14" y="294"/>
                      <a:pt x="17" y="297"/>
                      <a:pt x="21" y="2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id-ID" sz="18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4" name="Freeform 25">
                <a:extLst>
                  <a:ext uri="{FF2B5EF4-FFF2-40B4-BE49-F238E27FC236}">
                    <a16:creationId xmlns:a16="http://schemas.microsoft.com/office/drawing/2014/main" id="{8D3FE4BD-6DD0-CB8F-3898-F712D2F02D28}"/>
                  </a:ext>
                </a:extLst>
              </p:cNvPr>
              <p:cNvSpPr/>
              <p:nvPr/>
            </p:nvSpPr>
            <p:spPr bwMode="auto">
              <a:xfrm>
                <a:off x="6651273" y="4329923"/>
                <a:ext cx="145071" cy="1353212"/>
              </a:xfrm>
              <a:custGeom>
                <a:avLst/>
                <a:gdLst>
                  <a:gd name="T0" fmla="*/ 8 w 26"/>
                  <a:gd name="T1" fmla="*/ 240 h 240"/>
                  <a:gd name="T2" fmla="*/ 16 w 26"/>
                  <a:gd name="T3" fmla="*/ 233 h 240"/>
                  <a:gd name="T4" fmla="*/ 17 w 26"/>
                  <a:gd name="T5" fmla="*/ 34 h 240"/>
                  <a:gd name="T6" fmla="*/ 12 w 26"/>
                  <a:gd name="T7" fmla="*/ 33 h 240"/>
                  <a:gd name="T8" fmla="*/ 1 w 26"/>
                  <a:gd name="T9" fmla="*/ 233 h 240"/>
                  <a:gd name="T10" fmla="*/ 8 w 26"/>
                  <a:gd name="T1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0">
                    <a:moveTo>
                      <a:pt x="8" y="240"/>
                    </a:moveTo>
                    <a:cubicBezTo>
                      <a:pt x="12" y="240"/>
                      <a:pt x="16" y="237"/>
                      <a:pt x="16" y="233"/>
                    </a:cubicBezTo>
                    <a:cubicBezTo>
                      <a:pt x="16" y="233"/>
                      <a:pt x="8" y="68"/>
                      <a:pt x="17" y="34"/>
                    </a:cubicBezTo>
                    <a:cubicBezTo>
                      <a:pt x="26" y="0"/>
                      <a:pt x="15" y="30"/>
                      <a:pt x="12" y="33"/>
                    </a:cubicBezTo>
                    <a:cubicBezTo>
                      <a:pt x="0" y="53"/>
                      <a:pt x="1" y="233"/>
                      <a:pt x="1" y="233"/>
                    </a:cubicBezTo>
                    <a:cubicBezTo>
                      <a:pt x="1" y="237"/>
                      <a:pt x="4" y="240"/>
                      <a:pt x="8" y="2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id-ID" sz="18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5" name="Freeform 26">
                <a:extLst>
                  <a:ext uri="{FF2B5EF4-FFF2-40B4-BE49-F238E27FC236}">
                    <a16:creationId xmlns:a16="http://schemas.microsoft.com/office/drawing/2014/main" id="{18AC9EDF-31A5-411D-5595-41424EA6C0AF}"/>
                  </a:ext>
                </a:extLst>
              </p:cNvPr>
              <p:cNvSpPr/>
              <p:nvPr/>
            </p:nvSpPr>
            <p:spPr bwMode="auto">
              <a:xfrm>
                <a:off x="6373019" y="3951786"/>
                <a:ext cx="114155" cy="1481636"/>
              </a:xfrm>
              <a:custGeom>
                <a:avLst/>
                <a:gdLst>
                  <a:gd name="T0" fmla="*/ 9 w 20"/>
                  <a:gd name="T1" fmla="*/ 263 h 263"/>
                  <a:gd name="T2" fmla="*/ 17 w 20"/>
                  <a:gd name="T3" fmla="*/ 256 h 263"/>
                  <a:gd name="T4" fmla="*/ 17 w 20"/>
                  <a:gd name="T5" fmla="*/ 19 h 263"/>
                  <a:gd name="T6" fmla="*/ 9 w 20"/>
                  <a:gd name="T7" fmla="*/ 12 h 263"/>
                  <a:gd name="T8" fmla="*/ 2 w 20"/>
                  <a:gd name="T9" fmla="*/ 256 h 263"/>
                  <a:gd name="T10" fmla="*/ 9 w 20"/>
                  <a:gd name="T11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63">
                    <a:moveTo>
                      <a:pt x="9" y="263"/>
                    </a:moveTo>
                    <a:cubicBezTo>
                      <a:pt x="13" y="263"/>
                      <a:pt x="17" y="260"/>
                      <a:pt x="17" y="256"/>
                    </a:cubicBezTo>
                    <a:cubicBezTo>
                      <a:pt x="17" y="256"/>
                      <a:pt x="8" y="67"/>
                      <a:pt x="17" y="19"/>
                    </a:cubicBezTo>
                    <a:cubicBezTo>
                      <a:pt x="20" y="0"/>
                      <a:pt x="12" y="9"/>
                      <a:pt x="9" y="12"/>
                    </a:cubicBezTo>
                    <a:cubicBezTo>
                      <a:pt x="0" y="22"/>
                      <a:pt x="2" y="256"/>
                      <a:pt x="2" y="256"/>
                    </a:cubicBezTo>
                    <a:cubicBezTo>
                      <a:pt x="2" y="260"/>
                      <a:pt x="5" y="263"/>
                      <a:pt x="9" y="2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id-ID" sz="18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Freeform 27">
                <a:extLst>
                  <a:ext uri="{FF2B5EF4-FFF2-40B4-BE49-F238E27FC236}">
                    <a16:creationId xmlns:a16="http://schemas.microsoft.com/office/drawing/2014/main" id="{2C9DF6AB-C8BE-A83C-231D-B010FE5D2E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64537" y="5333535"/>
                <a:ext cx="1277107" cy="1098741"/>
              </a:xfrm>
              <a:custGeom>
                <a:avLst/>
                <a:gdLst>
                  <a:gd name="T0" fmla="*/ 2 w 226"/>
                  <a:gd name="T1" fmla="*/ 61 h 195"/>
                  <a:gd name="T2" fmla="*/ 56 w 226"/>
                  <a:gd name="T3" fmla="*/ 128 h 195"/>
                  <a:gd name="T4" fmla="*/ 56 w 226"/>
                  <a:gd name="T5" fmla="*/ 128 h 195"/>
                  <a:gd name="T6" fmla="*/ 108 w 226"/>
                  <a:gd name="T7" fmla="*/ 192 h 195"/>
                  <a:gd name="T8" fmla="*/ 113 w 226"/>
                  <a:gd name="T9" fmla="*/ 195 h 195"/>
                  <a:gd name="T10" fmla="*/ 119 w 226"/>
                  <a:gd name="T11" fmla="*/ 192 h 195"/>
                  <a:gd name="T12" fmla="*/ 171 w 226"/>
                  <a:gd name="T13" fmla="*/ 128 h 195"/>
                  <a:gd name="T14" fmla="*/ 171 w 226"/>
                  <a:gd name="T15" fmla="*/ 128 h 195"/>
                  <a:gd name="T16" fmla="*/ 224 w 226"/>
                  <a:gd name="T17" fmla="*/ 61 h 195"/>
                  <a:gd name="T18" fmla="*/ 225 w 226"/>
                  <a:gd name="T19" fmla="*/ 54 h 195"/>
                  <a:gd name="T20" fmla="*/ 219 w 226"/>
                  <a:gd name="T21" fmla="*/ 49 h 195"/>
                  <a:gd name="T22" fmla="*/ 178 w 226"/>
                  <a:gd name="T23" fmla="*/ 7 h 195"/>
                  <a:gd name="T24" fmla="*/ 177 w 226"/>
                  <a:gd name="T25" fmla="*/ 5 h 195"/>
                  <a:gd name="T26" fmla="*/ 169 w 226"/>
                  <a:gd name="T27" fmla="*/ 1 h 195"/>
                  <a:gd name="T28" fmla="*/ 166 w 226"/>
                  <a:gd name="T29" fmla="*/ 2 h 195"/>
                  <a:gd name="T30" fmla="*/ 163 w 226"/>
                  <a:gd name="T31" fmla="*/ 7 h 195"/>
                  <a:gd name="T32" fmla="*/ 113 w 226"/>
                  <a:gd name="T33" fmla="*/ 50 h 195"/>
                  <a:gd name="T34" fmla="*/ 64 w 226"/>
                  <a:gd name="T35" fmla="*/ 7 h 195"/>
                  <a:gd name="T36" fmla="*/ 56 w 226"/>
                  <a:gd name="T37" fmla="*/ 1 h 195"/>
                  <a:gd name="T38" fmla="*/ 56 w 226"/>
                  <a:gd name="T39" fmla="*/ 1 h 195"/>
                  <a:gd name="T40" fmla="*/ 53 w 226"/>
                  <a:gd name="T41" fmla="*/ 2 h 195"/>
                  <a:gd name="T42" fmla="*/ 50 w 226"/>
                  <a:gd name="T43" fmla="*/ 5 h 195"/>
                  <a:gd name="T44" fmla="*/ 49 w 226"/>
                  <a:gd name="T45" fmla="*/ 7 h 195"/>
                  <a:gd name="T46" fmla="*/ 7 w 226"/>
                  <a:gd name="T47" fmla="*/ 49 h 195"/>
                  <a:gd name="T48" fmla="*/ 1 w 226"/>
                  <a:gd name="T49" fmla="*/ 54 h 195"/>
                  <a:gd name="T50" fmla="*/ 2 w 226"/>
                  <a:gd name="T51" fmla="*/ 61 h 195"/>
                  <a:gd name="T52" fmla="*/ 75 w 226"/>
                  <a:gd name="T53" fmla="*/ 128 h 195"/>
                  <a:gd name="T54" fmla="*/ 152 w 226"/>
                  <a:gd name="T55" fmla="*/ 128 h 195"/>
                  <a:gd name="T56" fmla="*/ 113 w 226"/>
                  <a:gd name="T57" fmla="*/ 175 h 195"/>
                  <a:gd name="T58" fmla="*/ 75 w 226"/>
                  <a:gd name="T59" fmla="*/ 12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6" h="195">
                    <a:moveTo>
                      <a:pt x="2" y="61"/>
                    </a:moveTo>
                    <a:cubicBezTo>
                      <a:pt x="56" y="128"/>
                      <a:pt x="56" y="128"/>
                      <a:pt x="56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108" y="192"/>
                      <a:pt x="108" y="192"/>
                      <a:pt x="108" y="192"/>
                    </a:cubicBezTo>
                    <a:cubicBezTo>
                      <a:pt x="109" y="194"/>
                      <a:pt x="111" y="195"/>
                      <a:pt x="113" y="195"/>
                    </a:cubicBezTo>
                    <a:cubicBezTo>
                      <a:pt x="116" y="195"/>
                      <a:pt x="118" y="194"/>
                      <a:pt x="119" y="192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224" y="61"/>
                      <a:pt x="224" y="61"/>
                      <a:pt x="224" y="61"/>
                    </a:cubicBezTo>
                    <a:cubicBezTo>
                      <a:pt x="226" y="59"/>
                      <a:pt x="226" y="56"/>
                      <a:pt x="225" y="54"/>
                    </a:cubicBezTo>
                    <a:cubicBezTo>
                      <a:pt x="224" y="51"/>
                      <a:pt x="222" y="50"/>
                      <a:pt x="219" y="49"/>
                    </a:cubicBezTo>
                    <a:cubicBezTo>
                      <a:pt x="198" y="46"/>
                      <a:pt x="180" y="29"/>
                      <a:pt x="178" y="7"/>
                    </a:cubicBezTo>
                    <a:cubicBezTo>
                      <a:pt x="178" y="6"/>
                      <a:pt x="177" y="5"/>
                      <a:pt x="177" y="5"/>
                    </a:cubicBezTo>
                    <a:cubicBezTo>
                      <a:pt x="175" y="2"/>
                      <a:pt x="172" y="0"/>
                      <a:pt x="169" y="1"/>
                    </a:cubicBezTo>
                    <a:cubicBezTo>
                      <a:pt x="168" y="1"/>
                      <a:pt x="167" y="1"/>
                      <a:pt x="166" y="2"/>
                    </a:cubicBezTo>
                    <a:cubicBezTo>
                      <a:pt x="164" y="3"/>
                      <a:pt x="163" y="5"/>
                      <a:pt x="163" y="7"/>
                    </a:cubicBezTo>
                    <a:cubicBezTo>
                      <a:pt x="160" y="31"/>
                      <a:pt x="138" y="50"/>
                      <a:pt x="113" y="50"/>
                    </a:cubicBezTo>
                    <a:cubicBezTo>
                      <a:pt x="88" y="50"/>
                      <a:pt x="67" y="31"/>
                      <a:pt x="64" y="7"/>
                    </a:cubicBezTo>
                    <a:cubicBezTo>
                      <a:pt x="63" y="3"/>
                      <a:pt x="60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5" y="1"/>
                      <a:pt x="54" y="1"/>
                      <a:pt x="53" y="2"/>
                    </a:cubicBezTo>
                    <a:cubicBezTo>
                      <a:pt x="51" y="2"/>
                      <a:pt x="50" y="3"/>
                      <a:pt x="50" y="5"/>
                    </a:cubicBezTo>
                    <a:cubicBezTo>
                      <a:pt x="49" y="5"/>
                      <a:pt x="49" y="6"/>
                      <a:pt x="49" y="7"/>
                    </a:cubicBezTo>
                    <a:cubicBezTo>
                      <a:pt x="46" y="29"/>
                      <a:pt x="29" y="46"/>
                      <a:pt x="7" y="49"/>
                    </a:cubicBezTo>
                    <a:cubicBezTo>
                      <a:pt x="4" y="50"/>
                      <a:pt x="2" y="51"/>
                      <a:pt x="1" y="54"/>
                    </a:cubicBezTo>
                    <a:cubicBezTo>
                      <a:pt x="0" y="56"/>
                      <a:pt x="1" y="59"/>
                      <a:pt x="2" y="61"/>
                    </a:cubicBezTo>
                    <a:close/>
                    <a:moveTo>
                      <a:pt x="75" y="128"/>
                    </a:moveTo>
                    <a:cubicBezTo>
                      <a:pt x="101" y="123"/>
                      <a:pt x="126" y="123"/>
                      <a:pt x="152" y="128"/>
                    </a:cubicBezTo>
                    <a:cubicBezTo>
                      <a:pt x="113" y="175"/>
                      <a:pt x="113" y="175"/>
                      <a:pt x="113" y="175"/>
                    </a:cubicBezTo>
                    <a:lnTo>
                      <a:pt x="75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id-ID" sz="18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Freeform 32">
                <a:extLst>
                  <a:ext uri="{FF2B5EF4-FFF2-40B4-BE49-F238E27FC236}">
                    <a16:creationId xmlns:a16="http://schemas.microsoft.com/office/drawing/2014/main" id="{D2147A0D-84BB-9E36-43F7-354693CB590E}"/>
                  </a:ext>
                </a:extLst>
              </p:cNvPr>
              <p:cNvSpPr/>
              <p:nvPr/>
            </p:nvSpPr>
            <p:spPr bwMode="auto">
              <a:xfrm>
                <a:off x="5740412" y="3611455"/>
                <a:ext cx="85616" cy="1821968"/>
              </a:xfrm>
              <a:custGeom>
                <a:avLst/>
                <a:gdLst>
                  <a:gd name="T0" fmla="*/ 13 w 15"/>
                  <a:gd name="T1" fmla="*/ 4 h 300"/>
                  <a:gd name="T2" fmla="*/ 15 w 15"/>
                  <a:gd name="T3" fmla="*/ 293 h 300"/>
                  <a:gd name="T4" fmla="*/ 7 w 15"/>
                  <a:gd name="T5" fmla="*/ 300 h 300"/>
                  <a:gd name="T6" fmla="*/ 0 w 15"/>
                  <a:gd name="T7" fmla="*/ 293 h 300"/>
                  <a:gd name="T8" fmla="*/ 4 w 15"/>
                  <a:gd name="T9" fmla="*/ 0 h 300"/>
                  <a:gd name="T10" fmla="*/ 13 w 15"/>
                  <a:gd name="T11" fmla="*/ 4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00">
                    <a:moveTo>
                      <a:pt x="13" y="4"/>
                    </a:moveTo>
                    <a:cubicBezTo>
                      <a:pt x="13" y="137"/>
                      <a:pt x="15" y="293"/>
                      <a:pt x="15" y="293"/>
                    </a:cubicBezTo>
                    <a:cubicBezTo>
                      <a:pt x="15" y="297"/>
                      <a:pt x="11" y="300"/>
                      <a:pt x="7" y="300"/>
                    </a:cubicBezTo>
                    <a:cubicBezTo>
                      <a:pt x="3" y="300"/>
                      <a:pt x="0" y="297"/>
                      <a:pt x="0" y="293"/>
                    </a:cubicBezTo>
                    <a:cubicBezTo>
                      <a:pt x="0" y="293"/>
                      <a:pt x="3" y="134"/>
                      <a:pt x="4" y="0"/>
                    </a:cubicBezTo>
                    <a:cubicBezTo>
                      <a:pt x="7" y="2"/>
                      <a:pt x="10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id-ID" sz="18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67E80639-D73C-3EF3-6777-BD724F4B6BCF}"/>
                </a:ext>
              </a:extLst>
            </p:cNvPr>
            <p:cNvSpPr/>
            <p:nvPr/>
          </p:nvSpPr>
          <p:spPr bwMode="auto">
            <a:xfrm>
              <a:off x="8635207" y="2761117"/>
              <a:ext cx="853865" cy="70898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5904ADFF-10C5-2EFE-B058-6800DFC9637C}"/>
                </a:ext>
              </a:extLst>
            </p:cNvPr>
            <p:cNvSpPr/>
            <p:nvPr/>
          </p:nvSpPr>
          <p:spPr bwMode="auto">
            <a:xfrm>
              <a:off x="8004733" y="2136555"/>
              <a:ext cx="439800" cy="587346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37EB48F0-FC41-0E9D-31DE-D6A120507E60}"/>
                </a:ext>
              </a:extLst>
            </p:cNvPr>
            <p:cNvSpPr/>
            <p:nvPr/>
          </p:nvSpPr>
          <p:spPr bwMode="auto">
            <a:xfrm>
              <a:off x="9591298" y="3662714"/>
              <a:ext cx="525382" cy="501741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36">
              <a:extLst>
                <a:ext uri="{FF2B5EF4-FFF2-40B4-BE49-F238E27FC236}">
                  <a16:creationId xmlns:a16="http://schemas.microsoft.com/office/drawing/2014/main" id="{8E387B00-3086-F003-8EE6-0B315E46511B}"/>
                </a:ext>
              </a:extLst>
            </p:cNvPr>
            <p:cNvSpPr/>
            <p:nvPr/>
          </p:nvSpPr>
          <p:spPr bwMode="auto">
            <a:xfrm>
              <a:off x="9303645" y="2190783"/>
              <a:ext cx="444554" cy="570700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37">
              <a:extLst>
                <a:ext uri="{FF2B5EF4-FFF2-40B4-BE49-F238E27FC236}">
                  <a16:creationId xmlns:a16="http://schemas.microsoft.com/office/drawing/2014/main" id="{BE6AF7A1-433E-3F1D-BE22-15F670949E40}"/>
                </a:ext>
              </a:extLst>
            </p:cNvPr>
            <p:cNvSpPr/>
            <p:nvPr/>
          </p:nvSpPr>
          <p:spPr bwMode="auto">
            <a:xfrm>
              <a:off x="8400273" y="1553500"/>
              <a:ext cx="625229" cy="818004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rgbClr val="57B898"/>
            </a:solidFill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693A5AE7-024D-5BAF-6291-26F2B3A33A35}"/>
                </a:ext>
              </a:extLst>
            </p:cNvPr>
            <p:cNvSpPr/>
            <p:nvPr/>
          </p:nvSpPr>
          <p:spPr bwMode="auto">
            <a:xfrm>
              <a:off x="7338707" y="2019861"/>
              <a:ext cx="629349" cy="52256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3EBFC44B-2A15-8C9A-B306-ACA69DC3B58B}"/>
                </a:ext>
              </a:extLst>
            </p:cNvPr>
            <p:cNvSpPr/>
            <p:nvPr/>
          </p:nvSpPr>
          <p:spPr bwMode="auto">
            <a:xfrm rot="1801016" flipH="1">
              <a:off x="8630772" y="3510159"/>
              <a:ext cx="808167" cy="607668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57B898"/>
            </a:solidFill>
            <a:ln>
              <a:noFill/>
            </a:ln>
          </p:spPr>
          <p:txBody>
            <a:bodyPr vert="horz" wrap="square" lIns="91408" tIns="45705" rIns="91408" bIns="45705" numCol="1" anchor="t" anchorCtr="0" compatLnSpc="1"/>
            <a:lstStyle/>
            <a:p>
              <a:endParaRPr lang="id-ID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044C93CB-B36A-BC65-4884-8C05703C325A}"/>
              </a:ext>
            </a:extLst>
          </p:cNvPr>
          <p:cNvSpPr/>
          <p:nvPr/>
        </p:nvSpPr>
        <p:spPr>
          <a:xfrm>
            <a:off x="982663" y="1854200"/>
            <a:ext cx="2652157" cy="516555"/>
          </a:xfrm>
          <a:prstGeom prst="roundRect">
            <a:avLst>
              <a:gd name="adj" fmla="val 50000"/>
            </a:avLst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64C03C3-4756-F5E7-CC54-14E565C6503E}"/>
              </a:ext>
            </a:extLst>
          </p:cNvPr>
          <p:cNvGrpSpPr/>
          <p:nvPr/>
        </p:nvGrpSpPr>
        <p:grpSpPr>
          <a:xfrm>
            <a:off x="982662" y="1931505"/>
            <a:ext cx="2652158" cy="1442053"/>
            <a:chOff x="7776100" y="1679996"/>
            <a:chExt cx="2652158" cy="1442053"/>
          </a:xfrm>
        </p:grpSpPr>
        <p:sp>
          <p:nvSpPr>
            <p:cNvPr id="48" name="矩形 3">
              <a:extLst>
                <a:ext uri="{FF2B5EF4-FFF2-40B4-BE49-F238E27FC236}">
                  <a16:creationId xmlns:a16="http://schemas.microsoft.com/office/drawing/2014/main" id="{CC39985B-917A-DB2E-5FFF-D9AC047F5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6C46DB9-6468-CD07-4077-46756EE8AC92}"/>
                </a:ext>
              </a:extLst>
            </p:cNvPr>
            <p:cNvSpPr txBox="1"/>
            <p:nvPr/>
          </p:nvSpPr>
          <p:spPr>
            <a:xfrm>
              <a:off x="7776100" y="2224624"/>
              <a:ext cx="265215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42599E6D-B1E9-0D09-202F-74CB968929CC}"/>
              </a:ext>
            </a:extLst>
          </p:cNvPr>
          <p:cNvSpPr/>
          <p:nvPr/>
        </p:nvSpPr>
        <p:spPr>
          <a:xfrm>
            <a:off x="4104583" y="1854200"/>
            <a:ext cx="2652157" cy="516555"/>
          </a:xfrm>
          <a:prstGeom prst="roundRect">
            <a:avLst>
              <a:gd name="adj" fmla="val 50000"/>
            </a:avLst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D8CE9B-4116-7F21-FE19-8567D1BED8A1}"/>
              </a:ext>
            </a:extLst>
          </p:cNvPr>
          <p:cNvGrpSpPr/>
          <p:nvPr/>
        </p:nvGrpSpPr>
        <p:grpSpPr>
          <a:xfrm>
            <a:off x="4104582" y="1931505"/>
            <a:ext cx="2652158" cy="1442053"/>
            <a:chOff x="7776100" y="1679996"/>
            <a:chExt cx="2652158" cy="1442053"/>
          </a:xfrm>
        </p:grpSpPr>
        <p:sp>
          <p:nvSpPr>
            <p:cNvPr id="52" name="矩形 3">
              <a:extLst>
                <a:ext uri="{FF2B5EF4-FFF2-40B4-BE49-F238E27FC236}">
                  <a16:creationId xmlns:a16="http://schemas.microsoft.com/office/drawing/2014/main" id="{9DE09127-20E2-D542-05B7-0677C4C235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83E44C7-E74A-CD51-C68F-443C67B93152}"/>
                </a:ext>
              </a:extLst>
            </p:cNvPr>
            <p:cNvSpPr txBox="1"/>
            <p:nvPr/>
          </p:nvSpPr>
          <p:spPr>
            <a:xfrm>
              <a:off x="7776100" y="2224624"/>
              <a:ext cx="265215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84C18A2D-727E-302A-2FCF-DCF846398DF4}"/>
              </a:ext>
            </a:extLst>
          </p:cNvPr>
          <p:cNvSpPr/>
          <p:nvPr/>
        </p:nvSpPr>
        <p:spPr>
          <a:xfrm>
            <a:off x="982663" y="3730797"/>
            <a:ext cx="2652157" cy="516555"/>
          </a:xfrm>
          <a:prstGeom prst="roundRect">
            <a:avLst>
              <a:gd name="adj" fmla="val 50000"/>
            </a:avLst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5585223-26F6-C714-A4D1-AD17EF73AF98}"/>
              </a:ext>
            </a:extLst>
          </p:cNvPr>
          <p:cNvGrpSpPr/>
          <p:nvPr/>
        </p:nvGrpSpPr>
        <p:grpSpPr>
          <a:xfrm>
            <a:off x="982662" y="3808102"/>
            <a:ext cx="2652158" cy="1442053"/>
            <a:chOff x="7776100" y="1679996"/>
            <a:chExt cx="2652158" cy="1442053"/>
          </a:xfrm>
        </p:grpSpPr>
        <p:sp>
          <p:nvSpPr>
            <p:cNvPr id="56" name="矩形 3">
              <a:extLst>
                <a:ext uri="{FF2B5EF4-FFF2-40B4-BE49-F238E27FC236}">
                  <a16:creationId xmlns:a16="http://schemas.microsoft.com/office/drawing/2014/main" id="{55F2DF77-2093-833D-D3D6-D509AD2BC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8AE7AD7-617B-3BD4-EC46-387A0EFA12B4}"/>
                </a:ext>
              </a:extLst>
            </p:cNvPr>
            <p:cNvSpPr txBox="1"/>
            <p:nvPr/>
          </p:nvSpPr>
          <p:spPr>
            <a:xfrm>
              <a:off x="7776100" y="2224624"/>
              <a:ext cx="265215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47213DDB-67FB-89D5-3C2C-192AD2D211A6}"/>
              </a:ext>
            </a:extLst>
          </p:cNvPr>
          <p:cNvSpPr/>
          <p:nvPr/>
        </p:nvSpPr>
        <p:spPr>
          <a:xfrm>
            <a:off x="4104583" y="3730797"/>
            <a:ext cx="2652157" cy="516555"/>
          </a:xfrm>
          <a:prstGeom prst="roundRect">
            <a:avLst>
              <a:gd name="adj" fmla="val 50000"/>
            </a:avLst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68D2F50-4A95-00D0-FA75-FA791BF05224}"/>
              </a:ext>
            </a:extLst>
          </p:cNvPr>
          <p:cNvGrpSpPr/>
          <p:nvPr/>
        </p:nvGrpSpPr>
        <p:grpSpPr>
          <a:xfrm>
            <a:off x="4104582" y="3808102"/>
            <a:ext cx="2652158" cy="1442053"/>
            <a:chOff x="7776100" y="1679996"/>
            <a:chExt cx="2652158" cy="1442053"/>
          </a:xfrm>
        </p:grpSpPr>
        <p:sp>
          <p:nvSpPr>
            <p:cNvPr id="60" name="矩形 3">
              <a:extLst>
                <a:ext uri="{FF2B5EF4-FFF2-40B4-BE49-F238E27FC236}">
                  <a16:creationId xmlns:a16="http://schemas.microsoft.com/office/drawing/2014/main" id="{9D66D9EA-0446-59BF-6B25-C2B892CFF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DFB9D41-E84D-73F4-010F-7D836FC42C5C}"/>
                </a:ext>
              </a:extLst>
            </p:cNvPr>
            <p:cNvSpPr txBox="1"/>
            <p:nvPr/>
          </p:nvSpPr>
          <p:spPr>
            <a:xfrm>
              <a:off x="7776100" y="2224624"/>
              <a:ext cx="265215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6120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重点难点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" name="Freeform 65">
            <a:extLst>
              <a:ext uri="{FF2B5EF4-FFF2-40B4-BE49-F238E27FC236}">
                <a16:creationId xmlns:a16="http://schemas.microsoft.com/office/drawing/2014/main" id="{5E017500-A4CE-6180-AAD4-25DDD411939C}"/>
              </a:ext>
            </a:extLst>
          </p:cNvPr>
          <p:cNvSpPr>
            <a:spLocks noEditPoints="1"/>
          </p:cNvSpPr>
          <p:nvPr/>
        </p:nvSpPr>
        <p:spPr bwMode="auto">
          <a:xfrm>
            <a:off x="4022789" y="2483442"/>
            <a:ext cx="2479064" cy="2475315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rgbClr val="008357"/>
          </a:solidFill>
          <a:ln w="9525">
            <a:noFill/>
            <a:round/>
          </a:ln>
        </p:spPr>
        <p:txBody>
          <a:bodyPr vert="horz" wrap="square" lIns="109714" tIns="54857" rIns="109714" bIns="54857" numCol="1" anchor="t" anchorCtr="0" compatLnSpc="1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 dirty="0">
              <a:cs typeface="+mn-ea"/>
              <a:sym typeface="+mn-lt"/>
            </a:endParaRPr>
          </a:p>
        </p:txBody>
      </p:sp>
      <p:sp>
        <p:nvSpPr>
          <p:cNvPr id="7" name="Freeform 65">
            <a:extLst>
              <a:ext uri="{FF2B5EF4-FFF2-40B4-BE49-F238E27FC236}">
                <a16:creationId xmlns:a16="http://schemas.microsoft.com/office/drawing/2014/main" id="{9A784ED4-3324-D899-EA76-6738EB8EEE33}"/>
              </a:ext>
            </a:extLst>
          </p:cNvPr>
          <p:cNvSpPr>
            <a:spLocks noEditPoints="1"/>
          </p:cNvSpPr>
          <p:nvPr/>
        </p:nvSpPr>
        <p:spPr bwMode="auto">
          <a:xfrm>
            <a:off x="6153460" y="2126823"/>
            <a:ext cx="913923" cy="912541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rgbClr val="57B898"/>
          </a:solidFill>
          <a:ln w="9525">
            <a:noFill/>
            <a:round/>
          </a:ln>
        </p:spPr>
        <p:txBody>
          <a:bodyPr vert="horz" wrap="square" lIns="109714" tIns="54857" rIns="109714" bIns="54857" numCol="1" anchor="t" anchorCtr="0" compatLnSpc="1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 dirty="0">
              <a:cs typeface="+mn-ea"/>
              <a:sym typeface="+mn-lt"/>
            </a:endParaRPr>
          </a:p>
        </p:txBody>
      </p:sp>
      <p:sp>
        <p:nvSpPr>
          <p:cNvPr id="13" name="Freeform 65">
            <a:extLst>
              <a:ext uri="{FF2B5EF4-FFF2-40B4-BE49-F238E27FC236}">
                <a16:creationId xmlns:a16="http://schemas.microsoft.com/office/drawing/2014/main" id="{EF82248A-8638-1D00-01AF-DA076B5E3636}"/>
              </a:ext>
            </a:extLst>
          </p:cNvPr>
          <p:cNvSpPr>
            <a:spLocks noEditPoints="1"/>
          </p:cNvSpPr>
          <p:nvPr/>
        </p:nvSpPr>
        <p:spPr bwMode="auto">
          <a:xfrm rot="1415872">
            <a:off x="6539116" y="2906905"/>
            <a:ext cx="1415061" cy="1412920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rgbClr val="57B898"/>
          </a:solidFill>
          <a:ln w="9525">
            <a:noFill/>
            <a:round/>
          </a:ln>
        </p:spPr>
        <p:txBody>
          <a:bodyPr vert="horz" wrap="square" lIns="109714" tIns="54857" rIns="109714" bIns="54857" numCol="1" anchor="t" anchorCtr="0" compatLnSpc="1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 dirty="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E684750-1EB4-042A-0DAE-A26DFD635392}"/>
              </a:ext>
            </a:extLst>
          </p:cNvPr>
          <p:cNvGrpSpPr/>
          <p:nvPr/>
        </p:nvGrpSpPr>
        <p:grpSpPr>
          <a:xfrm>
            <a:off x="7246646" y="1536796"/>
            <a:ext cx="4081755" cy="946646"/>
            <a:chOff x="8090264" y="1679996"/>
            <a:chExt cx="4081755" cy="946646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0E0E5BE3-279C-FA99-7615-7F7F97AC0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93A9A9B-9325-CD31-4E8A-0DEE83CA8019}"/>
                </a:ext>
              </a:extLst>
            </p:cNvPr>
            <p:cNvSpPr txBox="1"/>
            <p:nvPr/>
          </p:nvSpPr>
          <p:spPr>
            <a:xfrm>
              <a:off x="8090265" y="2006216"/>
              <a:ext cx="408175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4B25026-18F3-6AAA-ECE1-15B2DAACAC6A}"/>
              </a:ext>
            </a:extLst>
          </p:cNvPr>
          <p:cNvGrpSpPr/>
          <p:nvPr/>
        </p:nvGrpSpPr>
        <p:grpSpPr>
          <a:xfrm>
            <a:off x="6753660" y="4485434"/>
            <a:ext cx="4081755" cy="946646"/>
            <a:chOff x="8090264" y="1679996"/>
            <a:chExt cx="4081755" cy="946646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3B2F4F57-B73F-48EC-B0E2-0CAC6A7CDE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89429EF-F403-947F-C362-5F249F1A3C3A}"/>
                </a:ext>
              </a:extLst>
            </p:cNvPr>
            <p:cNvSpPr txBox="1"/>
            <p:nvPr/>
          </p:nvSpPr>
          <p:spPr>
            <a:xfrm>
              <a:off x="8090265" y="2006216"/>
              <a:ext cx="408175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17767F6-09D8-0B68-D1CA-DA0C75B5814E}"/>
              </a:ext>
            </a:extLst>
          </p:cNvPr>
          <p:cNvGrpSpPr/>
          <p:nvPr/>
        </p:nvGrpSpPr>
        <p:grpSpPr>
          <a:xfrm>
            <a:off x="1450534" y="2771645"/>
            <a:ext cx="2479065" cy="1495771"/>
            <a:chOff x="8090264" y="1679996"/>
            <a:chExt cx="2479065" cy="1495771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87D1A7CA-911C-054A-F1BC-014140635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28BC681-F656-01FD-5BC6-1263E8FB9DFE}"/>
                </a:ext>
              </a:extLst>
            </p:cNvPr>
            <p:cNvSpPr txBox="1"/>
            <p:nvPr/>
          </p:nvSpPr>
          <p:spPr>
            <a:xfrm>
              <a:off x="8090265" y="2006216"/>
              <a:ext cx="2479064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5978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重点难点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圆角矩形 40">
            <a:extLst>
              <a:ext uri="{FF2B5EF4-FFF2-40B4-BE49-F238E27FC236}">
                <a16:creationId xmlns:a16="http://schemas.microsoft.com/office/drawing/2014/main" id="{B9F842CD-1518-3225-499D-EC3A00DFE65B}"/>
              </a:ext>
            </a:extLst>
          </p:cNvPr>
          <p:cNvSpPr/>
          <p:nvPr/>
        </p:nvSpPr>
        <p:spPr>
          <a:xfrm>
            <a:off x="1435744" y="1912762"/>
            <a:ext cx="2843512" cy="2460703"/>
          </a:xfrm>
          <a:prstGeom prst="roundRect">
            <a:avLst>
              <a:gd name="adj" fmla="val 5677"/>
            </a:avLst>
          </a:prstGeom>
          <a:solidFill>
            <a:srgbClr val="57B898"/>
          </a:solidFill>
          <a:ln w="19050">
            <a:noFill/>
          </a:ln>
          <a:effectLst>
            <a:outerShdw blurRad="177800" dist="114300" dir="2700000" sx="1000" sy="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7" tIns="45744" rIns="91487" bIns="45744" rtlCol="0" anchor="ctr"/>
          <a:lstStyle/>
          <a:p>
            <a:pPr algn="ctr"/>
            <a:endParaRPr lang="zh-CN" altLang="en-US" sz="135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DABF69A4-6E9E-AE70-16D1-56573EF057FB}"/>
              </a:ext>
            </a:extLst>
          </p:cNvPr>
          <p:cNvSpPr/>
          <p:nvPr/>
        </p:nvSpPr>
        <p:spPr>
          <a:xfrm>
            <a:off x="2400442" y="1578957"/>
            <a:ext cx="914116" cy="913614"/>
          </a:xfrm>
          <a:prstGeom prst="ellipse">
            <a:avLst/>
          </a:prstGeom>
          <a:solidFill>
            <a:srgbClr val="008357"/>
          </a:solidFill>
          <a:ln w="76200">
            <a:solidFill>
              <a:schemeClr val="bg1"/>
            </a:solidFill>
          </a:ln>
          <a:effectLst>
            <a:outerShdw blurRad="177800" dist="114300" dir="2700000" sx="1000" sy="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7" tIns="45744" rIns="91487" bIns="45744" rtlCol="0" anchor="ctr"/>
          <a:lstStyle/>
          <a:p>
            <a:pPr algn="ctr"/>
            <a:endParaRPr lang="zh-CN" altLang="en-US" sz="135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B5940D-970A-FB69-45DD-28362552906F}"/>
              </a:ext>
            </a:extLst>
          </p:cNvPr>
          <p:cNvSpPr txBox="1"/>
          <p:nvPr/>
        </p:nvSpPr>
        <p:spPr>
          <a:xfrm>
            <a:off x="2566394" y="1774154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E87A4B1-F322-6BC8-4870-947E4E80AA1A}"/>
              </a:ext>
            </a:extLst>
          </p:cNvPr>
          <p:cNvGrpSpPr/>
          <p:nvPr/>
        </p:nvGrpSpPr>
        <p:grpSpPr>
          <a:xfrm>
            <a:off x="1767593" y="2717457"/>
            <a:ext cx="2296152" cy="1223645"/>
            <a:chOff x="8090265" y="1679996"/>
            <a:chExt cx="2296152" cy="1223645"/>
          </a:xfrm>
        </p:grpSpPr>
        <p:sp>
          <p:nvSpPr>
            <p:cNvPr id="14" name="矩形 3">
              <a:extLst>
                <a:ext uri="{FF2B5EF4-FFF2-40B4-BE49-F238E27FC236}">
                  <a16:creationId xmlns:a16="http://schemas.microsoft.com/office/drawing/2014/main" id="{EC995E18-1209-A54E-2FE0-58D5D3413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1758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9ED81CD-6BDF-B9EB-69AA-30AB43055EC0}"/>
                </a:ext>
              </a:extLst>
            </p:cNvPr>
            <p:cNvSpPr txBox="1"/>
            <p:nvPr/>
          </p:nvSpPr>
          <p:spPr>
            <a:xfrm>
              <a:off x="8090265" y="2006216"/>
              <a:ext cx="229615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1" name="圆角矩形 40">
            <a:extLst>
              <a:ext uri="{FF2B5EF4-FFF2-40B4-BE49-F238E27FC236}">
                <a16:creationId xmlns:a16="http://schemas.microsoft.com/office/drawing/2014/main" id="{9E3297F4-38A3-517A-EA5B-50656EF1A9C1}"/>
              </a:ext>
            </a:extLst>
          </p:cNvPr>
          <p:cNvSpPr/>
          <p:nvPr/>
        </p:nvSpPr>
        <p:spPr>
          <a:xfrm>
            <a:off x="4674244" y="1912762"/>
            <a:ext cx="2843512" cy="2460703"/>
          </a:xfrm>
          <a:prstGeom prst="roundRect">
            <a:avLst>
              <a:gd name="adj" fmla="val 5677"/>
            </a:avLst>
          </a:prstGeom>
          <a:solidFill>
            <a:srgbClr val="008357"/>
          </a:solidFill>
          <a:ln w="19050">
            <a:noFill/>
          </a:ln>
          <a:effectLst>
            <a:outerShdw blurRad="177800" dist="114300" dir="2700000" sx="1000" sy="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7" tIns="45744" rIns="91487" bIns="45744" rtlCol="0" anchor="ctr"/>
          <a:lstStyle/>
          <a:p>
            <a:pPr algn="ctr"/>
            <a:endParaRPr lang="zh-CN" altLang="en-US" sz="135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0B4C45E-C27E-DBAB-AC35-086D7CFC6465}"/>
              </a:ext>
            </a:extLst>
          </p:cNvPr>
          <p:cNvSpPr/>
          <p:nvPr/>
        </p:nvSpPr>
        <p:spPr>
          <a:xfrm>
            <a:off x="5638942" y="1578957"/>
            <a:ext cx="914116" cy="913614"/>
          </a:xfrm>
          <a:prstGeom prst="ellipse">
            <a:avLst/>
          </a:prstGeom>
          <a:solidFill>
            <a:srgbClr val="57B898"/>
          </a:solidFill>
          <a:ln w="76200">
            <a:solidFill>
              <a:schemeClr val="bg1"/>
            </a:solidFill>
          </a:ln>
          <a:effectLst>
            <a:outerShdw blurRad="177800" dist="114300" dir="2700000" sx="1000" sy="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7" tIns="45744" rIns="91487" bIns="45744" rtlCol="0" anchor="ctr"/>
          <a:lstStyle/>
          <a:p>
            <a:pPr algn="ctr"/>
            <a:endParaRPr lang="zh-CN" altLang="en-US" sz="135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D47A526-B48D-E088-3D7D-9E7463F47233}"/>
              </a:ext>
            </a:extLst>
          </p:cNvPr>
          <p:cNvSpPr txBox="1"/>
          <p:nvPr/>
        </p:nvSpPr>
        <p:spPr>
          <a:xfrm>
            <a:off x="5804893" y="1774154"/>
            <a:ext cx="582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ABD50B2-9491-1137-0911-DAF4F38C800F}"/>
              </a:ext>
            </a:extLst>
          </p:cNvPr>
          <p:cNvGrpSpPr/>
          <p:nvPr/>
        </p:nvGrpSpPr>
        <p:grpSpPr>
          <a:xfrm>
            <a:off x="5006093" y="2717457"/>
            <a:ext cx="2296152" cy="1223645"/>
            <a:chOff x="8090265" y="1679996"/>
            <a:chExt cx="2296152" cy="1223645"/>
          </a:xfrm>
        </p:grpSpPr>
        <p:sp>
          <p:nvSpPr>
            <p:cNvPr id="35" name="矩形 3">
              <a:extLst>
                <a:ext uri="{FF2B5EF4-FFF2-40B4-BE49-F238E27FC236}">
                  <a16:creationId xmlns:a16="http://schemas.microsoft.com/office/drawing/2014/main" id="{9C1CA7A5-4027-771D-01C3-D96DFF652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1758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C9F681A-62D0-1F8A-E4F9-761C14FF4DBB}"/>
                </a:ext>
              </a:extLst>
            </p:cNvPr>
            <p:cNvSpPr txBox="1"/>
            <p:nvPr/>
          </p:nvSpPr>
          <p:spPr>
            <a:xfrm>
              <a:off x="8090265" y="2006216"/>
              <a:ext cx="229615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7" name="圆角矩形 40">
            <a:extLst>
              <a:ext uri="{FF2B5EF4-FFF2-40B4-BE49-F238E27FC236}">
                <a16:creationId xmlns:a16="http://schemas.microsoft.com/office/drawing/2014/main" id="{141C9F62-52C1-F489-C083-F361CD1681C7}"/>
              </a:ext>
            </a:extLst>
          </p:cNvPr>
          <p:cNvSpPr/>
          <p:nvPr/>
        </p:nvSpPr>
        <p:spPr>
          <a:xfrm>
            <a:off x="7912744" y="1912762"/>
            <a:ext cx="2843512" cy="2460703"/>
          </a:xfrm>
          <a:prstGeom prst="roundRect">
            <a:avLst>
              <a:gd name="adj" fmla="val 5677"/>
            </a:avLst>
          </a:prstGeom>
          <a:solidFill>
            <a:srgbClr val="57B898"/>
          </a:solidFill>
          <a:ln w="19050">
            <a:noFill/>
          </a:ln>
          <a:effectLst>
            <a:outerShdw blurRad="177800" dist="114300" dir="2700000" sx="1000" sy="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7" tIns="45744" rIns="91487" bIns="45744" rtlCol="0" anchor="ctr"/>
          <a:lstStyle/>
          <a:p>
            <a:pPr algn="ctr"/>
            <a:endParaRPr lang="zh-CN" altLang="en-US" sz="135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37E73E83-3BBB-0971-D3FE-44956C9474A0}"/>
              </a:ext>
            </a:extLst>
          </p:cNvPr>
          <p:cNvSpPr/>
          <p:nvPr/>
        </p:nvSpPr>
        <p:spPr>
          <a:xfrm>
            <a:off x="8877442" y="1578957"/>
            <a:ext cx="914116" cy="913614"/>
          </a:xfrm>
          <a:prstGeom prst="ellipse">
            <a:avLst/>
          </a:prstGeom>
          <a:solidFill>
            <a:srgbClr val="008357"/>
          </a:solidFill>
          <a:ln w="76200">
            <a:solidFill>
              <a:schemeClr val="bg1"/>
            </a:solidFill>
          </a:ln>
          <a:effectLst>
            <a:outerShdw blurRad="177800" dist="114300" dir="2700000" sx="1000" sy="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7" tIns="45744" rIns="91487" bIns="45744" rtlCol="0" anchor="ctr"/>
          <a:lstStyle/>
          <a:p>
            <a:pPr algn="ctr"/>
            <a:endParaRPr lang="zh-CN" altLang="en-US" sz="135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0454951-B80F-A646-2D5B-F4AE943F46F4}"/>
              </a:ext>
            </a:extLst>
          </p:cNvPr>
          <p:cNvSpPr txBox="1"/>
          <p:nvPr/>
        </p:nvSpPr>
        <p:spPr>
          <a:xfrm>
            <a:off x="9043393" y="1774154"/>
            <a:ext cx="582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86B795A-2CCF-9A15-67FD-400D710EAB67}"/>
              </a:ext>
            </a:extLst>
          </p:cNvPr>
          <p:cNvGrpSpPr/>
          <p:nvPr/>
        </p:nvGrpSpPr>
        <p:grpSpPr>
          <a:xfrm>
            <a:off x="8244593" y="2717457"/>
            <a:ext cx="2296152" cy="1223645"/>
            <a:chOff x="8090265" y="1679996"/>
            <a:chExt cx="2296152" cy="1223645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CDBAAD07-FE43-74D1-6E19-1F92EC4BC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1758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25AB4B5-A69F-76C4-8DF2-896CB33A9BF3}"/>
                </a:ext>
              </a:extLst>
            </p:cNvPr>
            <p:cNvSpPr txBox="1"/>
            <p:nvPr/>
          </p:nvSpPr>
          <p:spPr>
            <a:xfrm>
              <a:off x="8090265" y="2006216"/>
              <a:ext cx="229615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5E9E8D63-582F-6405-E82F-507680B40466}"/>
              </a:ext>
            </a:extLst>
          </p:cNvPr>
          <p:cNvSpPr txBox="1"/>
          <p:nvPr/>
        </p:nvSpPr>
        <p:spPr>
          <a:xfrm>
            <a:off x="1448914" y="4627415"/>
            <a:ext cx="9294172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92105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31799FEA-1216-E1E0-3090-0DF169BBCD81}"/>
              </a:ext>
            </a:extLst>
          </p:cNvPr>
          <p:cNvSpPr/>
          <p:nvPr/>
        </p:nvSpPr>
        <p:spPr>
          <a:xfrm>
            <a:off x="7827122" y="1534621"/>
            <a:ext cx="1357199" cy="1357199"/>
          </a:xfrm>
          <a:custGeom>
            <a:avLst/>
            <a:gdLst>
              <a:gd name="connsiteX0" fmla="*/ 374333 w 748665"/>
              <a:gd name="connsiteY0" fmla="*/ 748665 h 748665"/>
              <a:gd name="connsiteX1" fmla="*/ 748665 w 748665"/>
              <a:gd name="connsiteY1" fmla="*/ 374333 h 748665"/>
              <a:gd name="connsiteX2" fmla="*/ 374333 w 748665"/>
              <a:gd name="connsiteY2" fmla="*/ 0 h 748665"/>
              <a:gd name="connsiteX3" fmla="*/ 0 w 748665"/>
              <a:gd name="connsiteY3" fmla="*/ 374333 h 748665"/>
              <a:gd name="connsiteX4" fmla="*/ 374333 w 748665"/>
              <a:gd name="connsiteY4" fmla="*/ 748665 h 748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665" h="748665">
                <a:moveTo>
                  <a:pt x="374333" y="748665"/>
                </a:moveTo>
                <a:cubicBezTo>
                  <a:pt x="581073" y="748665"/>
                  <a:pt x="748665" y="581073"/>
                  <a:pt x="748665" y="374333"/>
                </a:cubicBezTo>
                <a:cubicBezTo>
                  <a:pt x="748665" y="167592"/>
                  <a:pt x="581073" y="0"/>
                  <a:pt x="374333" y="0"/>
                </a:cubicBezTo>
                <a:cubicBezTo>
                  <a:pt x="167592" y="0"/>
                  <a:pt x="0" y="167592"/>
                  <a:pt x="0" y="374333"/>
                </a:cubicBezTo>
                <a:cubicBezTo>
                  <a:pt x="0" y="581073"/>
                  <a:pt x="167592" y="748665"/>
                  <a:pt x="374333" y="748665"/>
                </a:cubicBez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5117957" y="1353472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课后作业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254FCE8F-6087-AF0B-8FD8-0438B4B7DAD1}"/>
              </a:ext>
            </a:extLst>
          </p:cNvPr>
          <p:cNvGrpSpPr/>
          <p:nvPr/>
        </p:nvGrpSpPr>
        <p:grpSpPr>
          <a:xfrm>
            <a:off x="-1371486" y="442614"/>
            <a:ext cx="6517290" cy="7691552"/>
            <a:chOff x="215487" y="-1182129"/>
            <a:chExt cx="928468" cy="1095756"/>
          </a:xfrm>
        </p:grpSpPr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C56BED-3350-7070-FEA0-33FB0B1A7C0A}"/>
                </a:ext>
              </a:extLst>
            </p:cNvPr>
            <p:cNvSpPr/>
            <p:nvPr/>
          </p:nvSpPr>
          <p:spPr>
            <a:xfrm>
              <a:off x="243490" y="-1182129"/>
              <a:ext cx="535745" cy="621956"/>
            </a:xfrm>
            <a:custGeom>
              <a:avLst/>
              <a:gdLst>
                <a:gd name="connsiteX0" fmla="*/ 386494 w 535745"/>
                <a:gd name="connsiteY0" fmla="*/ 8165 h 621956"/>
                <a:gd name="connsiteX1" fmla="*/ 484838 w 535745"/>
                <a:gd name="connsiteY1" fmla="*/ 199160 h 621956"/>
                <a:gd name="connsiteX2" fmla="*/ 512681 w 535745"/>
                <a:gd name="connsiteY2" fmla="*/ 468405 h 621956"/>
                <a:gd name="connsiteX3" fmla="*/ 264010 w 535745"/>
                <a:gd name="connsiteY3" fmla="*/ 520732 h 621956"/>
                <a:gd name="connsiteX4" fmla="*/ 71506 w 535745"/>
                <a:gd name="connsiteY4" fmla="*/ 621956 h 621956"/>
                <a:gd name="connsiteX5" fmla="*/ 937 w 535745"/>
                <a:gd name="connsiteY5" fmla="*/ 399208 h 621956"/>
                <a:gd name="connsiteX6" fmla="*/ 171564 w 535745"/>
                <a:gd name="connsiteY6" fmla="*/ 198200 h 621956"/>
                <a:gd name="connsiteX7" fmla="*/ 386494 w 535745"/>
                <a:gd name="connsiteY7" fmla="*/ 8165 h 62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745" h="621956">
                  <a:moveTo>
                    <a:pt x="386494" y="8165"/>
                  </a:moveTo>
                  <a:cubicBezTo>
                    <a:pt x="435940" y="21812"/>
                    <a:pt x="470093" y="98073"/>
                    <a:pt x="484838" y="199160"/>
                  </a:cubicBezTo>
                  <a:cubicBezTo>
                    <a:pt x="499583" y="300179"/>
                    <a:pt x="572140" y="426983"/>
                    <a:pt x="512681" y="468405"/>
                  </a:cubicBezTo>
                  <a:cubicBezTo>
                    <a:pt x="453222" y="509828"/>
                    <a:pt x="337871" y="439465"/>
                    <a:pt x="264010" y="520732"/>
                  </a:cubicBezTo>
                  <a:cubicBezTo>
                    <a:pt x="190150" y="601999"/>
                    <a:pt x="71506" y="621956"/>
                    <a:pt x="71506" y="621956"/>
                  </a:cubicBezTo>
                  <a:cubicBezTo>
                    <a:pt x="71506" y="621956"/>
                    <a:pt x="-9555" y="571207"/>
                    <a:pt x="937" y="399208"/>
                  </a:cubicBezTo>
                  <a:cubicBezTo>
                    <a:pt x="11430" y="227210"/>
                    <a:pt x="129525" y="273570"/>
                    <a:pt x="171564" y="198200"/>
                  </a:cubicBezTo>
                  <a:cubicBezTo>
                    <a:pt x="213604" y="122762"/>
                    <a:pt x="219502" y="-37921"/>
                    <a:pt x="386494" y="8165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B3B4F01-DDAD-6AAA-D5C2-438F4CC6F159}"/>
                </a:ext>
              </a:extLst>
            </p:cNvPr>
            <p:cNvSpPr/>
            <p:nvPr/>
          </p:nvSpPr>
          <p:spPr>
            <a:xfrm>
              <a:off x="480206" y="-943398"/>
              <a:ext cx="125158" cy="121186"/>
            </a:xfrm>
            <a:custGeom>
              <a:avLst/>
              <a:gdLst>
                <a:gd name="connsiteX0" fmla="*/ 0 w 125158"/>
                <a:gd name="connsiteY0" fmla="*/ 0 h 121186"/>
                <a:gd name="connsiteX1" fmla="*/ 125159 w 125158"/>
                <a:gd name="connsiteY1" fmla="*/ 7407 h 121186"/>
                <a:gd name="connsiteX2" fmla="*/ 114049 w 125158"/>
                <a:gd name="connsiteY2" fmla="*/ 55756 h 121186"/>
                <a:gd name="connsiteX3" fmla="*/ 113980 w 125158"/>
                <a:gd name="connsiteY3" fmla="*/ 55893 h 121186"/>
                <a:gd name="connsiteX4" fmla="*/ 110894 w 125158"/>
                <a:gd name="connsiteY4" fmla="*/ 69197 h 121186"/>
                <a:gd name="connsiteX5" fmla="*/ 108014 w 125158"/>
                <a:gd name="connsiteY5" fmla="*/ 82022 h 121186"/>
                <a:gd name="connsiteX6" fmla="*/ 107396 w 125158"/>
                <a:gd name="connsiteY6" fmla="*/ 84696 h 121186"/>
                <a:gd name="connsiteX7" fmla="*/ 92789 w 125158"/>
                <a:gd name="connsiteY7" fmla="*/ 88057 h 121186"/>
                <a:gd name="connsiteX8" fmla="*/ 103624 w 125158"/>
                <a:gd name="connsiteY8" fmla="*/ 96423 h 121186"/>
                <a:gd name="connsiteX9" fmla="*/ 62339 w 125158"/>
                <a:gd name="connsiteY9" fmla="*/ 120495 h 121186"/>
                <a:gd name="connsiteX10" fmla="*/ 7818 w 125158"/>
                <a:gd name="connsiteY10" fmla="*/ 107465 h 121186"/>
                <a:gd name="connsiteX11" fmla="*/ 0 w 125158"/>
                <a:gd name="connsiteY11" fmla="*/ 0 h 12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158" h="121186">
                  <a:moveTo>
                    <a:pt x="0" y="0"/>
                  </a:moveTo>
                  <a:lnTo>
                    <a:pt x="125159" y="7407"/>
                  </a:lnTo>
                  <a:lnTo>
                    <a:pt x="114049" y="55756"/>
                  </a:lnTo>
                  <a:lnTo>
                    <a:pt x="113980" y="55893"/>
                  </a:lnTo>
                  <a:lnTo>
                    <a:pt x="110894" y="69197"/>
                  </a:lnTo>
                  <a:lnTo>
                    <a:pt x="108014" y="82022"/>
                  </a:lnTo>
                  <a:lnTo>
                    <a:pt x="107396" y="84696"/>
                  </a:lnTo>
                  <a:lnTo>
                    <a:pt x="92789" y="88057"/>
                  </a:lnTo>
                  <a:lnTo>
                    <a:pt x="103624" y="96423"/>
                  </a:lnTo>
                  <a:cubicBezTo>
                    <a:pt x="103624" y="96423"/>
                    <a:pt x="101018" y="116175"/>
                    <a:pt x="62339" y="120495"/>
                  </a:cubicBezTo>
                  <a:cubicBezTo>
                    <a:pt x="23660" y="124816"/>
                    <a:pt x="7818" y="107465"/>
                    <a:pt x="7818" y="107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73B226B-0ADC-16B7-607A-C39BB8DA965E}"/>
                </a:ext>
              </a:extLst>
            </p:cNvPr>
            <p:cNvSpPr/>
            <p:nvPr/>
          </p:nvSpPr>
          <p:spPr>
            <a:xfrm>
              <a:off x="471827" y="-1092430"/>
              <a:ext cx="213060" cy="225800"/>
            </a:xfrm>
            <a:custGeom>
              <a:avLst/>
              <a:gdLst>
                <a:gd name="connsiteX0" fmla="*/ 218 w 213060"/>
                <a:gd name="connsiteY0" fmla="*/ 111930 h 225800"/>
                <a:gd name="connsiteX1" fmla="*/ 98150 w 213060"/>
                <a:gd name="connsiteY1" fmla="*/ 224333 h 225800"/>
                <a:gd name="connsiteX2" fmla="*/ 210141 w 213060"/>
                <a:gd name="connsiteY2" fmla="*/ 98420 h 225800"/>
                <a:gd name="connsiteX3" fmla="*/ 98424 w 213060"/>
                <a:gd name="connsiteY3" fmla="*/ 213 h 225800"/>
                <a:gd name="connsiteX4" fmla="*/ 218 w 213060"/>
                <a:gd name="connsiteY4" fmla="*/ 111930 h 2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60" h="225800">
                  <a:moveTo>
                    <a:pt x="218" y="111930"/>
                  </a:moveTo>
                  <a:cubicBezTo>
                    <a:pt x="3921" y="169949"/>
                    <a:pt x="41023" y="213977"/>
                    <a:pt x="98150" y="224333"/>
                  </a:cubicBezTo>
                  <a:cubicBezTo>
                    <a:pt x="141904" y="232219"/>
                    <a:pt x="172696" y="210822"/>
                    <a:pt x="210141" y="98420"/>
                  </a:cubicBezTo>
                  <a:cubicBezTo>
                    <a:pt x="228521" y="43282"/>
                    <a:pt x="156375" y="-3559"/>
                    <a:pt x="98424" y="213"/>
                  </a:cubicBezTo>
                  <a:cubicBezTo>
                    <a:pt x="40474" y="3916"/>
                    <a:pt x="-3485" y="53911"/>
                    <a:pt x="218" y="111930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0250E99-9406-7DD6-8ED5-F51B154A9582}"/>
                </a:ext>
              </a:extLst>
            </p:cNvPr>
            <p:cNvSpPr/>
            <p:nvPr/>
          </p:nvSpPr>
          <p:spPr>
            <a:xfrm>
              <a:off x="502716" y="-909931"/>
              <a:ext cx="87629" cy="70225"/>
            </a:xfrm>
            <a:custGeom>
              <a:avLst/>
              <a:gdLst>
                <a:gd name="connsiteX0" fmla="*/ 24810 w 87629"/>
                <a:gd name="connsiteY0" fmla="*/ 49172 h 70225"/>
                <a:gd name="connsiteX1" fmla="*/ 77616 w 87629"/>
                <a:gd name="connsiteY1" fmla="*/ 70226 h 70225"/>
                <a:gd name="connsiteX2" fmla="*/ 81045 w 87629"/>
                <a:gd name="connsiteY2" fmla="*/ 62956 h 70225"/>
                <a:gd name="connsiteX3" fmla="*/ 81937 w 87629"/>
                <a:gd name="connsiteY3" fmla="*/ 59527 h 70225"/>
                <a:gd name="connsiteX4" fmla="*/ 87629 w 87629"/>
                <a:gd name="connsiteY4" fmla="*/ 43000 h 70225"/>
                <a:gd name="connsiteX5" fmla="*/ 52 w 87629"/>
                <a:gd name="connsiteY5" fmla="*/ 0 h 70225"/>
                <a:gd name="connsiteX6" fmla="*/ 24810 w 87629"/>
                <a:gd name="connsiteY6" fmla="*/ 49172 h 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29" h="70225">
                  <a:moveTo>
                    <a:pt x="24810" y="49172"/>
                  </a:moveTo>
                  <a:cubicBezTo>
                    <a:pt x="36263" y="58156"/>
                    <a:pt x="53065" y="65974"/>
                    <a:pt x="77616" y="70226"/>
                  </a:cubicBezTo>
                  <a:cubicBezTo>
                    <a:pt x="77616" y="70226"/>
                    <a:pt x="80085" y="67688"/>
                    <a:pt x="81045" y="62956"/>
                  </a:cubicBezTo>
                  <a:cubicBezTo>
                    <a:pt x="81251" y="62065"/>
                    <a:pt x="81525" y="60899"/>
                    <a:pt x="81937" y="59527"/>
                  </a:cubicBezTo>
                  <a:cubicBezTo>
                    <a:pt x="83789" y="53150"/>
                    <a:pt x="87629" y="43000"/>
                    <a:pt x="87629" y="43000"/>
                  </a:cubicBezTo>
                  <a:cubicBezTo>
                    <a:pt x="87629" y="43000"/>
                    <a:pt x="20421" y="42588"/>
                    <a:pt x="52" y="0"/>
                  </a:cubicBezTo>
                  <a:cubicBezTo>
                    <a:pt x="121" y="0"/>
                    <a:pt x="-2691" y="27775"/>
                    <a:pt x="24810" y="49172"/>
                  </a:cubicBezTo>
                  <a:close/>
                </a:path>
              </a:pathLst>
            </a:custGeom>
            <a:solidFill>
              <a:srgbClr val="E5F8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678BAB8-0308-3233-89F7-17DBF6731CBC}"/>
                </a:ext>
              </a:extLst>
            </p:cNvPr>
            <p:cNvSpPr/>
            <p:nvPr/>
          </p:nvSpPr>
          <p:spPr>
            <a:xfrm>
              <a:off x="467584" y="-1126292"/>
              <a:ext cx="235783" cy="133036"/>
            </a:xfrm>
            <a:custGeom>
              <a:avLst/>
              <a:gdLst>
                <a:gd name="connsiteX0" fmla="*/ 3 w 235783"/>
                <a:gd name="connsiteY0" fmla="*/ 121447 h 133036"/>
                <a:gd name="connsiteX1" fmla="*/ 197170 w 235783"/>
                <a:gd name="connsiteY1" fmla="*/ 72549 h 133036"/>
                <a:gd name="connsiteX2" fmla="*/ 127013 w 235783"/>
                <a:gd name="connsiteY2" fmla="*/ 126041 h 133036"/>
                <a:gd name="connsiteX3" fmla="*/ 198130 w 235783"/>
                <a:gd name="connsiteY3" fmla="*/ 81602 h 133036"/>
                <a:gd name="connsiteX4" fmla="*/ 235712 w 235783"/>
                <a:gd name="connsiteY4" fmla="*/ 133037 h 133036"/>
                <a:gd name="connsiteX5" fmla="*/ 131059 w 235783"/>
                <a:gd name="connsiteY5" fmla="*/ 129 h 133036"/>
                <a:gd name="connsiteX6" fmla="*/ 3 w 235783"/>
                <a:gd name="connsiteY6" fmla="*/ 121447 h 13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83" h="133036">
                  <a:moveTo>
                    <a:pt x="3" y="121447"/>
                  </a:moveTo>
                  <a:cubicBezTo>
                    <a:pt x="3" y="121447"/>
                    <a:pt x="135105" y="150250"/>
                    <a:pt x="197170" y="72549"/>
                  </a:cubicBezTo>
                  <a:cubicBezTo>
                    <a:pt x="197170" y="72549"/>
                    <a:pt x="158354" y="127962"/>
                    <a:pt x="127013" y="126041"/>
                  </a:cubicBezTo>
                  <a:cubicBezTo>
                    <a:pt x="127013" y="126041"/>
                    <a:pt x="172138" y="134683"/>
                    <a:pt x="198130" y="81602"/>
                  </a:cubicBezTo>
                  <a:cubicBezTo>
                    <a:pt x="198130" y="81602"/>
                    <a:pt x="211983" y="126247"/>
                    <a:pt x="235712" y="133037"/>
                  </a:cubicBezTo>
                  <a:cubicBezTo>
                    <a:pt x="235712" y="133037"/>
                    <a:pt x="242227" y="3695"/>
                    <a:pt x="131059" y="129"/>
                  </a:cubicBezTo>
                  <a:cubicBezTo>
                    <a:pt x="19891" y="-3506"/>
                    <a:pt x="-272" y="70697"/>
                    <a:pt x="3" y="121447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0" name="图形 2">
              <a:extLst>
                <a:ext uri="{FF2B5EF4-FFF2-40B4-BE49-F238E27FC236}">
                  <a16:creationId xmlns:a16="http://schemas.microsoft.com/office/drawing/2014/main" id="{C32B1D76-4487-33EC-DE15-71F59BD7D815}"/>
                </a:ext>
              </a:extLst>
            </p:cNvPr>
            <p:cNvGrpSpPr/>
            <p:nvPr/>
          </p:nvGrpSpPr>
          <p:grpSpPr>
            <a:xfrm>
              <a:off x="215487" y="-859925"/>
              <a:ext cx="928468" cy="773552"/>
              <a:chOff x="3164956" y="-2435471"/>
              <a:chExt cx="928468" cy="773552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DDA71983-52B3-5A8D-2652-350A2F3AAB70}"/>
                  </a:ext>
                </a:extLst>
              </p:cNvPr>
              <p:cNvSpPr/>
              <p:nvPr/>
            </p:nvSpPr>
            <p:spPr>
              <a:xfrm>
                <a:off x="3218487" y="-2409079"/>
                <a:ext cx="200283" cy="634090"/>
              </a:xfrm>
              <a:custGeom>
                <a:avLst/>
                <a:gdLst>
                  <a:gd name="connsiteX0" fmla="*/ 200284 w 200283"/>
                  <a:gd name="connsiteY0" fmla="*/ 0 h 634090"/>
                  <a:gd name="connsiteX1" fmla="*/ 155638 w 200283"/>
                  <a:gd name="connsiteY1" fmla="*/ 634091 h 634090"/>
                  <a:gd name="connsiteX2" fmla="*/ 48585 w 200283"/>
                  <a:gd name="connsiteY2" fmla="*/ 622021 h 634090"/>
                  <a:gd name="connsiteX3" fmla="*/ 7848 w 200283"/>
                  <a:gd name="connsiteY3" fmla="*/ 422041 h 634090"/>
                  <a:gd name="connsiteX4" fmla="*/ 55237 w 200283"/>
                  <a:gd name="connsiteY4" fmla="*/ 108768 h 634090"/>
                  <a:gd name="connsiteX5" fmla="*/ 200284 w 200283"/>
                  <a:gd name="connsiteY5" fmla="*/ 0 h 6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283" h="634090">
                    <a:moveTo>
                      <a:pt x="200284" y="0"/>
                    </a:moveTo>
                    <a:lnTo>
                      <a:pt x="155638" y="634091"/>
                    </a:lnTo>
                    <a:lnTo>
                      <a:pt x="48585" y="622021"/>
                    </a:lnTo>
                    <a:cubicBezTo>
                      <a:pt x="48585" y="622021"/>
                      <a:pt x="27531" y="518876"/>
                      <a:pt x="7848" y="422041"/>
                    </a:cubicBezTo>
                    <a:cubicBezTo>
                      <a:pt x="-11834" y="325206"/>
                      <a:pt x="6065" y="156088"/>
                      <a:pt x="55237" y="108768"/>
                    </a:cubicBezTo>
                    <a:cubicBezTo>
                      <a:pt x="104478" y="61516"/>
                      <a:pt x="200284" y="0"/>
                      <a:pt x="200284" y="0"/>
                    </a:cubicBezTo>
                    <a:close/>
                  </a:path>
                </a:pathLst>
              </a:custGeom>
              <a:solidFill>
                <a:srgbClr val="F8C5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72B5FD4-838E-BA02-3C16-A4BA9723E1AC}"/>
                  </a:ext>
                </a:extLst>
              </p:cNvPr>
              <p:cNvSpPr/>
              <p:nvPr/>
            </p:nvSpPr>
            <p:spPr>
              <a:xfrm>
                <a:off x="3958450" y="-2348019"/>
                <a:ext cx="117516" cy="118870"/>
              </a:xfrm>
              <a:custGeom>
                <a:avLst/>
                <a:gdLst>
                  <a:gd name="connsiteX0" fmla="*/ 104012 w 117516"/>
                  <a:gd name="connsiteY0" fmla="*/ 86319 h 118870"/>
                  <a:gd name="connsiteX1" fmla="*/ 89336 w 117516"/>
                  <a:gd name="connsiteY1" fmla="*/ 102298 h 118870"/>
                  <a:gd name="connsiteX2" fmla="*/ 16573 w 117516"/>
                  <a:gd name="connsiteY2" fmla="*/ 105315 h 118870"/>
                  <a:gd name="connsiteX3" fmla="*/ 16573 w 117516"/>
                  <a:gd name="connsiteY3" fmla="*/ 105315 h 118870"/>
                  <a:gd name="connsiteX4" fmla="*/ 13555 w 117516"/>
                  <a:gd name="connsiteY4" fmla="*/ 32552 h 118870"/>
                  <a:gd name="connsiteX5" fmla="*/ 28231 w 117516"/>
                  <a:gd name="connsiteY5" fmla="*/ 16573 h 118870"/>
                  <a:gd name="connsiteX6" fmla="*/ 100995 w 117516"/>
                  <a:gd name="connsiteY6" fmla="*/ 13555 h 118870"/>
                  <a:gd name="connsiteX7" fmla="*/ 100995 w 117516"/>
                  <a:gd name="connsiteY7" fmla="*/ 13555 h 118870"/>
                  <a:gd name="connsiteX8" fmla="*/ 104012 w 117516"/>
                  <a:gd name="connsiteY8" fmla="*/ 86319 h 11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516" h="118870">
                    <a:moveTo>
                      <a:pt x="104012" y="86319"/>
                    </a:moveTo>
                    <a:lnTo>
                      <a:pt x="89336" y="102298"/>
                    </a:lnTo>
                    <a:cubicBezTo>
                      <a:pt x="70134" y="123146"/>
                      <a:pt x="37421" y="124518"/>
                      <a:pt x="16573" y="105315"/>
                    </a:cubicBezTo>
                    <a:lnTo>
                      <a:pt x="16573" y="105315"/>
                    </a:lnTo>
                    <a:cubicBezTo>
                      <a:pt x="-4275" y="86113"/>
                      <a:pt x="-5647" y="53400"/>
                      <a:pt x="13555" y="32552"/>
                    </a:cubicBezTo>
                    <a:lnTo>
                      <a:pt x="28231" y="16573"/>
                    </a:lnTo>
                    <a:cubicBezTo>
                      <a:pt x="47434" y="-4276"/>
                      <a:pt x="80147" y="-5647"/>
                      <a:pt x="100995" y="13555"/>
                    </a:cubicBezTo>
                    <a:lnTo>
                      <a:pt x="100995" y="13555"/>
                    </a:lnTo>
                    <a:cubicBezTo>
                      <a:pt x="121774" y="32689"/>
                      <a:pt x="123146" y="65470"/>
                      <a:pt x="104012" y="86319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EB29881-EA3C-F44D-5A9D-359BC8475A77}"/>
                  </a:ext>
                </a:extLst>
              </p:cNvPr>
              <p:cNvSpPr/>
              <p:nvPr/>
            </p:nvSpPr>
            <p:spPr>
              <a:xfrm>
                <a:off x="3955636" y="-2366817"/>
                <a:ext cx="37681" cy="85246"/>
              </a:xfrm>
              <a:custGeom>
                <a:avLst/>
                <a:gdLst>
                  <a:gd name="connsiteX0" fmla="*/ 15958 w 37681"/>
                  <a:gd name="connsiteY0" fmla="*/ 73707 h 85246"/>
                  <a:gd name="connsiteX1" fmla="*/ 15958 w 37681"/>
                  <a:gd name="connsiteY1" fmla="*/ 73707 h 85246"/>
                  <a:gd name="connsiteX2" fmla="*/ 47 w 37681"/>
                  <a:gd name="connsiteY2" fmla="*/ 82486 h 85246"/>
                  <a:gd name="connsiteX3" fmla="*/ 2173 w 37681"/>
                  <a:gd name="connsiteY3" fmla="*/ 16512 h 85246"/>
                  <a:gd name="connsiteX4" fmla="*/ 21170 w 37681"/>
                  <a:gd name="connsiteY4" fmla="*/ 52 h 85246"/>
                  <a:gd name="connsiteX5" fmla="*/ 21170 w 37681"/>
                  <a:gd name="connsiteY5" fmla="*/ 52 h 85246"/>
                  <a:gd name="connsiteX6" fmla="*/ 37629 w 37681"/>
                  <a:gd name="connsiteY6" fmla="*/ 19118 h 85246"/>
                  <a:gd name="connsiteX7" fmla="*/ 34886 w 37681"/>
                  <a:gd name="connsiteY7" fmla="*/ 57248 h 85246"/>
                  <a:gd name="connsiteX8" fmla="*/ 15958 w 37681"/>
                  <a:gd name="connsiteY8" fmla="*/ 73707 h 8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81" h="85246">
                    <a:moveTo>
                      <a:pt x="15958" y="73707"/>
                    </a:moveTo>
                    <a:lnTo>
                      <a:pt x="15958" y="73707"/>
                    </a:lnTo>
                    <a:cubicBezTo>
                      <a:pt x="6219" y="73022"/>
                      <a:pt x="-639" y="92224"/>
                      <a:pt x="47" y="82486"/>
                    </a:cubicBezTo>
                    <a:lnTo>
                      <a:pt x="2173" y="16512"/>
                    </a:lnTo>
                    <a:cubicBezTo>
                      <a:pt x="2859" y="6773"/>
                      <a:pt x="11431" y="-702"/>
                      <a:pt x="21170" y="52"/>
                    </a:cubicBezTo>
                    <a:lnTo>
                      <a:pt x="21170" y="52"/>
                    </a:lnTo>
                    <a:cubicBezTo>
                      <a:pt x="30908" y="738"/>
                      <a:pt x="38383" y="9311"/>
                      <a:pt x="37629" y="19118"/>
                    </a:cubicBezTo>
                    <a:lnTo>
                      <a:pt x="34886" y="57248"/>
                    </a:lnTo>
                    <a:cubicBezTo>
                      <a:pt x="34269" y="66987"/>
                      <a:pt x="25696" y="74393"/>
                      <a:pt x="15958" y="73707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CBCFDF87-00D3-F601-D04F-449FBAE776C9}"/>
                  </a:ext>
                </a:extLst>
              </p:cNvPr>
              <p:cNvSpPr/>
              <p:nvPr/>
            </p:nvSpPr>
            <p:spPr>
              <a:xfrm>
                <a:off x="3987541" y="-2371324"/>
                <a:ext cx="61512" cy="63656"/>
              </a:xfrm>
              <a:custGeom>
                <a:avLst/>
                <a:gdLst>
                  <a:gd name="connsiteX0" fmla="*/ 5725 w 61512"/>
                  <a:gd name="connsiteY0" fmla="*/ 59011 h 63656"/>
                  <a:gd name="connsiteX1" fmla="*/ 5725 w 61512"/>
                  <a:gd name="connsiteY1" fmla="*/ 59011 h 63656"/>
                  <a:gd name="connsiteX2" fmla="*/ 4696 w 61512"/>
                  <a:gd name="connsiteY2" fmla="*/ 33842 h 63656"/>
                  <a:gd name="connsiteX3" fmla="*/ 30619 w 61512"/>
                  <a:gd name="connsiteY3" fmla="*/ 5725 h 63656"/>
                  <a:gd name="connsiteX4" fmla="*/ 55788 w 61512"/>
                  <a:gd name="connsiteY4" fmla="*/ 4696 h 63656"/>
                  <a:gd name="connsiteX5" fmla="*/ 55788 w 61512"/>
                  <a:gd name="connsiteY5" fmla="*/ 4696 h 63656"/>
                  <a:gd name="connsiteX6" fmla="*/ 56817 w 61512"/>
                  <a:gd name="connsiteY6" fmla="*/ 29865 h 63656"/>
                  <a:gd name="connsiteX7" fmla="*/ 30894 w 61512"/>
                  <a:gd name="connsiteY7" fmla="*/ 57983 h 63656"/>
                  <a:gd name="connsiteX8" fmla="*/ 5725 w 61512"/>
                  <a:gd name="connsiteY8" fmla="*/ 59011 h 6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656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15"/>
                      <a:pt x="12926" y="65595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A5A53FA-257B-1D93-610D-13FF8E030B05}"/>
                  </a:ext>
                </a:extLst>
              </p:cNvPr>
              <p:cNvSpPr/>
              <p:nvPr/>
            </p:nvSpPr>
            <p:spPr>
              <a:xfrm>
                <a:off x="4020185" y="-2374136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3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2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3" y="57983"/>
                    </a:lnTo>
                    <a:cubicBezTo>
                      <a:pt x="24241" y="65183"/>
                      <a:pt x="12926" y="65664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5E36039-26D2-5AD4-707F-6E3A2F6592CD}"/>
                  </a:ext>
                </a:extLst>
              </p:cNvPr>
              <p:cNvSpPr/>
              <p:nvPr/>
            </p:nvSpPr>
            <p:spPr>
              <a:xfrm>
                <a:off x="4030403" y="-2352327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3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7D4D127-7F34-EED1-F9B7-337D5B0BD93E}"/>
                  </a:ext>
                </a:extLst>
              </p:cNvPr>
              <p:cNvSpPr/>
              <p:nvPr/>
            </p:nvSpPr>
            <p:spPr>
              <a:xfrm>
                <a:off x="4031912" y="-2321260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4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57C09C38-7C23-9784-F356-9F7EBF625F0A}"/>
                  </a:ext>
                </a:extLst>
              </p:cNvPr>
              <p:cNvSpPr/>
              <p:nvPr/>
            </p:nvSpPr>
            <p:spPr>
              <a:xfrm rot="-3021600">
                <a:off x="3998519" y="-2342951"/>
                <a:ext cx="57950" cy="3703"/>
              </a:xfrm>
              <a:custGeom>
                <a:avLst/>
                <a:gdLst>
                  <a:gd name="connsiteX0" fmla="*/ 0 w 57950"/>
                  <a:gd name="connsiteY0" fmla="*/ 0 h 3703"/>
                  <a:gd name="connsiteX1" fmla="*/ 57950 w 57950"/>
                  <a:gd name="connsiteY1" fmla="*/ 0 h 3703"/>
                  <a:gd name="connsiteX2" fmla="*/ 57950 w 57950"/>
                  <a:gd name="connsiteY2" fmla="*/ 3703 h 3703"/>
                  <a:gd name="connsiteX3" fmla="*/ 0 w 5795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50" h="3703">
                    <a:moveTo>
                      <a:pt x="0" y="0"/>
                    </a:moveTo>
                    <a:lnTo>
                      <a:pt x="57950" y="0"/>
                    </a:lnTo>
                    <a:lnTo>
                      <a:pt x="5795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82BA01BC-9494-1535-1FB7-83AC45CFE76F}"/>
                  </a:ext>
                </a:extLst>
              </p:cNvPr>
              <p:cNvSpPr/>
              <p:nvPr/>
            </p:nvSpPr>
            <p:spPr>
              <a:xfrm rot="-3020100">
                <a:off x="4034361" y="-2330862"/>
                <a:ext cx="56715" cy="3703"/>
              </a:xfrm>
              <a:custGeom>
                <a:avLst/>
                <a:gdLst>
                  <a:gd name="connsiteX0" fmla="*/ 0 w 56715"/>
                  <a:gd name="connsiteY0" fmla="*/ 0 h 3703"/>
                  <a:gd name="connsiteX1" fmla="*/ 56716 w 56715"/>
                  <a:gd name="connsiteY1" fmla="*/ 0 h 3703"/>
                  <a:gd name="connsiteX2" fmla="*/ 56716 w 56715"/>
                  <a:gd name="connsiteY2" fmla="*/ 3703 h 3703"/>
                  <a:gd name="connsiteX3" fmla="*/ 0 w 56715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15" h="3703">
                    <a:moveTo>
                      <a:pt x="0" y="0"/>
                    </a:moveTo>
                    <a:lnTo>
                      <a:pt x="56716" y="0"/>
                    </a:lnTo>
                    <a:lnTo>
                      <a:pt x="56716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AFAD331-5374-55C6-05BB-AAB67F570992}"/>
                  </a:ext>
                </a:extLst>
              </p:cNvPr>
              <p:cNvSpPr/>
              <p:nvPr/>
            </p:nvSpPr>
            <p:spPr>
              <a:xfrm rot="-3020100">
                <a:off x="4043274" y="-2301159"/>
                <a:ext cx="48760" cy="3703"/>
              </a:xfrm>
              <a:custGeom>
                <a:avLst/>
                <a:gdLst>
                  <a:gd name="connsiteX0" fmla="*/ 0 w 48760"/>
                  <a:gd name="connsiteY0" fmla="*/ 0 h 3703"/>
                  <a:gd name="connsiteX1" fmla="*/ 48760 w 48760"/>
                  <a:gd name="connsiteY1" fmla="*/ 0 h 3703"/>
                  <a:gd name="connsiteX2" fmla="*/ 48760 w 48760"/>
                  <a:gd name="connsiteY2" fmla="*/ 3703 h 3703"/>
                  <a:gd name="connsiteX3" fmla="*/ 0 w 4876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60" h="3703">
                    <a:moveTo>
                      <a:pt x="0" y="0"/>
                    </a:moveTo>
                    <a:lnTo>
                      <a:pt x="48760" y="0"/>
                    </a:lnTo>
                    <a:lnTo>
                      <a:pt x="4876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1" name="图形 2">
                <a:extLst>
                  <a:ext uri="{FF2B5EF4-FFF2-40B4-BE49-F238E27FC236}">
                    <a16:creationId xmlns:a16="http://schemas.microsoft.com/office/drawing/2014/main" id="{9F19CDEE-1651-844D-85CF-3D56FE4F71DF}"/>
                  </a:ext>
                </a:extLst>
              </p:cNvPr>
              <p:cNvGrpSpPr/>
              <p:nvPr/>
            </p:nvGrpSpPr>
            <p:grpSpPr>
              <a:xfrm>
                <a:off x="3301901" y="-1803858"/>
                <a:ext cx="141494" cy="141939"/>
                <a:chOff x="3301901" y="-1803858"/>
                <a:chExt cx="141494" cy="141939"/>
              </a:xfrm>
            </p:grpSpPr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676A38BA-63FF-2554-BB01-E17E5AA5EA4C}"/>
                    </a:ext>
                  </a:extLst>
                </p:cNvPr>
                <p:cNvSpPr/>
                <p:nvPr/>
              </p:nvSpPr>
              <p:spPr>
                <a:xfrm>
                  <a:off x="3301901" y="-1801812"/>
                  <a:ext cx="116810" cy="119507"/>
                </a:xfrm>
                <a:custGeom>
                  <a:avLst/>
                  <a:gdLst>
                    <a:gd name="connsiteX0" fmla="*/ 25933 w 116810"/>
                    <a:gd name="connsiteY0" fmla="*/ 101165 h 119507"/>
                    <a:gd name="connsiteX1" fmla="*/ 12011 w 116810"/>
                    <a:gd name="connsiteY1" fmla="*/ 84568 h 119507"/>
                    <a:gd name="connsiteX2" fmla="*/ 18320 w 116810"/>
                    <a:gd name="connsiteY2" fmla="*/ 12011 h 119507"/>
                    <a:gd name="connsiteX3" fmla="*/ 18320 w 116810"/>
                    <a:gd name="connsiteY3" fmla="*/ 12011 h 119507"/>
                    <a:gd name="connsiteX4" fmla="*/ 90878 w 116810"/>
                    <a:gd name="connsiteY4" fmla="*/ 18320 h 119507"/>
                    <a:gd name="connsiteX5" fmla="*/ 104800 w 116810"/>
                    <a:gd name="connsiteY5" fmla="*/ 34917 h 119507"/>
                    <a:gd name="connsiteX6" fmla="*/ 98490 w 116810"/>
                    <a:gd name="connsiteY6" fmla="*/ 107474 h 119507"/>
                    <a:gd name="connsiteX7" fmla="*/ 98490 w 116810"/>
                    <a:gd name="connsiteY7" fmla="*/ 107474 h 119507"/>
                    <a:gd name="connsiteX8" fmla="*/ 25933 w 116810"/>
                    <a:gd name="connsiteY8" fmla="*/ 101165 h 119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810" h="119507">
                      <a:moveTo>
                        <a:pt x="25933" y="101165"/>
                      </a:moveTo>
                      <a:lnTo>
                        <a:pt x="12011" y="84568"/>
                      </a:lnTo>
                      <a:cubicBezTo>
                        <a:pt x="-6231" y="62897"/>
                        <a:pt x="-3351" y="30253"/>
                        <a:pt x="18320" y="12011"/>
                      </a:cubicBezTo>
                      <a:lnTo>
                        <a:pt x="18320" y="12011"/>
                      </a:lnTo>
                      <a:cubicBezTo>
                        <a:pt x="39991" y="-6231"/>
                        <a:pt x="72636" y="-3351"/>
                        <a:pt x="90878" y="18320"/>
                      </a:cubicBezTo>
                      <a:lnTo>
                        <a:pt x="104800" y="34917"/>
                      </a:lnTo>
                      <a:cubicBezTo>
                        <a:pt x="123042" y="56588"/>
                        <a:pt x="120162" y="89232"/>
                        <a:pt x="98490" y="107474"/>
                      </a:cubicBezTo>
                      <a:lnTo>
                        <a:pt x="98490" y="107474"/>
                      </a:lnTo>
                      <a:cubicBezTo>
                        <a:pt x="76819" y="125716"/>
                        <a:pt x="44175" y="122905"/>
                        <a:pt x="25933" y="101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3D38193-88ED-113E-DE24-57EC4EFF9F9D}"/>
                    </a:ext>
                  </a:extLst>
                </p:cNvPr>
                <p:cNvSpPr/>
                <p:nvPr/>
              </p:nvSpPr>
              <p:spPr>
                <a:xfrm>
                  <a:off x="3361158" y="-1803858"/>
                  <a:ext cx="82237" cy="46087"/>
                </a:xfrm>
                <a:custGeom>
                  <a:avLst/>
                  <a:gdLst>
                    <a:gd name="connsiteX0" fmla="*/ 9470 w 82237"/>
                    <a:gd name="connsiteY0" fmla="*/ 17142 h 46087"/>
                    <a:gd name="connsiteX1" fmla="*/ 9470 w 82237"/>
                    <a:gd name="connsiteY1" fmla="*/ 17142 h 46087"/>
                    <a:gd name="connsiteX2" fmla="*/ 2818 w 82237"/>
                    <a:gd name="connsiteY2" fmla="*/ 272 h 46087"/>
                    <a:gd name="connsiteX3" fmla="*/ 67969 w 82237"/>
                    <a:gd name="connsiteY3" fmla="*/ 10833 h 46087"/>
                    <a:gd name="connsiteX4" fmla="*/ 81890 w 82237"/>
                    <a:gd name="connsiteY4" fmla="*/ 31819 h 46087"/>
                    <a:gd name="connsiteX5" fmla="*/ 81890 w 82237"/>
                    <a:gd name="connsiteY5" fmla="*/ 31819 h 46087"/>
                    <a:gd name="connsiteX6" fmla="*/ 60905 w 82237"/>
                    <a:gd name="connsiteY6" fmla="*/ 45740 h 46087"/>
                    <a:gd name="connsiteX7" fmla="*/ 23392 w 82237"/>
                    <a:gd name="connsiteY7" fmla="*/ 38128 h 46087"/>
                    <a:gd name="connsiteX8" fmla="*/ 9470 w 82237"/>
                    <a:gd name="connsiteY8" fmla="*/ 17142 h 46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237" h="46087">
                      <a:moveTo>
                        <a:pt x="9470" y="17142"/>
                      </a:moveTo>
                      <a:lnTo>
                        <a:pt x="9470" y="17142"/>
                      </a:lnTo>
                      <a:cubicBezTo>
                        <a:pt x="11390" y="7541"/>
                        <a:pt x="-6784" y="-1717"/>
                        <a:pt x="2818" y="272"/>
                      </a:cubicBezTo>
                      <a:lnTo>
                        <a:pt x="67969" y="10833"/>
                      </a:lnTo>
                      <a:cubicBezTo>
                        <a:pt x="77570" y="12753"/>
                        <a:pt x="83810" y="22218"/>
                        <a:pt x="81890" y="31819"/>
                      </a:cubicBezTo>
                      <a:lnTo>
                        <a:pt x="81890" y="31819"/>
                      </a:lnTo>
                      <a:cubicBezTo>
                        <a:pt x="79970" y="41420"/>
                        <a:pt x="70506" y="47661"/>
                        <a:pt x="60905" y="45740"/>
                      </a:cubicBezTo>
                      <a:lnTo>
                        <a:pt x="23392" y="38128"/>
                      </a:lnTo>
                      <a:cubicBezTo>
                        <a:pt x="13790" y="36208"/>
                        <a:pt x="7550" y="26744"/>
                        <a:pt x="9470" y="171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D65D26EF-0DFA-B202-8060-766685FD7FF6}"/>
                    </a:ext>
                  </a:extLst>
                </p:cNvPr>
                <p:cNvSpPr/>
                <p:nvPr/>
              </p:nvSpPr>
              <p:spPr>
                <a:xfrm>
                  <a:off x="3380572" y="-1766946"/>
                  <a:ext cx="60194" cy="64908"/>
                </a:xfrm>
                <a:custGeom>
                  <a:avLst/>
                  <a:gdLst>
                    <a:gd name="connsiteX0" fmla="*/ 6309 w 60194"/>
                    <a:gd name="connsiteY0" fmla="*/ 4165 h 64908"/>
                    <a:gd name="connsiteX1" fmla="*/ 6309 w 60194"/>
                    <a:gd name="connsiteY1" fmla="*/ 4165 h 64908"/>
                    <a:gd name="connsiteX2" fmla="*/ 31409 w 60194"/>
                    <a:gd name="connsiteY2" fmla="*/ 6360 h 64908"/>
                    <a:gd name="connsiteX3" fmla="*/ 56029 w 60194"/>
                    <a:gd name="connsiteY3" fmla="*/ 35643 h 64908"/>
                    <a:gd name="connsiteX4" fmla="*/ 53835 w 60194"/>
                    <a:gd name="connsiteY4" fmla="*/ 60743 h 64908"/>
                    <a:gd name="connsiteX5" fmla="*/ 53835 w 60194"/>
                    <a:gd name="connsiteY5" fmla="*/ 60743 h 64908"/>
                    <a:gd name="connsiteX6" fmla="*/ 28734 w 60194"/>
                    <a:gd name="connsiteY6" fmla="*/ 58549 h 64908"/>
                    <a:gd name="connsiteX7" fmla="*/ 4114 w 60194"/>
                    <a:gd name="connsiteY7" fmla="*/ 29265 h 64908"/>
                    <a:gd name="connsiteX8" fmla="*/ 6309 w 6019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194" h="64908">
                      <a:moveTo>
                        <a:pt x="6309" y="4165"/>
                      </a:moveTo>
                      <a:lnTo>
                        <a:pt x="6309" y="4165"/>
                      </a:lnTo>
                      <a:cubicBezTo>
                        <a:pt x="13784" y="-2145"/>
                        <a:pt x="25100" y="-1184"/>
                        <a:pt x="31409" y="6360"/>
                      </a:cubicBezTo>
                      <a:lnTo>
                        <a:pt x="56029" y="35643"/>
                      </a:lnTo>
                      <a:cubicBezTo>
                        <a:pt x="62338" y="43118"/>
                        <a:pt x="61378" y="54434"/>
                        <a:pt x="53835" y="60743"/>
                      </a:cubicBezTo>
                      <a:lnTo>
                        <a:pt x="53835" y="60743"/>
                      </a:lnTo>
                      <a:cubicBezTo>
                        <a:pt x="46359" y="67053"/>
                        <a:pt x="35044" y="66093"/>
                        <a:pt x="28734" y="58549"/>
                      </a:cubicBezTo>
                      <a:lnTo>
                        <a:pt x="4114" y="29265"/>
                      </a:lnTo>
                      <a:cubicBezTo>
                        <a:pt x="-2127" y="21790"/>
                        <a:pt x="-1167" y="10474"/>
                        <a:pt x="630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4C3C8D2-6260-D1B7-F475-478206715F45}"/>
                    </a:ext>
                  </a:extLst>
                </p:cNvPr>
                <p:cNvSpPr/>
                <p:nvPr/>
              </p:nvSpPr>
              <p:spPr>
                <a:xfrm>
                  <a:off x="3379150" y="-1734165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60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60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4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74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9B4A3C81-5F2F-982E-259C-4F678A4D6BEA}"/>
                    </a:ext>
                  </a:extLst>
                </p:cNvPr>
                <p:cNvSpPr/>
                <p:nvPr/>
              </p:nvSpPr>
              <p:spPr>
                <a:xfrm>
                  <a:off x="3356244" y="-1726826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59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59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5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06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A21A80D3-F4C6-6AF9-B734-91B05552BEF0}"/>
                    </a:ext>
                  </a:extLst>
                </p:cNvPr>
                <p:cNvSpPr/>
                <p:nvPr/>
              </p:nvSpPr>
              <p:spPr>
                <a:xfrm>
                  <a:off x="3325200" y="-1729295"/>
                  <a:ext cx="60222" cy="64908"/>
                </a:xfrm>
                <a:custGeom>
                  <a:avLst/>
                  <a:gdLst>
                    <a:gd name="connsiteX0" fmla="*/ 6337 w 60222"/>
                    <a:gd name="connsiteY0" fmla="*/ 4165 h 64908"/>
                    <a:gd name="connsiteX1" fmla="*/ 6337 w 60222"/>
                    <a:gd name="connsiteY1" fmla="*/ 4165 h 64908"/>
                    <a:gd name="connsiteX2" fmla="*/ 31437 w 60222"/>
                    <a:gd name="connsiteY2" fmla="*/ 6359 h 64908"/>
                    <a:gd name="connsiteX3" fmla="*/ 56057 w 60222"/>
                    <a:gd name="connsiteY3" fmla="*/ 35643 h 64908"/>
                    <a:gd name="connsiteX4" fmla="*/ 53863 w 60222"/>
                    <a:gd name="connsiteY4" fmla="*/ 60743 h 64908"/>
                    <a:gd name="connsiteX5" fmla="*/ 53863 w 60222"/>
                    <a:gd name="connsiteY5" fmla="*/ 60743 h 64908"/>
                    <a:gd name="connsiteX6" fmla="*/ 28763 w 60222"/>
                    <a:gd name="connsiteY6" fmla="*/ 58549 h 64908"/>
                    <a:gd name="connsiteX7" fmla="*/ 4142 w 60222"/>
                    <a:gd name="connsiteY7" fmla="*/ 29265 h 64908"/>
                    <a:gd name="connsiteX8" fmla="*/ 6337 w 60222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22" h="64908">
                      <a:moveTo>
                        <a:pt x="6337" y="4165"/>
                      </a:moveTo>
                      <a:lnTo>
                        <a:pt x="6337" y="4165"/>
                      </a:lnTo>
                      <a:cubicBezTo>
                        <a:pt x="13812" y="-2144"/>
                        <a:pt x="25128" y="-1184"/>
                        <a:pt x="31437" y="6359"/>
                      </a:cubicBezTo>
                      <a:lnTo>
                        <a:pt x="56057" y="35643"/>
                      </a:lnTo>
                      <a:cubicBezTo>
                        <a:pt x="62367" y="43118"/>
                        <a:pt x="61407" y="54434"/>
                        <a:pt x="53863" y="60743"/>
                      </a:cubicBezTo>
                      <a:lnTo>
                        <a:pt x="53863" y="60743"/>
                      </a:lnTo>
                      <a:cubicBezTo>
                        <a:pt x="46388" y="67053"/>
                        <a:pt x="35072" y="66093"/>
                        <a:pt x="28763" y="58549"/>
                      </a:cubicBezTo>
                      <a:lnTo>
                        <a:pt x="4142" y="29265"/>
                      </a:lnTo>
                      <a:cubicBezTo>
                        <a:pt x="-2167" y="21721"/>
                        <a:pt x="-1138" y="10406"/>
                        <a:pt x="6337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45F08D04-3BF3-E83F-0372-7072D39F5655}"/>
                    </a:ext>
                  </a:extLst>
                </p:cNvPr>
                <p:cNvSpPr/>
                <p:nvPr/>
              </p:nvSpPr>
              <p:spPr>
                <a:xfrm rot="-2579880">
                  <a:off x="3409154" y="-1754018"/>
                  <a:ext cx="3703" cy="57950"/>
                </a:xfrm>
                <a:custGeom>
                  <a:avLst/>
                  <a:gdLst>
                    <a:gd name="connsiteX0" fmla="*/ 0 w 3703"/>
                    <a:gd name="connsiteY0" fmla="*/ 0 h 57950"/>
                    <a:gd name="connsiteX1" fmla="*/ 3703 w 3703"/>
                    <a:gd name="connsiteY1" fmla="*/ 0 h 57950"/>
                    <a:gd name="connsiteX2" fmla="*/ 3703 w 3703"/>
                    <a:gd name="connsiteY2" fmla="*/ 57950 h 57950"/>
                    <a:gd name="connsiteX3" fmla="*/ 0 w 3703"/>
                    <a:gd name="connsiteY3" fmla="*/ 57950 h 57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795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7950"/>
                      </a:lnTo>
                      <a:lnTo>
                        <a:pt x="0" y="5795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3941538-A188-D08C-8174-B8164903C016}"/>
                    </a:ext>
                  </a:extLst>
                </p:cNvPr>
                <p:cNvSpPr/>
                <p:nvPr/>
              </p:nvSpPr>
              <p:spPr>
                <a:xfrm rot="-2578260">
                  <a:off x="3392850" y="-1720159"/>
                  <a:ext cx="3703" cy="56715"/>
                </a:xfrm>
                <a:custGeom>
                  <a:avLst/>
                  <a:gdLst>
                    <a:gd name="connsiteX0" fmla="*/ 0 w 3703"/>
                    <a:gd name="connsiteY0" fmla="*/ 0 h 56715"/>
                    <a:gd name="connsiteX1" fmla="*/ 3703 w 3703"/>
                    <a:gd name="connsiteY1" fmla="*/ 0 h 56715"/>
                    <a:gd name="connsiteX2" fmla="*/ 3703 w 3703"/>
                    <a:gd name="connsiteY2" fmla="*/ 56715 h 56715"/>
                    <a:gd name="connsiteX3" fmla="*/ 0 w 3703"/>
                    <a:gd name="connsiteY3" fmla="*/ 56715 h 56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6715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6715"/>
                      </a:lnTo>
                      <a:lnTo>
                        <a:pt x="0" y="5671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D8252451-1BA5-89F8-8D90-20C2D0CB518C}"/>
                    </a:ext>
                  </a:extLst>
                </p:cNvPr>
                <p:cNvSpPr/>
                <p:nvPr/>
              </p:nvSpPr>
              <p:spPr>
                <a:xfrm rot="-2578260">
                  <a:off x="3362792" y="-1715120"/>
                  <a:ext cx="3703" cy="48760"/>
                </a:xfrm>
                <a:custGeom>
                  <a:avLst/>
                  <a:gdLst>
                    <a:gd name="connsiteX0" fmla="*/ 0 w 3703"/>
                    <a:gd name="connsiteY0" fmla="*/ 0 h 48760"/>
                    <a:gd name="connsiteX1" fmla="*/ 3703 w 3703"/>
                    <a:gd name="connsiteY1" fmla="*/ 0 h 48760"/>
                    <a:gd name="connsiteX2" fmla="*/ 3703 w 3703"/>
                    <a:gd name="connsiteY2" fmla="*/ 48760 h 48760"/>
                    <a:gd name="connsiteX3" fmla="*/ 0 w 3703"/>
                    <a:gd name="connsiteY3" fmla="*/ 48760 h 4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4876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48760"/>
                      </a:lnTo>
                      <a:lnTo>
                        <a:pt x="0" y="4876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3BA8222-8464-8144-AD39-272AC9F473B8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457634" cy="334660"/>
              </a:xfrm>
              <a:custGeom>
                <a:avLst/>
                <a:gdLst>
                  <a:gd name="connsiteX0" fmla="*/ 186057 w 457634"/>
                  <a:gd name="connsiteY0" fmla="*/ 116106 h 334660"/>
                  <a:gd name="connsiteX1" fmla="*/ 0 w 457634"/>
                  <a:gd name="connsiteY1" fmla="*/ 0 h 334660"/>
                  <a:gd name="connsiteX2" fmla="*/ 163906 w 457634"/>
                  <a:gd name="connsiteY2" fmla="*/ 187224 h 334660"/>
                  <a:gd name="connsiteX3" fmla="*/ 164112 w 457634"/>
                  <a:gd name="connsiteY3" fmla="*/ 195316 h 334660"/>
                  <a:gd name="connsiteX4" fmla="*/ 164112 w 457634"/>
                  <a:gd name="connsiteY4" fmla="*/ 313891 h 334660"/>
                  <a:gd name="connsiteX5" fmla="*/ 457634 w 457634"/>
                  <a:gd name="connsiteY5" fmla="*/ 193190 h 334660"/>
                  <a:gd name="connsiteX6" fmla="*/ 387203 w 457634"/>
                  <a:gd name="connsiteY6" fmla="*/ 127833 h 334660"/>
                  <a:gd name="connsiteX7" fmla="*/ 186057 w 457634"/>
                  <a:gd name="connsiteY7" fmla="*/ 116106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634" h="334660">
                    <a:moveTo>
                      <a:pt x="186057" y="116106"/>
                    </a:moveTo>
                    <a:cubicBezTo>
                      <a:pt x="116929" y="20231"/>
                      <a:pt x="12756" y="1920"/>
                      <a:pt x="0" y="0"/>
                    </a:cubicBezTo>
                    <a:cubicBezTo>
                      <a:pt x="90663" y="15774"/>
                      <a:pt x="160134" y="93063"/>
                      <a:pt x="163906" y="187224"/>
                    </a:cubicBezTo>
                    <a:cubicBezTo>
                      <a:pt x="164043" y="189898"/>
                      <a:pt x="164112" y="192641"/>
                      <a:pt x="164112" y="195316"/>
                    </a:cubicBezTo>
                    <a:lnTo>
                      <a:pt x="164112" y="313891"/>
                    </a:lnTo>
                    <a:cubicBezTo>
                      <a:pt x="316497" y="399410"/>
                      <a:pt x="457634" y="193190"/>
                      <a:pt x="457634" y="193190"/>
                    </a:cubicBezTo>
                    <a:lnTo>
                      <a:pt x="387203" y="127833"/>
                    </a:lnTo>
                    <a:cubicBezTo>
                      <a:pt x="330213" y="189898"/>
                      <a:pt x="259850" y="218359"/>
                      <a:pt x="186057" y="116106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A57B612-E21D-7715-7788-8ADB8784366E}"/>
                  </a:ext>
                </a:extLst>
              </p:cNvPr>
              <p:cNvSpPr/>
              <p:nvPr/>
            </p:nvSpPr>
            <p:spPr>
              <a:xfrm>
                <a:off x="3164956" y="-2411753"/>
                <a:ext cx="570069" cy="672769"/>
              </a:xfrm>
              <a:custGeom>
                <a:avLst/>
                <a:gdLst>
                  <a:gd name="connsiteX0" fmla="*/ 0 w 570069"/>
                  <a:gd name="connsiteY0" fmla="*/ 356342 h 672769"/>
                  <a:gd name="connsiteX1" fmla="*/ 126873 w 570069"/>
                  <a:gd name="connsiteY1" fmla="*/ 672770 h 672769"/>
                  <a:gd name="connsiteX2" fmla="*/ 164729 w 570069"/>
                  <a:gd name="connsiteY2" fmla="*/ 645749 h 672769"/>
                  <a:gd name="connsiteX3" fmla="*/ 190995 w 570069"/>
                  <a:gd name="connsiteY3" fmla="*/ 596783 h 672769"/>
                  <a:gd name="connsiteX4" fmla="*/ 178857 w 570069"/>
                  <a:gd name="connsiteY4" fmla="*/ 574426 h 672769"/>
                  <a:gd name="connsiteX5" fmla="*/ 213695 w 570069"/>
                  <a:gd name="connsiteY5" fmla="*/ 574426 h 672769"/>
                  <a:gd name="connsiteX6" fmla="*/ 429379 w 570069"/>
                  <a:gd name="connsiteY6" fmla="*/ 574632 h 672769"/>
                  <a:gd name="connsiteX7" fmla="*/ 552206 w 570069"/>
                  <a:gd name="connsiteY7" fmla="*/ 574769 h 672769"/>
                  <a:gd name="connsiteX8" fmla="*/ 570037 w 570069"/>
                  <a:gd name="connsiteY8" fmla="*/ 555841 h 672769"/>
                  <a:gd name="connsiteX9" fmla="*/ 555155 w 570069"/>
                  <a:gd name="connsiteY9" fmla="*/ 316840 h 672769"/>
                  <a:gd name="connsiteX10" fmla="*/ 555155 w 570069"/>
                  <a:gd name="connsiteY10" fmla="*/ 198265 h 672769"/>
                  <a:gd name="connsiteX11" fmla="*/ 554949 w 570069"/>
                  <a:gd name="connsiteY11" fmla="*/ 190172 h 672769"/>
                  <a:gd name="connsiteX12" fmla="*/ 391043 w 570069"/>
                  <a:gd name="connsiteY12" fmla="*/ 2949 h 672769"/>
                  <a:gd name="connsiteX13" fmla="*/ 389740 w 570069"/>
                  <a:gd name="connsiteY13" fmla="*/ 2743 h 672769"/>
                  <a:gd name="connsiteX14" fmla="*/ 356890 w 570069"/>
                  <a:gd name="connsiteY14" fmla="*/ 0 h 672769"/>
                  <a:gd name="connsiteX15" fmla="*/ 286664 w 570069"/>
                  <a:gd name="connsiteY15" fmla="*/ 0 h 672769"/>
                  <a:gd name="connsiteX16" fmla="*/ 253883 w 570069"/>
                  <a:gd name="connsiteY16" fmla="*/ 2743 h 672769"/>
                  <a:gd name="connsiteX17" fmla="*/ 211844 w 570069"/>
                  <a:gd name="connsiteY17" fmla="*/ 14676 h 672769"/>
                  <a:gd name="connsiteX18" fmla="*/ 0 w 570069"/>
                  <a:gd name="connsiteY18" fmla="*/ 356342 h 67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0069" h="672769">
                    <a:moveTo>
                      <a:pt x="0" y="356342"/>
                    </a:moveTo>
                    <a:cubicBezTo>
                      <a:pt x="0" y="479717"/>
                      <a:pt x="30792" y="580187"/>
                      <a:pt x="126873" y="672770"/>
                    </a:cubicBezTo>
                    <a:cubicBezTo>
                      <a:pt x="130165" y="671810"/>
                      <a:pt x="139972" y="669615"/>
                      <a:pt x="164729" y="645749"/>
                    </a:cubicBezTo>
                    <a:cubicBezTo>
                      <a:pt x="180297" y="630799"/>
                      <a:pt x="190995" y="596783"/>
                      <a:pt x="190995" y="596783"/>
                    </a:cubicBezTo>
                    <a:cubicBezTo>
                      <a:pt x="190995" y="596783"/>
                      <a:pt x="185989" y="588554"/>
                      <a:pt x="178857" y="574426"/>
                    </a:cubicBezTo>
                    <a:lnTo>
                      <a:pt x="213695" y="574426"/>
                    </a:lnTo>
                    <a:lnTo>
                      <a:pt x="429379" y="574632"/>
                    </a:lnTo>
                    <a:lnTo>
                      <a:pt x="552206" y="574769"/>
                    </a:lnTo>
                    <a:cubicBezTo>
                      <a:pt x="562493" y="574769"/>
                      <a:pt x="570654" y="566128"/>
                      <a:pt x="570037" y="555841"/>
                    </a:cubicBezTo>
                    <a:lnTo>
                      <a:pt x="555155" y="316840"/>
                    </a:lnTo>
                    <a:lnTo>
                      <a:pt x="555155" y="198265"/>
                    </a:lnTo>
                    <a:cubicBezTo>
                      <a:pt x="555155" y="195522"/>
                      <a:pt x="555087" y="192847"/>
                      <a:pt x="554949" y="190172"/>
                    </a:cubicBezTo>
                    <a:cubicBezTo>
                      <a:pt x="551246" y="96012"/>
                      <a:pt x="481706" y="18722"/>
                      <a:pt x="391043" y="2949"/>
                    </a:cubicBezTo>
                    <a:cubicBezTo>
                      <a:pt x="390632" y="2880"/>
                      <a:pt x="390152" y="2812"/>
                      <a:pt x="389740" y="2743"/>
                    </a:cubicBezTo>
                    <a:cubicBezTo>
                      <a:pt x="379042" y="960"/>
                      <a:pt x="368069" y="0"/>
                      <a:pt x="356890" y="0"/>
                    </a:cubicBezTo>
                    <a:lnTo>
                      <a:pt x="286664" y="0"/>
                    </a:lnTo>
                    <a:cubicBezTo>
                      <a:pt x="275555" y="0"/>
                      <a:pt x="264582" y="892"/>
                      <a:pt x="253883" y="2743"/>
                    </a:cubicBezTo>
                    <a:cubicBezTo>
                      <a:pt x="239276" y="5144"/>
                      <a:pt x="225217" y="9190"/>
                      <a:pt x="211844" y="14676"/>
                    </a:cubicBezTo>
                    <a:cubicBezTo>
                      <a:pt x="97246" y="55275"/>
                      <a:pt x="69" y="197922"/>
                      <a:pt x="0" y="356342"/>
                    </a:cubicBezTo>
                    <a:close/>
                  </a:path>
                </a:pathLst>
              </a:custGeom>
              <a:solidFill>
                <a:srgbClr val="57B89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92A1CD9-60C4-D993-3882-D12F2C78BE5C}"/>
                  </a:ext>
                </a:extLst>
              </p:cNvPr>
              <p:cNvSpPr/>
              <p:nvPr/>
            </p:nvSpPr>
            <p:spPr>
              <a:xfrm>
                <a:off x="3378514" y="-2411753"/>
                <a:ext cx="215752" cy="574768"/>
              </a:xfrm>
              <a:custGeom>
                <a:avLst/>
                <a:gdLst>
                  <a:gd name="connsiteX0" fmla="*/ 0 w 215752"/>
                  <a:gd name="connsiteY0" fmla="*/ 574769 h 574768"/>
                  <a:gd name="connsiteX1" fmla="*/ 215753 w 215752"/>
                  <a:gd name="connsiteY1" fmla="*/ 574769 h 574768"/>
                  <a:gd name="connsiteX2" fmla="*/ 215753 w 215752"/>
                  <a:gd name="connsiteY2" fmla="*/ 574632 h 574768"/>
                  <a:gd name="connsiteX3" fmla="*/ 179954 w 215752"/>
                  <a:gd name="connsiteY3" fmla="*/ 40668 h 574768"/>
                  <a:gd name="connsiteX4" fmla="*/ 177417 w 215752"/>
                  <a:gd name="connsiteY4" fmla="*/ 2949 h 574768"/>
                  <a:gd name="connsiteX5" fmla="*/ 176114 w 215752"/>
                  <a:gd name="connsiteY5" fmla="*/ 2743 h 574768"/>
                  <a:gd name="connsiteX6" fmla="*/ 143264 w 215752"/>
                  <a:gd name="connsiteY6" fmla="*/ 0 h 574768"/>
                  <a:gd name="connsiteX7" fmla="*/ 73038 w 215752"/>
                  <a:gd name="connsiteY7" fmla="*/ 0 h 574768"/>
                  <a:gd name="connsiteX8" fmla="*/ 40257 w 215752"/>
                  <a:gd name="connsiteY8" fmla="*/ 2743 h 574768"/>
                  <a:gd name="connsiteX9" fmla="*/ 37513 w 215752"/>
                  <a:gd name="connsiteY9" fmla="*/ 41765 h 574768"/>
                  <a:gd name="connsiteX10" fmla="*/ 0 w 215752"/>
                  <a:gd name="connsiteY10" fmla="*/ 574426 h 574768"/>
                  <a:gd name="connsiteX11" fmla="*/ 0 w 215752"/>
                  <a:gd name="connsiteY11" fmla="*/ 574769 h 57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5752" h="574768">
                    <a:moveTo>
                      <a:pt x="0" y="574769"/>
                    </a:moveTo>
                    <a:lnTo>
                      <a:pt x="215753" y="574769"/>
                    </a:lnTo>
                    <a:lnTo>
                      <a:pt x="215753" y="574632"/>
                    </a:lnTo>
                    <a:lnTo>
                      <a:pt x="179954" y="40668"/>
                    </a:lnTo>
                    <a:lnTo>
                      <a:pt x="177417" y="2949"/>
                    </a:lnTo>
                    <a:cubicBezTo>
                      <a:pt x="177005" y="2880"/>
                      <a:pt x="176525" y="2812"/>
                      <a:pt x="176114" y="2743"/>
                    </a:cubicBezTo>
                    <a:cubicBezTo>
                      <a:pt x="165415" y="960"/>
                      <a:pt x="154442" y="0"/>
                      <a:pt x="143264" y="0"/>
                    </a:cubicBezTo>
                    <a:lnTo>
                      <a:pt x="73038" y="0"/>
                    </a:lnTo>
                    <a:cubicBezTo>
                      <a:pt x="61928" y="0"/>
                      <a:pt x="50955" y="892"/>
                      <a:pt x="40257" y="2743"/>
                    </a:cubicBezTo>
                    <a:lnTo>
                      <a:pt x="37513" y="41765"/>
                    </a:lnTo>
                    <a:lnTo>
                      <a:pt x="0" y="574426"/>
                    </a:lnTo>
                    <a:lnTo>
                      <a:pt x="0" y="574769"/>
                    </a:lnTo>
                    <a:close/>
                  </a:path>
                </a:pathLst>
              </a:custGeom>
              <a:solidFill>
                <a:srgbClr val="E5F8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156AC54-291E-7168-6861-F7DAA9D2CC5B}"/>
                  </a:ext>
                </a:extLst>
              </p:cNvPr>
              <p:cNvSpPr/>
              <p:nvPr/>
            </p:nvSpPr>
            <p:spPr>
              <a:xfrm>
                <a:off x="3416027" y="-2435471"/>
                <a:ext cx="142440" cy="120964"/>
              </a:xfrm>
              <a:custGeom>
                <a:avLst/>
                <a:gdLst>
                  <a:gd name="connsiteX0" fmla="*/ 0 w 142440"/>
                  <a:gd name="connsiteY0" fmla="*/ 65414 h 120964"/>
                  <a:gd name="connsiteX1" fmla="*/ 70089 w 142440"/>
                  <a:gd name="connsiteY1" fmla="*/ 120964 h 120964"/>
                  <a:gd name="connsiteX2" fmla="*/ 142441 w 142440"/>
                  <a:gd name="connsiteY2" fmla="*/ 64317 h 120964"/>
                  <a:gd name="connsiteX3" fmla="*/ 118163 w 142440"/>
                  <a:gd name="connsiteY3" fmla="*/ 16242 h 120964"/>
                  <a:gd name="connsiteX4" fmla="*/ 117272 w 142440"/>
                  <a:gd name="connsiteY4" fmla="*/ 19671 h 120964"/>
                  <a:gd name="connsiteX5" fmla="*/ 113843 w 142440"/>
                  <a:gd name="connsiteY5" fmla="*/ 26941 h 120964"/>
                  <a:gd name="connsiteX6" fmla="*/ 61036 w 142440"/>
                  <a:gd name="connsiteY6" fmla="*/ 5887 h 120964"/>
                  <a:gd name="connsiteX7" fmla="*/ 52669 w 142440"/>
                  <a:gd name="connsiteY7" fmla="*/ 3487 h 120964"/>
                  <a:gd name="connsiteX8" fmla="*/ 19957 w 142440"/>
                  <a:gd name="connsiteY8" fmla="*/ 6230 h 120964"/>
                  <a:gd name="connsiteX9" fmla="*/ 0 w 142440"/>
                  <a:gd name="connsiteY9" fmla="*/ 65414 h 120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440" h="120964">
                    <a:moveTo>
                      <a:pt x="0" y="65414"/>
                    </a:moveTo>
                    <a:cubicBezTo>
                      <a:pt x="17214" y="73713"/>
                      <a:pt x="42245" y="120964"/>
                      <a:pt x="70089" y="120964"/>
                    </a:cubicBezTo>
                    <a:cubicBezTo>
                      <a:pt x="99235" y="120964"/>
                      <a:pt x="125227" y="73232"/>
                      <a:pt x="142441" y="64317"/>
                    </a:cubicBezTo>
                    <a:cubicBezTo>
                      <a:pt x="142441" y="64317"/>
                      <a:pt x="113706" y="54784"/>
                      <a:pt x="118163" y="16242"/>
                    </a:cubicBezTo>
                    <a:cubicBezTo>
                      <a:pt x="117752" y="17614"/>
                      <a:pt x="117478" y="18780"/>
                      <a:pt x="117272" y="19671"/>
                    </a:cubicBezTo>
                    <a:cubicBezTo>
                      <a:pt x="116312" y="24404"/>
                      <a:pt x="113843" y="26941"/>
                      <a:pt x="113843" y="26941"/>
                    </a:cubicBezTo>
                    <a:cubicBezTo>
                      <a:pt x="89291" y="22689"/>
                      <a:pt x="72489" y="14871"/>
                      <a:pt x="61036" y="5887"/>
                    </a:cubicBezTo>
                    <a:cubicBezTo>
                      <a:pt x="57950" y="4858"/>
                      <a:pt x="55138" y="3967"/>
                      <a:pt x="52669" y="3487"/>
                    </a:cubicBezTo>
                    <a:cubicBezTo>
                      <a:pt x="41697" y="1498"/>
                      <a:pt x="18722" y="-4537"/>
                      <a:pt x="19957" y="6230"/>
                    </a:cubicBezTo>
                    <a:cubicBezTo>
                      <a:pt x="23317" y="38257"/>
                      <a:pt x="0" y="65414"/>
                      <a:pt x="0" y="65414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EF58BEE0-6000-A4D7-0C4D-A7B2FDD8401B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204231" cy="638068"/>
              </a:xfrm>
              <a:custGeom>
                <a:avLst/>
                <a:gdLst>
                  <a:gd name="connsiteX0" fmla="*/ 0 w 204231"/>
                  <a:gd name="connsiteY0" fmla="*/ 0 h 638068"/>
                  <a:gd name="connsiteX1" fmla="*/ 38336 w 204231"/>
                  <a:gd name="connsiteY1" fmla="*/ 638068 h 638068"/>
                  <a:gd name="connsiteX2" fmla="*/ 204231 w 204231"/>
                  <a:gd name="connsiteY2" fmla="*/ 617494 h 638068"/>
                  <a:gd name="connsiteX3" fmla="*/ 159997 w 204231"/>
                  <a:gd name="connsiteY3" fmla="*/ 305455 h 638068"/>
                  <a:gd name="connsiteX4" fmla="*/ 81336 w 204231"/>
                  <a:gd name="connsiteY4" fmla="*/ 145664 h 638068"/>
                  <a:gd name="connsiteX5" fmla="*/ 0 w 204231"/>
                  <a:gd name="connsiteY5" fmla="*/ 0 h 638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31" h="638068">
                    <a:moveTo>
                      <a:pt x="0" y="0"/>
                    </a:moveTo>
                    <a:lnTo>
                      <a:pt x="38336" y="638068"/>
                    </a:lnTo>
                    <a:lnTo>
                      <a:pt x="204231" y="617494"/>
                    </a:lnTo>
                    <a:lnTo>
                      <a:pt x="159997" y="305455"/>
                    </a:lnTo>
                    <a:cubicBezTo>
                      <a:pt x="159997" y="305455"/>
                      <a:pt x="96286" y="201008"/>
                      <a:pt x="81336" y="145664"/>
                    </a:cubicBezTo>
                    <a:cubicBezTo>
                      <a:pt x="66454" y="9032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31DBB1A-1280-3273-4E00-A4E7F5874661}"/>
                  </a:ext>
                </a:extLst>
              </p:cNvPr>
              <p:cNvSpPr/>
              <p:nvPr/>
            </p:nvSpPr>
            <p:spPr>
              <a:xfrm>
                <a:off x="3296023" y="-2216849"/>
                <a:ext cx="91680" cy="401741"/>
              </a:xfrm>
              <a:custGeom>
                <a:avLst/>
                <a:gdLst>
                  <a:gd name="connsiteX0" fmla="*/ 91680 w 91680"/>
                  <a:gd name="connsiteY0" fmla="*/ 0 h 401741"/>
                  <a:gd name="connsiteX1" fmla="*/ 52521 w 91680"/>
                  <a:gd name="connsiteY1" fmla="*/ 126736 h 401741"/>
                  <a:gd name="connsiteX2" fmla="*/ 59928 w 91680"/>
                  <a:gd name="connsiteY2" fmla="*/ 401742 h 401741"/>
                  <a:gd name="connsiteX3" fmla="*/ 47789 w 91680"/>
                  <a:gd name="connsiteY3" fmla="*/ 378082 h 401741"/>
                  <a:gd name="connsiteX4" fmla="*/ 812 w 91680"/>
                  <a:gd name="connsiteY4" fmla="*/ 195453 h 401741"/>
                  <a:gd name="connsiteX5" fmla="*/ 91680 w 91680"/>
                  <a:gd name="connsiteY5" fmla="*/ 0 h 4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0" h="401741">
                    <a:moveTo>
                      <a:pt x="91680" y="0"/>
                    </a:moveTo>
                    <a:cubicBezTo>
                      <a:pt x="91680" y="0"/>
                      <a:pt x="69255" y="49652"/>
                      <a:pt x="52521" y="126736"/>
                    </a:cubicBezTo>
                    <a:cubicBezTo>
                      <a:pt x="35788" y="203820"/>
                      <a:pt x="59928" y="401742"/>
                      <a:pt x="59928" y="401742"/>
                    </a:cubicBezTo>
                    <a:lnTo>
                      <a:pt x="47789" y="378082"/>
                    </a:lnTo>
                    <a:cubicBezTo>
                      <a:pt x="47789" y="378082"/>
                      <a:pt x="-7281" y="264993"/>
                      <a:pt x="812" y="195453"/>
                    </a:cubicBezTo>
                    <a:cubicBezTo>
                      <a:pt x="8904" y="125982"/>
                      <a:pt x="36131" y="64328"/>
                      <a:pt x="9168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9" name="任意多边形: 形状 638">
            <a:extLst>
              <a:ext uri="{FF2B5EF4-FFF2-40B4-BE49-F238E27FC236}">
                <a16:creationId xmlns:a16="http://schemas.microsoft.com/office/drawing/2014/main" id="{83D7892A-107A-484D-9936-38C879B25BDC}"/>
              </a:ext>
            </a:extLst>
          </p:cNvPr>
          <p:cNvSpPr/>
          <p:nvPr/>
        </p:nvSpPr>
        <p:spPr>
          <a:xfrm flipH="1">
            <a:off x="0" y="5666986"/>
            <a:ext cx="12192000" cy="1191014"/>
          </a:xfrm>
          <a:custGeom>
            <a:avLst/>
            <a:gdLst>
              <a:gd name="connsiteX0" fmla="*/ 12192000 w 12192000"/>
              <a:gd name="connsiteY0" fmla="*/ 0 h 1191014"/>
              <a:gd name="connsiteX1" fmla="*/ 12019155 w 12192000"/>
              <a:gd name="connsiteY1" fmla="*/ 25964 h 1191014"/>
              <a:gd name="connsiteX2" fmla="*/ 11190861 w 12192000"/>
              <a:gd name="connsiteY2" fmla="*/ 223836 h 1191014"/>
              <a:gd name="connsiteX3" fmla="*/ 7043252 w 12192000"/>
              <a:gd name="connsiteY3" fmla="*/ 547483 h 1191014"/>
              <a:gd name="connsiteX4" fmla="*/ 138461 w 12192000"/>
              <a:gd name="connsiteY4" fmla="*/ 178497 h 1191014"/>
              <a:gd name="connsiteX5" fmla="*/ 0 w 12192000"/>
              <a:gd name="connsiteY5" fmla="*/ 183999 h 1191014"/>
              <a:gd name="connsiteX6" fmla="*/ 0 w 12192000"/>
              <a:gd name="connsiteY6" fmla="*/ 1191014 h 1191014"/>
              <a:gd name="connsiteX7" fmla="*/ 12192000 w 12192000"/>
              <a:gd name="connsiteY7" fmla="*/ 1191014 h 11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91014">
                <a:moveTo>
                  <a:pt x="12192000" y="0"/>
                </a:moveTo>
                <a:lnTo>
                  <a:pt x="12019155" y="25964"/>
                </a:lnTo>
                <a:cubicBezTo>
                  <a:pt x="11738454" y="73516"/>
                  <a:pt x="11462356" y="139471"/>
                  <a:pt x="11190861" y="223836"/>
                </a:cubicBezTo>
                <a:cubicBezTo>
                  <a:pt x="10018977" y="584296"/>
                  <a:pt x="8258084" y="705471"/>
                  <a:pt x="7043252" y="547483"/>
                </a:cubicBezTo>
                <a:cubicBezTo>
                  <a:pt x="4195987" y="177340"/>
                  <a:pt x="1825773" y="123294"/>
                  <a:pt x="138461" y="178497"/>
                </a:cubicBezTo>
                <a:lnTo>
                  <a:pt x="0" y="183999"/>
                </a:lnTo>
                <a:lnTo>
                  <a:pt x="0" y="1191014"/>
                </a:lnTo>
                <a:lnTo>
                  <a:pt x="12192000" y="1191014"/>
                </a:lnTo>
                <a:close/>
              </a:path>
            </a:pathLst>
          </a:custGeom>
          <a:solidFill>
            <a:schemeClr val="bg1">
              <a:alpha val="77000"/>
            </a:schemeClr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7" name="任意多边形: 形状 636">
            <a:extLst>
              <a:ext uri="{FF2B5EF4-FFF2-40B4-BE49-F238E27FC236}">
                <a16:creationId xmlns:a16="http://schemas.microsoft.com/office/drawing/2014/main" id="{8593DC94-1762-DDE3-7DC5-7D47F79D7C89}"/>
              </a:ext>
            </a:extLst>
          </p:cNvPr>
          <p:cNvSpPr/>
          <p:nvPr/>
        </p:nvSpPr>
        <p:spPr>
          <a:xfrm>
            <a:off x="0" y="5388118"/>
            <a:ext cx="12192000" cy="1469882"/>
          </a:xfrm>
          <a:custGeom>
            <a:avLst/>
            <a:gdLst>
              <a:gd name="connsiteX0" fmla="*/ 12192000 w 12192000"/>
              <a:gd name="connsiteY0" fmla="*/ 0 h 1469882"/>
              <a:gd name="connsiteX1" fmla="*/ 12192000 w 12192000"/>
              <a:gd name="connsiteY1" fmla="*/ 1469882 h 1469882"/>
              <a:gd name="connsiteX2" fmla="*/ 0 w 12192000"/>
              <a:gd name="connsiteY2" fmla="*/ 1469882 h 1469882"/>
              <a:gd name="connsiteX3" fmla="*/ 0 w 12192000"/>
              <a:gd name="connsiteY3" fmla="*/ 991046 h 1469882"/>
              <a:gd name="connsiteX4" fmla="*/ 26081 w 12192000"/>
              <a:gd name="connsiteY4" fmla="*/ 983313 h 1469882"/>
              <a:gd name="connsiteX5" fmla="*/ 3323771 w 12192000"/>
              <a:gd name="connsiteY5" fmla="*/ 374053 h 1469882"/>
              <a:gd name="connsiteX6" fmla="*/ 8737600 w 12192000"/>
              <a:gd name="connsiteY6" fmla="*/ 765939 h 1469882"/>
              <a:gd name="connsiteX7" fmla="*/ 12093462 w 12192000"/>
              <a:gd name="connsiteY7" fmla="*/ 13124 h 146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9882">
                <a:moveTo>
                  <a:pt x="12192000" y="0"/>
                </a:moveTo>
                <a:lnTo>
                  <a:pt x="12192000" y="1469882"/>
                </a:lnTo>
                <a:lnTo>
                  <a:pt x="0" y="1469882"/>
                </a:lnTo>
                <a:lnTo>
                  <a:pt x="0" y="991046"/>
                </a:lnTo>
                <a:lnTo>
                  <a:pt x="26081" y="983313"/>
                </a:lnTo>
                <a:cubicBezTo>
                  <a:pt x="1047750" y="688378"/>
                  <a:pt x="2108200" y="439368"/>
                  <a:pt x="3323771" y="374053"/>
                </a:cubicBezTo>
                <a:cubicBezTo>
                  <a:pt x="4944533" y="286967"/>
                  <a:pt x="7160381" y="821577"/>
                  <a:pt x="8737600" y="765939"/>
                </a:cubicBezTo>
                <a:cubicBezTo>
                  <a:pt x="9920514" y="724211"/>
                  <a:pt x="11229975" y="159968"/>
                  <a:pt x="12093462" y="13124"/>
                </a:cubicBezTo>
                <a:close/>
              </a:path>
            </a:pathLst>
          </a:custGeom>
          <a:solidFill>
            <a:srgbClr val="57B898"/>
          </a:solidFill>
          <a:ln w="5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id="{0131B201-1256-CBC4-9241-25A114F24A0D}"/>
              </a:ext>
            </a:extLst>
          </p:cNvPr>
          <p:cNvSpPr/>
          <p:nvPr/>
        </p:nvSpPr>
        <p:spPr>
          <a:xfrm>
            <a:off x="5483251" y="623841"/>
            <a:ext cx="2064962" cy="380639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402" y="21868"/>
                  <a:pt x="773811" y="65873"/>
                </a:cubicBezTo>
                <a:cubicBezTo>
                  <a:pt x="617220" y="109879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5733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0" name="任意多边形: 形状 389">
            <a:extLst>
              <a:ext uri="{FF2B5EF4-FFF2-40B4-BE49-F238E27FC236}">
                <a16:creationId xmlns:a16="http://schemas.microsoft.com/office/drawing/2014/main" id="{F9FEBC20-5375-EB34-57EA-E405029983CF}"/>
              </a:ext>
            </a:extLst>
          </p:cNvPr>
          <p:cNvSpPr/>
          <p:nvPr/>
        </p:nvSpPr>
        <p:spPr>
          <a:xfrm>
            <a:off x="3702790" y="2319633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2C8F55EC-EA68-3DAD-745D-7BF1029FAE8E}"/>
              </a:ext>
            </a:extLst>
          </p:cNvPr>
          <p:cNvGrpSpPr/>
          <p:nvPr/>
        </p:nvGrpSpPr>
        <p:grpSpPr>
          <a:xfrm>
            <a:off x="10337800" y="3784579"/>
            <a:ext cx="1252220" cy="2788919"/>
            <a:chOff x="2375323" y="679988"/>
            <a:chExt cx="1252220" cy="2788919"/>
          </a:xfrm>
        </p:grpSpPr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149D257-21A5-4876-1B1B-F7B9B994C3F7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CB0AF9B-21B2-71E0-35EE-3F6452E76A13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10DC5B3E-DED2-8376-1E0B-4C5CE28A8AB2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DE30BE6-3BD6-1F4A-24F6-F127FB9A0BFA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4CFB65AB-5819-0448-2552-F4A3B6B1B406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0A87B9D9-4B5F-7E7D-330C-8F702A951997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76150CDF-4C48-4142-A758-943A72F96F3A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FDC3F558-96B5-2306-D373-7D4D71367046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2833450-B4F1-A3B3-6FF1-8E0B44A9C3C6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D70B51F-BE8B-830A-715B-796747DB6BC2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D2361D69-5FB9-F79D-B2AF-868A54B5B0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36E0886-9D99-9FA0-CC4D-5AB858ED48A2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EBB2656-EA4C-B06B-07FE-5233FB611E31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E12E4E99-DCBB-09CD-9027-65CF4DED00F7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3FDEAF52-E8DB-56F5-69B3-42223ADC32FF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D388EC3-1251-2277-17D5-C7A8D66BAE0E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84931B4-AFCA-21F6-29BB-18F116204499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630456D-3C7B-8888-38AA-E30D0DE52701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3" name="组合 412">
            <a:extLst>
              <a:ext uri="{FF2B5EF4-FFF2-40B4-BE49-F238E27FC236}">
                <a16:creationId xmlns:a16="http://schemas.microsoft.com/office/drawing/2014/main" id="{B1E6E4AD-4C3E-8271-44B5-15D39DFC789C}"/>
              </a:ext>
            </a:extLst>
          </p:cNvPr>
          <p:cNvGrpSpPr/>
          <p:nvPr/>
        </p:nvGrpSpPr>
        <p:grpSpPr>
          <a:xfrm>
            <a:off x="4558876" y="4797844"/>
            <a:ext cx="1808474" cy="1376527"/>
            <a:chOff x="7756894" y="5132422"/>
            <a:chExt cx="201967" cy="153728"/>
          </a:xfrm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186CFF1-7F8F-A3A6-C421-CAEE6EF7776D}"/>
                </a:ext>
              </a:extLst>
            </p:cNvPr>
            <p:cNvSpPr/>
            <p:nvPr/>
          </p:nvSpPr>
          <p:spPr>
            <a:xfrm>
              <a:off x="7757087" y="5148915"/>
              <a:ext cx="37443" cy="48854"/>
            </a:xfrm>
            <a:custGeom>
              <a:avLst/>
              <a:gdLst>
                <a:gd name="connsiteX0" fmla="*/ 36954 w 37443"/>
                <a:gd name="connsiteY0" fmla="*/ 48636 h 48854"/>
                <a:gd name="connsiteX1" fmla="*/ 7236 w 37443"/>
                <a:gd name="connsiteY1" fmla="*/ 17203 h 48854"/>
                <a:gd name="connsiteX2" fmla="*/ 2664 w 37443"/>
                <a:gd name="connsiteY2" fmla="*/ 58 h 48854"/>
                <a:gd name="connsiteX3" fmla="*/ 21523 w 37443"/>
                <a:gd name="connsiteY3" fmla="*/ 19495 h 48854"/>
                <a:gd name="connsiteX4" fmla="*/ 32382 w 37443"/>
                <a:gd name="connsiteY4" fmla="*/ 37206 h 48854"/>
                <a:gd name="connsiteX5" fmla="*/ 36382 w 37443"/>
                <a:gd name="connsiteY5" fmla="*/ 45213 h 48854"/>
                <a:gd name="connsiteX6" fmla="*/ 36954 w 37443"/>
                <a:gd name="connsiteY6" fmla="*/ 48636 h 48854"/>
                <a:gd name="connsiteX7" fmla="*/ 36954 w 37443"/>
                <a:gd name="connsiteY7" fmla="*/ 48636 h 4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3" h="48854">
                  <a:moveTo>
                    <a:pt x="36954" y="48636"/>
                  </a:moveTo>
                  <a:cubicBezTo>
                    <a:pt x="26667" y="38920"/>
                    <a:pt x="16952" y="28062"/>
                    <a:pt x="7236" y="17203"/>
                  </a:cubicBezTo>
                  <a:cubicBezTo>
                    <a:pt x="5522" y="14918"/>
                    <a:pt x="-4765" y="-1085"/>
                    <a:pt x="2664" y="58"/>
                  </a:cubicBezTo>
                  <a:cubicBezTo>
                    <a:pt x="10093" y="1201"/>
                    <a:pt x="17523" y="13780"/>
                    <a:pt x="21523" y="19495"/>
                  </a:cubicBezTo>
                  <a:cubicBezTo>
                    <a:pt x="25524" y="25210"/>
                    <a:pt x="28953" y="30919"/>
                    <a:pt x="32382" y="37206"/>
                  </a:cubicBezTo>
                  <a:cubicBezTo>
                    <a:pt x="34097" y="39492"/>
                    <a:pt x="35240" y="42355"/>
                    <a:pt x="36382" y="45213"/>
                  </a:cubicBezTo>
                  <a:cubicBezTo>
                    <a:pt x="36954" y="46356"/>
                    <a:pt x="38097" y="49208"/>
                    <a:pt x="36954" y="48636"/>
                  </a:cubicBezTo>
                  <a:cubicBezTo>
                    <a:pt x="38668" y="50350"/>
                    <a:pt x="30096" y="41206"/>
                    <a:pt x="36954" y="486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78E6E46-26BD-CA0E-B010-4F0835187D5A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DE612C9-DB4C-C9E7-6054-2F269D86CCF8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ED9560C0-E762-B15F-2B5A-F5E04E1095F1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4C3A3A13-01D1-17FD-B04E-486F50A61E46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D55BC6FC-F7EC-E90F-3716-789FF4B903B0}"/>
                </a:ext>
              </a:extLst>
            </p:cNvPr>
            <p:cNvSpPr/>
            <p:nvPr/>
          </p:nvSpPr>
          <p:spPr>
            <a:xfrm>
              <a:off x="7756894" y="5181843"/>
              <a:ext cx="86296" cy="103718"/>
            </a:xfrm>
            <a:custGeom>
              <a:avLst/>
              <a:gdLst>
                <a:gd name="connsiteX0" fmla="*/ 84582 w 86296"/>
                <a:gd name="connsiteY0" fmla="*/ 103718 h 103718"/>
                <a:gd name="connsiteX1" fmla="*/ 86296 w 86296"/>
                <a:gd name="connsiteY1" fmla="*/ 103718 h 103718"/>
                <a:gd name="connsiteX2" fmla="*/ 85725 w 86296"/>
                <a:gd name="connsiteY2" fmla="*/ 100289 h 103718"/>
                <a:gd name="connsiteX3" fmla="*/ 82868 w 86296"/>
                <a:gd name="connsiteY3" fmla="*/ 84287 h 103718"/>
                <a:gd name="connsiteX4" fmla="*/ 70294 w 86296"/>
                <a:gd name="connsiteY4" fmla="*/ 51140 h 103718"/>
                <a:gd name="connsiteX5" fmla="*/ 24574 w 86296"/>
                <a:gd name="connsiteY5" fmla="*/ 6563 h 103718"/>
                <a:gd name="connsiteX6" fmla="*/ 0 w 86296"/>
                <a:gd name="connsiteY6" fmla="*/ 848 h 103718"/>
                <a:gd name="connsiteX7" fmla="*/ 8573 w 86296"/>
                <a:gd name="connsiteY7" fmla="*/ 6563 h 103718"/>
                <a:gd name="connsiteX8" fmla="*/ 20574 w 86296"/>
                <a:gd name="connsiteY8" fmla="*/ 14564 h 103718"/>
                <a:gd name="connsiteX9" fmla="*/ 65150 w 86296"/>
                <a:gd name="connsiteY9" fmla="*/ 57426 h 103718"/>
                <a:gd name="connsiteX10" fmla="*/ 84582 w 86296"/>
                <a:gd name="connsiteY10" fmla="*/ 103718 h 10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96" h="103718">
                  <a:moveTo>
                    <a:pt x="84582" y="103718"/>
                  </a:moveTo>
                  <a:lnTo>
                    <a:pt x="86296" y="103718"/>
                  </a:lnTo>
                  <a:cubicBezTo>
                    <a:pt x="86296" y="102575"/>
                    <a:pt x="85725" y="101432"/>
                    <a:pt x="85725" y="100289"/>
                  </a:cubicBezTo>
                  <a:cubicBezTo>
                    <a:pt x="85153" y="95146"/>
                    <a:pt x="84010" y="89431"/>
                    <a:pt x="82868" y="84287"/>
                  </a:cubicBezTo>
                  <a:cubicBezTo>
                    <a:pt x="80010" y="72857"/>
                    <a:pt x="76009" y="61999"/>
                    <a:pt x="70294" y="51140"/>
                  </a:cubicBezTo>
                  <a:cubicBezTo>
                    <a:pt x="60008" y="31709"/>
                    <a:pt x="44005" y="15707"/>
                    <a:pt x="24574" y="6563"/>
                  </a:cubicBezTo>
                  <a:cubicBezTo>
                    <a:pt x="22860" y="5420"/>
                    <a:pt x="571" y="-2581"/>
                    <a:pt x="0" y="848"/>
                  </a:cubicBezTo>
                  <a:cubicBezTo>
                    <a:pt x="0" y="1991"/>
                    <a:pt x="7429" y="5991"/>
                    <a:pt x="8573" y="6563"/>
                  </a:cubicBezTo>
                  <a:cubicBezTo>
                    <a:pt x="12573" y="8849"/>
                    <a:pt x="16573" y="11706"/>
                    <a:pt x="20574" y="14564"/>
                  </a:cubicBezTo>
                  <a:cubicBezTo>
                    <a:pt x="38290" y="25994"/>
                    <a:pt x="53149" y="40281"/>
                    <a:pt x="65150" y="57426"/>
                  </a:cubicBezTo>
                  <a:cubicBezTo>
                    <a:pt x="74295" y="71714"/>
                    <a:pt x="80581" y="87145"/>
                    <a:pt x="84582" y="1037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53564F8-D9A4-E942-94FD-F36FB40575DB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23CFCA2-3494-C93E-1DB6-AA175459CFC5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C1A0A75-3909-6CB0-84B1-D37364FFA21D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5F68511-2A6F-B992-DD56-3644BDF999EC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3F97D2-A52D-EAF4-5877-6EA609DF7DA6}"/>
                </a:ext>
              </a:extLst>
            </p:cNvPr>
            <p:cNvSpPr/>
            <p:nvPr/>
          </p:nvSpPr>
          <p:spPr>
            <a:xfrm>
              <a:off x="7851526" y="5156104"/>
              <a:ext cx="13488" cy="127760"/>
            </a:xfrm>
            <a:custGeom>
              <a:avLst/>
              <a:gdLst>
                <a:gd name="connsiteX0" fmla="*/ 808 w 13488"/>
                <a:gd name="connsiteY0" fmla="*/ 8316 h 127760"/>
                <a:gd name="connsiteX1" fmla="*/ 2523 w 13488"/>
                <a:gd name="connsiteY1" fmla="*/ 20890 h 127760"/>
                <a:gd name="connsiteX2" fmla="*/ 8238 w 13488"/>
                <a:gd name="connsiteY2" fmla="*/ 76896 h 127760"/>
                <a:gd name="connsiteX3" fmla="*/ 11667 w 13488"/>
                <a:gd name="connsiteY3" fmla="*/ 127760 h 127760"/>
                <a:gd name="connsiteX4" fmla="*/ 13381 w 13488"/>
                <a:gd name="connsiteY4" fmla="*/ 127760 h 127760"/>
                <a:gd name="connsiteX5" fmla="*/ 12809 w 13488"/>
                <a:gd name="connsiteY5" fmla="*/ 120331 h 127760"/>
                <a:gd name="connsiteX6" fmla="*/ 12809 w 13488"/>
                <a:gd name="connsiteY6" fmla="*/ 104328 h 127760"/>
                <a:gd name="connsiteX7" fmla="*/ 13381 w 13488"/>
                <a:gd name="connsiteY7" fmla="*/ 72896 h 127760"/>
                <a:gd name="connsiteX8" fmla="*/ 8238 w 13488"/>
                <a:gd name="connsiteY8" fmla="*/ 18603 h 127760"/>
                <a:gd name="connsiteX9" fmla="*/ 4237 w 13488"/>
                <a:gd name="connsiteY9" fmla="*/ 7173 h 127760"/>
                <a:gd name="connsiteX10" fmla="*/ 1951 w 13488"/>
                <a:gd name="connsiteY10" fmla="*/ 2030 h 127760"/>
                <a:gd name="connsiteX11" fmla="*/ 237 w 13488"/>
                <a:gd name="connsiteY11" fmla="*/ 316 h 127760"/>
                <a:gd name="connsiteX12" fmla="*/ 808 w 13488"/>
                <a:gd name="connsiteY12" fmla="*/ 3173 h 127760"/>
                <a:gd name="connsiteX13" fmla="*/ 808 w 13488"/>
                <a:gd name="connsiteY13" fmla="*/ 8316 h 12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88" h="127760">
                  <a:moveTo>
                    <a:pt x="808" y="8316"/>
                  </a:moveTo>
                  <a:cubicBezTo>
                    <a:pt x="1379" y="12317"/>
                    <a:pt x="1951" y="16889"/>
                    <a:pt x="2523" y="20890"/>
                  </a:cubicBezTo>
                  <a:cubicBezTo>
                    <a:pt x="5380" y="39749"/>
                    <a:pt x="7094" y="58037"/>
                    <a:pt x="8238" y="76896"/>
                  </a:cubicBezTo>
                  <a:cubicBezTo>
                    <a:pt x="8809" y="92327"/>
                    <a:pt x="9952" y="111758"/>
                    <a:pt x="11667" y="127760"/>
                  </a:cubicBezTo>
                  <a:lnTo>
                    <a:pt x="13381" y="127760"/>
                  </a:lnTo>
                  <a:cubicBezTo>
                    <a:pt x="13381" y="124903"/>
                    <a:pt x="12809" y="121473"/>
                    <a:pt x="12809" y="120331"/>
                  </a:cubicBezTo>
                  <a:cubicBezTo>
                    <a:pt x="12809" y="115758"/>
                    <a:pt x="12809" y="109472"/>
                    <a:pt x="12809" y="104328"/>
                  </a:cubicBezTo>
                  <a:cubicBezTo>
                    <a:pt x="12809" y="94041"/>
                    <a:pt x="13381" y="83183"/>
                    <a:pt x="13381" y="72896"/>
                  </a:cubicBezTo>
                  <a:cubicBezTo>
                    <a:pt x="13953" y="54608"/>
                    <a:pt x="12238" y="36320"/>
                    <a:pt x="8238" y="18603"/>
                  </a:cubicBezTo>
                  <a:cubicBezTo>
                    <a:pt x="7094" y="14603"/>
                    <a:pt x="5952" y="11174"/>
                    <a:pt x="4237" y="7173"/>
                  </a:cubicBezTo>
                  <a:cubicBezTo>
                    <a:pt x="3666" y="5459"/>
                    <a:pt x="2523" y="3745"/>
                    <a:pt x="1951" y="2030"/>
                  </a:cubicBezTo>
                  <a:cubicBezTo>
                    <a:pt x="1951" y="1458"/>
                    <a:pt x="808" y="-827"/>
                    <a:pt x="237" y="316"/>
                  </a:cubicBezTo>
                  <a:cubicBezTo>
                    <a:pt x="-335" y="1458"/>
                    <a:pt x="237" y="2601"/>
                    <a:pt x="808" y="3173"/>
                  </a:cubicBezTo>
                  <a:cubicBezTo>
                    <a:pt x="-335" y="4316"/>
                    <a:pt x="237" y="6602"/>
                    <a:pt x="808" y="83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6957E7E-C747-64EF-F5C4-FC076FC5D8A0}"/>
                </a:ext>
              </a:extLst>
            </p:cNvPr>
            <p:cNvSpPr/>
            <p:nvPr/>
          </p:nvSpPr>
          <p:spPr>
            <a:xfrm>
              <a:off x="7871617" y="5150122"/>
              <a:ext cx="34644" cy="135445"/>
            </a:xfrm>
            <a:custGeom>
              <a:avLst/>
              <a:gdLst>
                <a:gd name="connsiteX0" fmla="*/ 3577 w 34644"/>
                <a:gd name="connsiteY0" fmla="*/ 134874 h 135445"/>
                <a:gd name="connsiteX1" fmla="*/ 4720 w 34644"/>
                <a:gd name="connsiteY1" fmla="*/ 110300 h 135445"/>
                <a:gd name="connsiteX2" fmla="*/ 10435 w 34644"/>
                <a:gd name="connsiteY2" fmla="*/ 75438 h 135445"/>
                <a:gd name="connsiteX3" fmla="*/ 27009 w 34644"/>
                <a:gd name="connsiteY3" fmla="*/ 21146 h 135445"/>
                <a:gd name="connsiteX4" fmla="*/ 32152 w 34644"/>
                <a:gd name="connsiteY4" fmla="*/ 7430 h 135445"/>
                <a:gd name="connsiteX5" fmla="*/ 33867 w 34644"/>
                <a:gd name="connsiteY5" fmla="*/ 0 h 135445"/>
                <a:gd name="connsiteX6" fmla="*/ 29295 w 34644"/>
                <a:gd name="connsiteY6" fmla="*/ 4572 h 135445"/>
                <a:gd name="connsiteX7" fmla="*/ 24723 w 34644"/>
                <a:gd name="connsiteY7" fmla="*/ 10287 h 135445"/>
                <a:gd name="connsiteX8" fmla="*/ 17294 w 34644"/>
                <a:gd name="connsiteY8" fmla="*/ 21717 h 135445"/>
                <a:gd name="connsiteX9" fmla="*/ 2435 w 34644"/>
                <a:gd name="connsiteY9" fmla="*/ 78296 h 135445"/>
                <a:gd name="connsiteX10" fmla="*/ 149 w 34644"/>
                <a:gd name="connsiteY10" fmla="*/ 135446 h 135445"/>
                <a:gd name="connsiteX11" fmla="*/ 3577 w 34644"/>
                <a:gd name="connsiteY11" fmla="*/ 134874 h 13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44" h="135445">
                  <a:moveTo>
                    <a:pt x="3577" y="134874"/>
                  </a:moveTo>
                  <a:cubicBezTo>
                    <a:pt x="4149" y="126302"/>
                    <a:pt x="4149" y="114872"/>
                    <a:pt x="4720" y="110300"/>
                  </a:cubicBezTo>
                  <a:cubicBezTo>
                    <a:pt x="6435" y="98298"/>
                    <a:pt x="8150" y="86868"/>
                    <a:pt x="10435" y="75438"/>
                  </a:cubicBezTo>
                  <a:cubicBezTo>
                    <a:pt x="14436" y="56579"/>
                    <a:pt x="20151" y="38862"/>
                    <a:pt x="27009" y="21146"/>
                  </a:cubicBezTo>
                  <a:cubicBezTo>
                    <a:pt x="28724" y="16574"/>
                    <a:pt x="30438" y="12002"/>
                    <a:pt x="32152" y="7430"/>
                  </a:cubicBezTo>
                  <a:cubicBezTo>
                    <a:pt x="32724" y="6287"/>
                    <a:pt x="36153" y="0"/>
                    <a:pt x="33867" y="0"/>
                  </a:cubicBezTo>
                  <a:cubicBezTo>
                    <a:pt x="32724" y="0"/>
                    <a:pt x="30438" y="3429"/>
                    <a:pt x="29295" y="4572"/>
                  </a:cubicBezTo>
                  <a:cubicBezTo>
                    <a:pt x="27580" y="6287"/>
                    <a:pt x="25866" y="8001"/>
                    <a:pt x="24723" y="10287"/>
                  </a:cubicBezTo>
                  <a:cubicBezTo>
                    <a:pt x="21865" y="13716"/>
                    <a:pt x="19008" y="17717"/>
                    <a:pt x="17294" y="21717"/>
                  </a:cubicBezTo>
                  <a:cubicBezTo>
                    <a:pt x="7578" y="38862"/>
                    <a:pt x="4720" y="58865"/>
                    <a:pt x="2435" y="78296"/>
                  </a:cubicBezTo>
                  <a:cubicBezTo>
                    <a:pt x="720" y="97155"/>
                    <a:pt x="-423" y="116586"/>
                    <a:pt x="149" y="135446"/>
                  </a:cubicBezTo>
                  <a:lnTo>
                    <a:pt x="3577" y="134874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C54CD71D-974F-4C54-E616-DC9E21BE6C77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45741E0B-2564-6AB1-BA3B-FD0F726F80CD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D775AC4D-68DC-CA67-FE16-1BE9EAF075D6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BA9F253-0039-9DFF-9BE1-E88C544AD5FE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6046542A-2935-8BB5-5E59-8B2FCB2DF8A0}"/>
              </a:ext>
            </a:extLst>
          </p:cNvPr>
          <p:cNvGrpSpPr/>
          <p:nvPr/>
        </p:nvGrpSpPr>
        <p:grpSpPr>
          <a:xfrm>
            <a:off x="6203804" y="5068896"/>
            <a:ext cx="865276" cy="1331413"/>
            <a:chOff x="7575728" y="4308636"/>
            <a:chExt cx="216324" cy="332861"/>
          </a:xfrm>
        </p:grpSpPr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52C4F94-B36C-E996-8F17-D8E3FA926BFB}"/>
                </a:ext>
              </a:extLst>
            </p:cNvPr>
            <p:cNvSpPr/>
            <p:nvPr/>
          </p:nvSpPr>
          <p:spPr>
            <a:xfrm>
              <a:off x="7660882" y="4408309"/>
              <a:ext cx="107442" cy="153733"/>
            </a:xfrm>
            <a:custGeom>
              <a:avLst/>
              <a:gdLst>
                <a:gd name="connsiteX0" fmla="*/ 0 w 107442"/>
                <a:gd name="connsiteY0" fmla="*/ 153733 h 153733"/>
                <a:gd name="connsiteX1" fmla="*/ 107442 w 107442"/>
                <a:gd name="connsiteY1" fmla="*/ 0 h 153733"/>
                <a:gd name="connsiteX2" fmla="*/ 0 w 107442"/>
                <a:gd name="connsiteY2" fmla="*/ 153733 h 15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442" h="153733">
                  <a:moveTo>
                    <a:pt x="0" y="153733"/>
                  </a:moveTo>
                  <a:cubicBezTo>
                    <a:pt x="3429" y="86296"/>
                    <a:pt x="45149" y="26289"/>
                    <a:pt x="107442" y="0"/>
                  </a:cubicBezTo>
                  <a:cubicBezTo>
                    <a:pt x="61150" y="42291"/>
                    <a:pt x="47435" y="113728"/>
                    <a:pt x="0" y="153733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ADEEAC9-E95E-BF60-20B4-4BF7D74C84A5}"/>
                </a:ext>
              </a:extLst>
            </p:cNvPr>
            <p:cNvSpPr/>
            <p:nvPr/>
          </p:nvSpPr>
          <p:spPr>
            <a:xfrm>
              <a:off x="7660882" y="4421459"/>
              <a:ext cx="89725" cy="140017"/>
            </a:xfrm>
            <a:custGeom>
              <a:avLst/>
              <a:gdLst>
                <a:gd name="connsiteX0" fmla="*/ 1715 w 89725"/>
                <a:gd name="connsiteY0" fmla="*/ 140018 h 140017"/>
                <a:gd name="connsiteX1" fmla="*/ 0 w 89725"/>
                <a:gd name="connsiteY1" fmla="*/ 139446 h 140017"/>
                <a:gd name="connsiteX2" fmla="*/ 88583 w 89725"/>
                <a:gd name="connsiteY2" fmla="*/ 0 h 140017"/>
                <a:gd name="connsiteX3" fmla="*/ 89725 w 89725"/>
                <a:gd name="connsiteY3" fmla="*/ 1143 h 140017"/>
                <a:gd name="connsiteX4" fmla="*/ 1715 w 89725"/>
                <a:gd name="connsiteY4" fmla="*/ 1400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25" h="140017">
                  <a:moveTo>
                    <a:pt x="1715" y="140018"/>
                  </a:moveTo>
                  <a:lnTo>
                    <a:pt x="0" y="139446"/>
                  </a:lnTo>
                  <a:cubicBezTo>
                    <a:pt x="18288" y="86868"/>
                    <a:pt x="48578" y="38862"/>
                    <a:pt x="88583" y="0"/>
                  </a:cubicBezTo>
                  <a:lnTo>
                    <a:pt x="89725" y="1143"/>
                  </a:lnTo>
                  <a:cubicBezTo>
                    <a:pt x="50292" y="40005"/>
                    <a:pt x="20003" y="87440"/>
                    <a:pt x="1715" y="1400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31A422D-88DA-947D-BDFC-D054D9ECD8A6}"/>
                </a:ext>
              </a:extLst>
            </p:cNvPr>
            <p:cNvSpPr/>
            <p:nvPr/>
          </p:nvSpPr>
          <p:spPr>
            <a:xfrm>
              <a:off x="7682027" y="4552350"/>
              <a:ext cx="97155" cy="60579"/>
            </a:xfrm>
            <a:custGeom>
              <a:avLst/>
              <a:gdLst>
                <a:gd name="connsiteX0" fmla="*/ 0 w 97155"/>
                <a:gd name="connsiteY0" fmla="*/ 60579 h 60579"/>
                <a:gd name="connsiteX1" fmla="*/ 41720 w 97155"/>
                <a:gd name="connsiteY1" fmla="*/ 20003 h 60579"/>
                <a:gd name="connsiteX2" fmla="*/ 97155 w 97155"/>
                <a:gd name="connsiteY2" fmla="*/ 0 h 60579"/>
                <a:gd name="connsiteX3" fmla="*/ 0 w 97155"/>
                <a:gd name="connsiteY3" fmla="*/ 60579 h 6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5" h="60579">
                  <a:moveTo>
                    <a:pt x="0" y="60579"/>
                  </a:moveTo>
                  <a:cubicBezTo>
                    <a:pt x="9145" y="42863"/>
                    <a:pt x="24003" y="28575"/>
                    <a:pt x="41720" y="20003"/>
                  </a:cubicBezTo>
                  <a:cubicBezTo>
                    <a:pt x="59436" y="11430"/>
                    <a:pt x="77725" y="4572"/>
                    <a:pt x="97155" y="0"/>
                  </a:cubicBezTo>
                  <a:cubicBezTo>
                    <a:pt x="72581" y="30861"/>
                    <a:pt x="38291" y="52007"/>
                    <a:pt x="0" y="6057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9D0CB0F4-DC43-663A-A7DB-F5AEA7CD932E}"/>
                </a:ext>
              </a:extLst>
            </p:cNvPr>
            <p:cNvSpPr/>
            <p:nvPr/>
          </p:nvSpPr>
          <p:spPr>
            <a:xfrm>
              <a:off x="7683742" y="4559757"/>
              <a:ext cx="84010" cy="52006"/>
            </a:xfrm>
            <a:custGeom>
              <a:avLst/>
              <a:gdLst>
                <a:gd name="connsiteX0" fmla="*/ 1143 w 84010"/>
                <a:gd name="connsiteY0" fmla="*/ 52006 h 52006"/>
                <a:gd name="connsiteX1" fmla="*/ 0 w 84010"/>
                <a:gd name="connsiteY1" fmla="*/ 50863 h 52006"/>
                <a:gd name="connsiteX2" fmla="*/ 83439 w 84010"/>
                <a:gd name="connsiteY2" fmla="*/ 0 h 52006"/>
                <a:gd name="connsiteX3" fmla="*/ 84010 w 84010"/>
                <a:gd name="connsiteY3" fmla="*/ 1714 h 52006"/>
                <a:gd name="connsiteX4" fmla="*/ 1143 w 84010"/>
                <a:gd name="connsiteY4" fmla="*/ 52006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010" h="52006">
                  <a:moveTo>
                    <a:pt x="1143" y="52006"/>
                  </a:moveTo>
                  <a:lnTo>
                    <a:pt x="0" y="50863"/>
                  </a:lnTo>
                  <a:cubicBezTo>
                    <a:pt x="24575" y="29146"/>
                    <a:pt x="52578" y="12001"/>
                    <a:pt x="83439" y="0"/>
                  </a:cubicBezTo>
                  <a:lnTo>
                    <a:pt x="84010" y="1714"/>
                  </a:lnTo>
                  <a:cubicBezTo>
                    <a:pt x="53721" y="13144"/>
                    <a:pt x="25718" y="30289"/>
                    <a:pt x="1143" y="52006"/>
                  </a:cubicBezTo>
                  <a:close/>
                </a:path>
              </a:pathLst>
            </a:custGeom>
            <a:solidFill>
              <a:srgbClr val="009664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B089F474-FB01-4BCE-19A3-C84E10A7F401}"/>
                </a:ext>
              </a:extLst>
            </p:cNvPr>
            <p:cNvSpPr/>
            <p:nvPr/>
          </p:nvSpPr>
          <p:spPr>
            <a:xfrm>
              <a:off x="7575728" y="4463185"/>
              <a:ext cx="92583" cy="152018"/>
            </a:xfrm>
            <a:custGeom>
              <a:avLst/>
              <a:gdLst>
                <a:gd name="connsiteX0" fmla="*/ 92583 w 92583"/>
                <a:gd name="connsiteY0" fmla="*/ 152019 h 152018"/>
                <a:gd name="connsiteX1" fmla="*/ 0 w 92583"/>
                <a:gd name="connsiteY1" fmla="*/ 0 h 152018"/>
                <a:gd name="connsiteX2" fmla="*/ 26289 w 92583"/>
                <a:gd name="connsiteY2" fmla="*/ 75438 h 152018"/>
                <a:gd name="connsiteX3" fmla="*/ 92583 w 92583"/>
                <a:gd name="connsiteY3" fmla="*/ 152019 h 15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83" h="152018">
                  <a:moveTo>
                    <a:pt x="92583" y="152019"/>
                  </a:moveTo>
                  <a:cubicBezTo>
                    <a:pt x="81725" y="76009"/>
                    <a:pt x="53721" y="27432"/>
                    <a:pt x="0" y="0"/>
                  </a:cubicBezTo>
                  <a:cubicBezTo>
                    <a:pt x="18860" y="18859"/>
                    <a:pt x="18860" y="49721"/>
                    <a:pt x="26289" y="75438"/>
                  </a:cubicBezTo>
                  <a:cubicBezTo>
                    <a:pt x="36576" y="109156"/>
                    <a:pt x="62865" y="140018"/>
                    <a:pt x="92583" y="15201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4FD04B9-32CD-571C-C269-EBC12D1536CB}"/>
                </a:ext>
              </a:extLst>
            </p:cNvPr>
            <p:cNvSpPr/>
            <p:nvPr/>
          </p:nvSpPr>
          <p:spPr>
            <a:xfrm>
              <a:off x="7590587" y="4474615"/>
              <a:ext cx="78867" cy="139446"/>
            </a:xfrm>
            <a:custGeom>
              <a:avLst/>
              <a:gdLst>
                <a:gd name="connsiteX0" fmla="*/ 77725 w 78867"/>
                <a:gd name="connsiteY0" fmla="*/ 139446 h 139446"/>
                <a:gd name="connsiteX1" fmla="*/ 41148 w 78867"/>
                <a:gd name="connsiteY1" fmla="*/ 72581 h 139446"/>
                <a:gd name="connsiteX2" fmla="*/ 0 w 78867"/>
                <a:gd name="connsiteY2" fmla="*/ 1143 h 139446"/>
                <a:gd name="connsiteX3" fmla="*/ 1143 w 78867"/>
                <a:gd name="connsiteY3" fmla="*/ 0 h 139446"/>
                <a:gd name="connsiteX4" fmla="*/ 42863 w 78867"/>
                <a:gd name="connsiteY4" fmla="*/ 72009 h 139446"/>
                <a:gd name="connsiteX5" fmla="*/ 78867 w 78867"/>
                <a:gd name="connsiteY5" fmla="*/ 138303 h 139446"/>
                <a:gd name="connsiteX6" fmla="*/ 77725 w 78867"/>
                <a:gd name="connsiteY6" fmla="*/ 139446 h 13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67" h="139446">
                  <a:moveTo>
                    <a:pt x="77725" y="139446"/>
                  </a:moveTo>
                  <a:cubicBezTo>
                    <a:pt x="60580" y="120586"/>
                    <a:pt x="50864" y="96012"/>
                    <a:pt x="41148" y="72581"/>
                  </a:cubicBezTo>
                  <a:cubicBezTo>
                    <a:pt x="30861" y="46863"/>
                    <a:pt x="20003" y="20574"/>
                    <a:pt x="0" y="1143"/>
                  </a:cubicBezTo>
                  <a:lnTo>
                    <a:pt x="1143" y="0"/>
                  </a:lnTo>
                  <a:cubicBezTo>
                    <a:pt x="21717" y="19431"/>
                    <a:pt x="32005" y="45720"/>
                    <a:pt x="42863" y="72009"/>
                  </a:cubicBezTo>
                  <a:cubicBezTo>
                    <a:pt x="52578" y="95441"/>
                    <a:pt x="62294" y="119444"/>
                    <a:pt x="78867" y="138303"/>
                  </a:cubicBezTo>
                  <a:lnTo>
                    <a:pt x="77725" y="13944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3045BE35-F4DE-D938-3237-33D7525640CC}"/>
                </a:ext>
              </a:extLst>
            </p:cNvPr>
            <p:cNvSpPr/>
            <p:nvPr/>
          </p:nvSpPr>
          <p:spPr>
            <a:xfrm>
              <a:off x="7656046" y="4382037"/>
              <a:ext cx="45411" cy="259460"/>
            </a:xfrm>
            <a:custGeom>
              <a:avLst/>
              <a:gdLst>
                <a:gd name="connsiteX0" fmla="*/ 20838 w 45411"/>
                <a:gd name="connsiteY0" fmla="*/ 259461 h 259460"/>
                <a:gd name="connsiteX1" fmla="*/ 42554 w 45411"/>
                <a:gd name="connsiteY1" fmla="*/ 0 h 259460"/>
                <a:gd name="connsiteX2" fmla="*/ 45412 w 45411"/>
                <a:gd name="connsiteY2" fmla="*/ 1714 h 259460"/>
                <a:gd name="connsiteX3" fmla="*/ 24266 w 45411"/>
                <a:gd name="connsiteY3" fmla="*/ 257746 h 259460"/>
                <a:gd name="connsiteX4" fmla="*/ 20838 w 45411"/>
                <a:gd name="connsiteY4" fmla="*/ 259461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1" h="259460">
                  <a:moveTo>
                    <a:pt x="20838" y="259461"/>
                  </a:moveTo>
                  <a:cubicBezTo>
                    <a:pt x="-13452" y="174879"/>
                    <a:pt x="-4880" y="75438"/>
                    <a:pt x="42554" y="0"/>
                  </a:cubicBezTo>
                  <a:lnTo>
                    <a:pt x="45412" y="1714"/>
                  </a:lnTo>
                  <a:cubicBezTo>
                    <a:pt x="-1451" y="76009"/>
                    <a:pt x="-9452" y="174308"/>
                    <a:pt x="24266" y="257746"/>
                  </a:cubicBezTo>
                  <a:lnTo>
                    <a:pt x="20838" y="259461"/>
                  </a:ln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5164BD4-BD86-CEA3-9C41-76BF7FF351F9}"/>
                </a:ext>
              </a:extLst>
            </p:cNvPr>
            <p:cNvSpPr/>
            <p:nvPr/>
          </p:nvSpPr>
          <p:spPr>
            <a:xfrm>
              <a:off x="7676884" y="4516894"/>
              <a:ext cx="61721" cy="123443"/>
            </a:xfrm>
            <a:custGeom>
              <a:avLst/>
              <a:gdLst>
                <a:gd name="connsiteX0" fmla="*/ 3429 w 61721"/>
                <a:gd name="connsiteY0" fmla="*/ 123444 h 123443"/>
                <a:gd name="connsiteX1" fmla="*/ 0 w 61721"/>
                <a:gd name="connsiteY1" fmla="*/ 123444 h 123443"/>
                <a:gd name="connsiteX2" fmla="*/ 59435 w 61721"/>
                <a:gd name="connsiteY2" fmla="*/ 0 h 123443"/>
                <a:gd name="connsiteX3" fmla="*/ 61722 w 61721"/>
                <a:gd name="connsiteY3" fmla="*/ 2858 h 123443"/>
                <a:gd name="connsiteX4" fmla="*/ 3429 w 61721"/>
                <a:gd name="connsiteY4" fmla="*/ 123444 h 1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21" h="123443">
                  <a:moveTo>
                    <a:pt x="3429" y="123444"/>
                  </a:moveTo>
                  <a:lnTo>
                    <a:pt x="0" y="123444"/>
                  </a:lnTo>
                  <a:cubicBezTo>
                    <a:pt x="2285" y="76009"/>
                    <a:pt x="24003" y="31433"/>
                    <a:pt x="59435" y="0"/>
                  </a:cubicBezTo>
                  <a:lnTo>
                    <a:pt x="61722" y="2858"/>
                  </a:lnTo>
                  <a:cubicBezTo>
                    <a:pt x="26289" y="33147"/>
                    <a:pt x="5715" y="77153"/>
                    <a:pt x="3429" y="123444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9B35284-F383-A881-74FB-41F13AE8D17B}"/>
                </a:ext>
              </a:extLst>
            </p:cNvPr>
            <p:cNvSpPr/>
            <p:nvPr/>
          </p:nvSpPr>
          <p:spPr>
            <a:xfrm>
              <a:off x="7670407" y="4483721"/>
              <a:ext cx="103211" cy="108420"/>
            </a:xfrm>
            <a:custGeom>
              <a:avLst/>
              <a:gdLst>
                <a:gd name="connsiteX0" fmla="*/ 64770 w 103211"/>
                <a:gd name="connsiteY0" fmla="*/ 24612 h 108420"/>
                <a:gd name="connsiteX1" fmla="*/ 34480 w 103211"/>
                <a:gd name="connsiteY1" fmla="*/ 609 h 108420"/>
                <a:gd name="connsiteX2" fmla="*/ 44767 w 103211"/>
                <a:gd name="connsiteY2" fmla="*/ 20039 h 108420"/>
                <a:gd name="connsiteX3" fmla="*/ 5905 w 103211"/>
                <a:gd name="connsiteY3" fmla="*/ 17754 h 108420"/>
                <a:gd name="connsiteX4" fmla="*/ 18478 w 103211"/>
                <a:gd name="connsiteY4" fmla="*/ 32613 h 108420"/>
                <a:gd name="connsiteX5" fmla="*/ 47625 w 103211"/>
                <a:gd name="connsiteY5" fmla="*/ 32041 h 108420"/>
                <a:gd name="connsiteX6" fmla="*/ 9906 w 103211"/>
                <a:gd name="connsiteY6" fmla="*/ 52044 h 108420"/>
                <a:gd name="connsiteX7" fmla="*/ 21336 w 103211"/>
                <a:gd name="connsiteY7" fmla="*/ 72046 h 108420"/>
                <a:gd name="connsiteX8" fmla="*/ 52197 w 103211"/>
                <a:gd name="connsiteY8" fmla="*/ 45186 h 108420"/>
                <a:gd name="connsiteX9" fmla="*/ 32766 w 103211"/>
                <a:gd name="connsiteY9" fmla="*/ 80047 h 108420"/>
                <a:gd name="connsiteX10" fmla="*/ 55055 w 103211"/>
                <a:gd name="connsiteY10" fmla="*/ 82333 h 108420"/>
                <a:gd name="connsiteX11" fmla="*/ 65913 w 103211"/>
                <a:gd name="connsiteY11" fmla="*/ 49186 h 108420"/>
                <a:gd name="connsiteX12" fmla="*/ 61341 w 103211"/>
                <a:gd name="connsiteY12" fmla="*/ 91477 h 108420"/>
                <a:gd name="connsiteX13" fmla="*/ 76771 w 103211"/>
                <a:gd name="connsiteY13" fmla="*/ 97764 h 108420"/>
                <a:gd name="connsiteX14" fmla="*/ 80772 w 103211"/>
                <a:gd name="connsiteY14" fmla="*/ 64617 h 108420"/>
                <a:gd name="connsiteX15" fmla="*/ 94488 w 103211"/>
                <a:gd name="connsiteY15" fmla="*/ 98907 h 108420"/>
                <a:gd name="connsiteX16" fmla="*/ 89916 w 103211"/>
                <a:gd name="connsiteY16" fmla="*/ 58330 h 108420"/>
                <a:gd name="connsiteX17" fmla="*/ 100203 w 103211"/>
                <a:gd name="connsiteY17" fmla="*/ 66903 h 108420"/>
                <a:gd name="connsiteX18" fmla="*/ 84772 w 103211"/>
                <a:gd name="connsiteY18" fmla="*/ 40614 h 108420"/>
                <a:gd name="connsiteX19" fmla="*/ 64770 w 103211"/>
                <a:gd name="connsiteY19" fmla="*/ 24612 h 10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211" h="108420">
                  <a:moveTo>
                    <a:pt x="64770" y="24612"/>
                  </a:moveTo>
                  <a:cubicBezTo>
                    <a:pt x="64770" y="24612"/>
                    <a:pt x="47625" y="-4535"/>
                    <a:pt x="34480" y="609"/>
                  </a:cubicBezTo>
                  <a:cubicBezTo>
                    <a:pt x="21336" y="5752"/>
                    <a:pt x="44767" y="20039"/>
                    <a:pt x="44767" y="20039"/>
                  </a:cubicBezTo>
                  <a:cubicBezTo>
                    <a:pt x="44767" y="20039"/>
                    <a:pt x="20765" y="7467"/>
                    <a:pt x="5905" y="17754"/>
                  </a:cubicBezTo>
                  <a:cubicBezTo>
                    <a:pt x="-8954" y="28041"/>
                    <a:pt x="7620" y="36042"/>
                    <a:pt x="18478" y="32613"/>
                  </a:cubicBezTo>
                  <a:cubicBezTo>
                    <a:pt x="28194" y="30898"/>
                    <a:pt x="37910" y="30898"/>
                    <a:pt x="47625" y="32041"/>
                  </a:cubicBezTo>
                  <a:cubicBezTo>
                    <a:pt x="47625" y="32041"/>
                    <a:pt x="17335" y="38899"/>
                    <a:pt x="9906" y="52044"/>
                  </a:cubicBezTo>
                  <a:cubicBezTo>
                    <a:pt x="2476" y="65188"/>
                    <a:pt x="13906" y="77189"/>
                    <a:pt x="21336" y="72046"/>
                  </a:cubicBezTo>
                  <a:cubicBezTo>
                    <a:pt x="28765" y="66903"/>
                    <a:pt x="52197" y="45186"/>
                    <a:pt x="52197" y="45186"/>
                  </a:cubicBezTo>
                  <a:cubicBezTo>
                    <a:pt x="44767" y="56616"/>
                    <a:pt x="38481" y="68046"/>
                    <a:pt x="32766" y="80047"/>
                  </a:cubicBezTo>
                  <a:cubicBezTo>
                    <a:pt x="27051" y="92620"/>
                    <a:pt x="45339" y="97764"/>
                    <a:pt x="55055" y="82333"/>
                  </a:cubicBezTo>
                  <a:cubicBezTo>
                    <a:pt x="60770" y="72046"/>
                    <a:pt x="64770" y="60616"/>
                    <a:pt x="65913" y="49186"/>
                  </a:cubicBezTo>
                  <a:cubicBezTo>
                    <a:pt x="65913" y="63474"/>
                    <a:pt x="64770" y="77761"/>
                    <a:pt x="61341" y="91477"/>
                  </a:cubicBezTo>
                  <a:cubicBezTo>
                    <a:pt x="55626" y="113194"/>
                    <a:pt x="70485" y="112623"/>
                    <a:pt x="76771" y="97764"/>
                  </a:cubicBezTo>
                  <a:cubicBezTo>
                    <a:pt x="80772" y="87477"/>
                    <a:pt x="81915" y="76047"/>
                    <a:pt x="80772" y="64617"/>
                  </a:cubicBezTo>
                  <a:cubicBezTo>
                    <a:pt x="86487" y="75475"/>
                    <a:pt x="91059" y="86905"/>
                    <a:pt x="94488" y="98907"/>
                  </a:cubicBezTo>
                  <a:cubicBezTo>
                    <a:pt x="97345" y="112623"/>
                    <a:pt x="115062" y="85191"/>
                    <a:pt x="89916" y="58330"/>
                  </a:cubicBezTo>
                  <a:cubicBezTo>
                    <a:pt x="93345" y="60616"/>
                    <a:pt x="96774" y="63474"/>
                    <a:pt x="100203" y="66903"/>
                  </a:cubicBezTo>
                  <a:cubicBezTo>
                    <a:pt x="104203" y="71474"/>
                    <a:pt x="107632" y="51472"/>
                    <a:pt x="84772" y="40614"/>
                  </a:cubicBezTo>
                  <a:cubicBezTo>
                    <a:pt x="61912" y="29755"/>
                    <a:pt x="64770" y="24612"/>
                    <a:pt x="64770" y="2461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E07D2149-48C4-3C21-68B0-DD1D9E28EAC3}"/>
                </a:ext>
              </a:extLst>
            </p:cNvPr>
            <p:cNvSpPr/>
            <p:nvPr/>
          </p:nvSpPr>
          <p:spPr>
            <a:xfrm>
              <a:off x="7714031" y="4517477"/>
              <a:ext cx="28002" cy="26860"/>
            </a:xfrm>
            <a:custGeom>
              <a:avLst/>
              <a:gdLst>
                <a:gd name="connsiteX0" fmla="*/ 0 w 28002"/>
                <a:gd name="connsiteY0" fmla="*/ 9144 h 26860"/>
                <a:gd name="connsiteX1" fmla="*/ 26289 w 28002"/>
                <a:gd name="connsiteY1" fmla="*/ 571 h 26860"/>
                <a:gd name="connsiteX2" fmla="*/ 28003 w 28002"/>
                <a:gd name="connsiteY2" fmla="*/ 571 h 26860"/>
                <a:gd name="connsiteX3" fmla="*/ 26289 w 28002"/>
                <a:gd name="connsiteY3" fmla="*/ 1714 h 26860"/>
                <a:gd name="connsiteX4" fmla="*/ 8573 w 28002"/>
                <a:gd name="connsiteY4" fmla="*/ 26861 h 26860"/>
                <a:gd name="connsiteX5" fmla="*/ 15430 w 28002"/>
                <a:gd name="connsiteY5" fmla="*/ 12573 h 26860"/>
                <a:gd name="connsiteX6" fmla="*/ 25145 w 28002"/>
                <a:gd name="connsiteY6" fmla="*/ 0 h 26860"/>
                <a:gd name="connsiteX7" fmla="*/ 25718 w 28002"/>
                <a:gd name="connsiteY7" fmla="*/ 1714 h 26860"/>
                <a:gd name="connsiteX8" fmla="*/ 0 w 28002"/>
                <a:gd name="connsiteY8" fmla="*/ 9144 h 2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02" h="26860">
                  <a:moveTo>
                    <a:pt x="0" y="9144"/>
                  </a:moveTo>
                  <a:cubicBezTo>
                    <a:pt x="6858" y="2858"/>
                    <a:pt x="16573" y="-571"/>
                    <a:pt x="26289" y="571"/>
                  </a:cubicBezTo>
                  <a:lnTo>
                    <a:pt x="28003" y="571"/>
                  </a:lnTo>
                  <a:lnTo>
                    <a:pt x="26289" y="1714"/>
                  </a:lnTo>
                  <a:cubicBezTo>
                    <a:pt x="18859" y="9144"/>
                    <a:pt x="13144" y="17716"/>
                    <a:pt x="8573" y="26861"/>
                  </a:cubicBezTo>
                  <a:cubicBezTo>
                    <a:pt x="10287" y="21717"/>
                    <a:pt x="12573" y="17145"/>
                    <a:pt x="15430" y="12573"/>
                  </a:cubicBezTo>
                  <a:cubicBezTo>
                    <a:pt x="18288" y="8001"/>
                    <a:pt x="21145" y="4001"/>
                    <a:pt x="25145" y="0"/>
                  </a:cubicBezTo>
                  <a:lnTo>
                    <a:pt x="25718" y="1714"/>
                  </a:lnTo>
                  <a:cubicBezTo>
                    <a:pt x="16573" y="1143"/>
                    <a:pt x="7429" y="3429"/>
                    <a:pt x="0" y="914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40AB5327-1270-E2B7-698E-0CB5E4628980}"/>
                </a:ext>
              </a:extLst>
            </p:cNvPr>
            <p:cNvSpPr/>
            <p:nvPr/>
          </p:nvSpPr>
          <p:spPr>
            <a:xfrm>
              <a:off x="7742606" y="4520335"/>
              <a:ext cx="1856" cy="28575"/>
            </a:xfrm>
            <a:custGeom>
              <a:avLst/>
              <a:gdLst>
                <a:gd name="connsiteX0" fmla="*/ 571 w 1856"/>
                <a:gd name="connsiteY0" fmla="*/ 0 h 28575"/>
                <a:gd name="connsiteX1" fmla="*/ 571 w 1856"/>
                <a:gd name="connsiteY1" fmla="*/ 28575 h 28575"/>
                <a:gd name="connsiteX2" fmla="*/ 0 w 1856"/>
                <a:gd name="connsiteY2" fmla="*/ 14288 h 28575"/>
                <a:gd name="connsiteX3" fmla="*/ 571 w 1856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" h="28575">
                  <a:moveTo>
                    <a:pt x="571" y="0"/>
                  </a:moveTo>
                  <a:cubicBezTo>
                    <a:pt x="2285" y="9716"/>
                    <a:pt x="2285" y="18859"/>
                    <a:pt x="571" y="28575"/>
                  </a:cubicBezTo>
                  <a:cubicBezTo>
                    <a:pt x="0" y="24003"/>
                    <a:pt x="0" y="18859"/>
                    <a:pt x="0" y="14288"/>
                  </a:cubicBezTo>
                  <a:cubicBezTo>
                    <a:pt x="0" y="9716"/>
                    <a:pt x="571" y="5144"/>
                    <a:pt x="571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9ED3E3C9-43F2-D3EE-046D-D62C8F96C39B}"/>
                </a:ext>
              </a:extLst>
            </p:cNvPr>
            <p:cNvSpPr/>
            <p:nvPr/>
          </p:nvSpPr>
          <p:spPr>
            <a:xfrm>
              <a:off x="7747178" y="4525467"/>
              <a:ext cx="9715" cy="24574"/>
            </a:xfrm>
            <a:custGeom>
              <a:avLst/>
              <a:gdLst>
                <a:gd name="connsiteX0" fmla="*/ 0 w 9715"/>
                <a:gd name="connsiteY0" fmla="*/ 0 h 24574"/>
                <a:gd name="connsiteX1" fmla="*/ 2858 w 9715"/>
                <a:gd name="connsiteY1" fmla="*/ 5715 h 24574"/>
                <a:gd name="connsiteX2" fmla="*/ 6286 w 9715"/>
                <a:gd name="connsiteY2" fmla="*/ 11430 h 24574"/>
                <a:gd name="connsiteX3" fmla="*/ 9716 w 9715"/>
                <a:gd name="connsiteY3" fmla="*/ 24574 h 24574"/>
                <a:gd name="connsiteX4" fmla="*/ 5144 w 9715"/>
                <a:gd name="connsiteY4" fmla="*/ 12001 h 24574"/>
                <a:gd name="connsiteX5" fmla="*/ 2286 w 9715"/>
                <a:gd name="connsiteY5" fmla="*/ 5715 h 24574"/>
                <a:gd name="connsiteX6" fmla="*/ 0 w 9715"/>
                <a:gd name="connsiteY6" fmla="*/ 0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" h="24574">
                  <a:moveTo>
                    <a:pt x="0" y="0"/>
                  </a:moveTo>
                  <a:cubicBezTo>
                    <a:pt x="571" y="2286"/>
                    <a:pt x="1715" y="4001"/>
                    <a:pt x="2858" y="5715"/>
                  </a:cubicBezTo>
                  <a:cubicBezTo>
                    <a:pt x="4001" y="7429"/>
                    <a:pt x="5144" y="9716"/>
                    <a:pt x="6286" y="11430"/>
                  </a:cubicBezTo>
                  <a:cubicBezTo>
                    <a:pt x="8001" y="15431"/>
                    <a:pt x="9144" y="20003"/>
                    <a:pt x="9716" y="24574"/>
                  </a:cubicBezTo>
                  <a:cubicBezTo>
                    <a:pt x="8001" y="20003"/>
                    <a:pt x="6858" y="16002"/>
                    <a:pt x="5144" y="12001"/>
                  </a:cubicBezTo>
                  <a:cubicBezTo>
                    <a:pt x="4572" y="9716"/>
                    <a:pt x="3429" y="8001"/>
                    <a:pt x="2286" y="5715"/>
                  </a:cubicBezTo>
                  <a:cubicBezTo>
                    <a:pt x="571" y="4001"/>
                    <a:pt x="0" y="2286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271488BD-E1B9-1F65-90F5-C0CB119DEE4B}"/>
                </a:ext>
              </a:extLst>
            </p:cNvPr>
            <p:cNvSpPr/>
            <p:nvPr/>
          </p:nvSpPr>
          <p:spPr>
            <a:xfrm>
              <a:off x="7750607" y="4524912"/>
              <a:ext cx="14859" cy="14858"/>
            </a:xfrm>
            <a:custGeom>
              <a:avLst/>
              <a:gdLst>
                <a:gd name="connsiteX0" fmla="*/ 0 w 14859"/>
                <a:gd name="connsiteY0" fmla="*/ 0 h 14858"/>
                <a:gd name="connsiteX1" fmla="*/ 9145 w 14859"/>
                <a:gd name="connsiteY1" fmla="*/ 5715 h 14858"/>
                <a:gd name="connsiteX2" fmla="*/ 14860 w 14859"/>
                <a:gd name="connsiteY2" fmla="*/ 14859 h 14858"/>
                <a:gd name="connsiteX3" fmla="*/ 8001 w 14859"/>
                <a:gd name="connsiteY3" fmla="*/ 6858 h 14858"/>
                <a:gd name="connsiteX4" fmla="*/ 0 w 14859"/>
                <a:gd name="connsiteY4" fmla="*/ 0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14858">
                  <a:moveTo>
                    <a:pt x="0" y="0"/>
                  </a:moveTo>
                  <a:cubicBezTo>
                    <a:pt x="3430" y="1143"/>
                    <a:pt x="6287" y="2858"/>
                    <a:pt x="9145" y="5715"/>
                  </a:cubicBezTo>
                  <a:cubicBezTo>
                    <a:pt x="12002" y="8001"/>
                    <a:pt x="13716" y="11430"/>
                    <a:pt x="14860" y="14859"/>
                  </a:cubicBezTo>
                  <a:cubicBezTo>
                    <a:pt x="12573" y="12001"/>
                    <a:pt x="10287" y="9715"/>
                    <a:pt x="8001" y="6858"/>
                  </a:cubicBezTo>
                  <a:cubicBezTo>
                    <a:pt x="5144" y="4572"/>
                    <a:pt x="2286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D45D855B-2D6D-1F09-E3E9-6A2D680D1C01}"/>
                </a:ext>
              </a:extLst>
            </p:cNvPr>
            <p:cNvSpPr/>
            <p:nvPr/>
          </p:nvSpPr>
          <p:spPr>
            <a:xfrm>
              <a:off x="7703744" y="4496892"/>
              <a:ext cx="34290" cy="17145"/>
            </a:xfrm>
            <a:custGeom>
              <a:avLst/>
              <a:gdLst>
                <a:gd name="connsiteX0" fmla="*/ 0 w 34290"/>
                <a:gd name="connsiteY0" fmla="*/ 12001 h 17145"/>
                <a:gd name="connsiteX1" fmla="*/ 16574 w 34290"/>
                <a:gd name="connsiteY1" fmla="*/ 10858 h 17145"/>
                <a:gd name="connsiteX2" fmla="*/ 32575 w 34290"/>
                <a:gd name="connsiteY2" fmla="*/ 14859 h 17145"/>
                <a:gd name="connsiteX3" fmla="*/ 31433 w 34290"/>
                <a:gd name="connsiteY3" fmla="*/ 16002 h 17145"/>
                <a:gd name="connsiteX4" fmla="*/ 14288 w 34290"/>
                <a:gd name="connsiteY4" fmla="*/ 0 h 17145"/>
                <a:gd name="connsiteX5" fmla="*/ 32575 w 34290"/>
                <a:gd name="connsiteY5" fmla="*/ 14859 h 17145"/>
                <a:gd name="connsiteX6" fmla="*/ 34290 w 34290"/>
                <a:gd name="connsiteY6" fmla="*/ 17145 h 17145"/>
                <a:gd name="connsiteX7" fmla="*/ 31433 w 34290"/>
                <a:gd name="connsiteY7" fmla="*/ 16002 h 17145"/>
                <a:gd name="connsiteX8" fmla="*/ 0 w 34290"/>
                <a:gd name="connsiteY8" fmla="*/ 12001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" h="17145">
                  <a:moveTo>
                    <a:pt x="0" y="12001"/>
                  </a:moveTo>
                  <a:cubicBezTo>
                    <a:pt x="5144" y="10858"/>
                    <a:pt x="10859" y="10287"/>
                    <a:pt x="16574" y="10858"/>
                  </a:cubicBezTo>
                  <a:cubicBezTo>
                    <a:pt x="22289" y="11430"/>
                    <a:pt x="27432" y="13144"/>
                    <a:pt x="32575" y="14859"/>
                  </a:cubicBezTo>
                  <a:lnTo>
                    <a:pt x="31433" y="16002"/>
                  </a:lnTo>
                  <a:cubicBezTo>
                    <a:pt x="26860" y="9716"/>
                    <a:pt x="21145" y="4572"/>
                    <a:pt x="14288" y="0"/>
                  </a:cubicBezTo>
                  <a:cubicBezTo>
                    <a:pt x="21717" y="3429"/>
                    <a:pt x="28004" y="8573"/>
                    <a:pt x="32575" y="14859"/>
                  </a:cubicBezTo>
                  <a:lnTo>
                    <a:pt x="34290" y="17145"/>
                  </a:lnTo>
                  <a:lnTo>
                    <a:pt x="31433" y="16002"/>
                  </a:lnTo>
                  <a:cubicBezTo>
                    <a:pt x="21717" y="12573"/>
                    <a:pt x="10859" y="11430"/>
                    <a:pt x="0" y="1200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11DF39FF-9BEF-FA67-F1DA-5D19EDC5A578}"/>
                </a:ext>
              </a:extLst>
            </p:cNvPr>
            <p:cNvSpPr/>
            <p:nvPr/>
          </p:nvSpPr>
          <p:spPr>
            <a:xfrm>
              <a:off x="7729793" y="4502700"/>
              <a:ext cx="28258" cy="27610"/>
            </a:xfrm>
            <a:custGeom>
              <a:avLst/>
              <a:gdLst>
                <a:gd name="connsiteX0" fmla="*/ 25958 w 28258"/>
                <a:gd name="connsiteY0" fmla="*/ 25641 h 27610"/>
                <a:gd name="connsiteX1" fmla="*/ 8241 w 28258"/>
                <a:gd name="connsiteY1" fmla="*/ 19926 h 27610"/>
                <a:gd name="connsiteX2" fmla="*/ 1955 w 28258"/>
                <a:gd name="connsiteY2" fmla="*/ 2781 h 27610"/>
                <a:gd name="connsiteX3" fmla="*/ 21957 w 28258"/>
                <a:gd name="connsiteY3" fmla="*/ 5638 h 27610"/>
                <a:gd name="connsiteX4" fmla="*/ 25958 w 28258"/>
                <a:gd name="connsiteY4" fmla="*/ 25641 h 2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8" h="27610">
                  <a:moveTo>
                    <a:pt x="25958" y="25641"/>
                  </a:moveTo>
                  <a:cubicBezTo>
                    <a:pt x="21386" y="30213"/>
                    <a:pt x="15099" y="26212"/>
                    <a:pt x="8241" y="19926"/>
                  </a:cubicBezTo>
                  <a:cubicBezTo>
                    <a:pt x="1384" y="13639"/>
                    <a:pt x="-2617" y="7353"/>
                    <a:pt x="1955" y="2781"/>
                  </a:cubicBezTo>
                  <a:cubicBezTo>
                    <a:pt x="6527" y="-1791"/>
                    <a:pt x="15099" y="-648"/>
                    <a:pt x="21957" y="5638"/>
                  </a:cubicBezTo>
                  <a:cubicBezTo>
                    <a:pt x="28815" y="11925"/>
                    <a:pt x="29959" y="20497"/>
                    <a:pt x="25958" y="2564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666C78B2-2BC2-1D41-FF7E-4C2142CA9223}"/>
                </a:ext>
              </a:extLst>
            </p:cNvPr>
            <p:cNvSpPr/>
            <p:nvPr/>
          </p:nvSpPr>
          <p:spPr>
            <a:xfrm>
              <a:off x="7601955" y="4308636"/>
              <a:ext cx="190097" cy="176364"/>
            </a:xfrm>
            <a:custGeom>
              <a:avLst/>
              <a:gdLst>
                <a:gd name="connsiteX0" fmla="*/ 90931 w 190097"/>
                <a:gd name="connsiteY0" fmla="*/ 70550 h 176364"/>
                <a:gd name="connsiteX1" fmla="*/ 100647 w 190097"/>
                <a:gd name="connsiteY1" fmla="*/ 7685 h 176364"/>
                <a:gd name="connsiteX2" fmla="*/ 123507 w 190097"/>
                <a:gd name="connsiteY2" fmla="*/ 19686 h 176364"/>
                <a:gd name="connsiteX3" fmla="*/ 103504 w 190097"/>
                <a:gd name="connsiteY3" fmla="*/ 71121 h 176364"/>
                <a:gd name="connsiteX4" fmla="*/ 157797 w 190097"/>
                <a:gd name="connsiteY4" fmla="*/ 29402 h 176364"/>
                <a:gd name="connsiteX5" fmla="*/ 152082 w 190097"/>
                <a:gd name="connsiteY5" fmla="*/ 60834 h 176364"/>
                <a:gd name="connsiteX6" fmla="*/ 112077 w 190097"/>
                <a:gd name="connsiteY6" fmla="*/ 76265 h 176364"/>
                <a:gd name="connsiteX7" fmla="*/ 174942 w 190097"/>
                <a:gd name="connsiteY7" fmla="*/ 75122 h 176364"/>
                <a:gd name="connsiteX8" fmla="*/ 176656 w 190097"/>
                <a:gd name="connsiteY8" fmla="*/ 102554 h 176364"/>
                <a:gd name="connsiteX9" fmla="*/ 116077 w 190097"/>
                <a:gd name="connsiteY9" fmla="*/ 85409 h 176364"/>
                <a:gd name="connsiteX10" fmla="*/ 171512 w 190097"/>
                <a:gd name="connsiteY10" fmla="*/ 116841 h 176364"/>
                <a:gd name="connsiteX11" fmla="*/ 158939 w 190097"/>
                <a:gd name="connsiteY11" fmla="*/ 145416 h 176364"/>
                <a:gd name="connsiteX12" fmla="*/ 112077 w 190097"/>
                <a:gd name="connsiteY12" fmla="*/ 94553 h 176364"/>
                <a:gd name="connsiteX13" fmla="*/ 137222 w 190097"/>
                <a:gd name="connsiteY13" fmla="*/ 141416 h 176364"/>
                <a:gd name="connsiteX14" fmla="*/ 117219 w 190097"/>
                <a:gd name="connsiteY14" fmla="*/ 163704 h 176364"/>
                <a:gd name="connsiteX15" fmla="*/ 98360 w 190097"/>
                <a:gd name="connsiteY15" fmla="*/ 93410 h 176364"/>
                <a:gd name="connsiteX16" fmla="*/ 93788 w 190097"/>
                <a:gd name="connsiteY16" fmla="*/ 166562 h 176364"/>
                <a:gd name="connsiteX17" fmla="*/ 74357 w 190097"/>
                <a:gd name="connsiteY17" fmla="*/ 134558 h 176364"/>
                <a:gd name="connsiteX18" fmla="*/ 86930 w 190097"/>
                <a:gd name="connsiteY18" fmla="*/ 91124 h 176364"/>
                <a:gd name="connsiteX19" fmla="*/ 45211 w 190097"/>
                <a:gd name="connsiteY19" fmla="*/ 136844 h 176364"/>
                <a:gd name="connsiteX20" fmla="*/ 80072 w 190097"/>
                <a:gd name="connsiteY20" fmla="*/ 85409 h 176364"/>
                <a:gd name="connsiteX21" fmla="*/ 34352 w 190097"/>
                <a:gd name="connsiteY21" fmla="*/ 96267 h 176364"/>
                <a:gd name="connsiteX22" fmla="*/ 3492 w 190097"/>
                <a:gd name="connsiteY22" fmla="*/ 81408 h 176364"/>
                <a:gd name="connsiteX23" fmla="*/ 77787 w 190097"/>
                <a:gd name="connsiteY23" fmla="*/ 75693 h 176364"/>
                <a:gd name="connsiteX24" fmla="*/ 39496 w 190097"/>
                <a:gd name="connsiteY24" fmla="*/ 64263 h 176364"/>
                <a:gd name="connsiteX25" fmla="*/ 15493 w 190097"/>
                <a:gd name="connsiteY25" fmla="*/ 37403 h 176364"/>
                <a:gd name="connsiteX26" fmla="*/ 80072 w 190097"/>
                <a:gd name="connsiteY26" fmla="*/ 70550 h 176364"/>
                <a:gd name="connsiteX27" fmla="*/ 50926 w 190097"/>
                <a:gd name="connsiteY27" fmla="*/ 29402 h 176364"/>
                <a:gd name="connsiteX28" fmla="*/ 65784 w 190097"/>
                <a:gd name="connsiteY28" fmla="*/ 12257 h 176364"/>
                <a:gd name="connsiteX29" fmla="*/ 90931 w 190097"/>
                <a:gd name="connsiteY29" fmla="*/ 70550 h 17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0097" h="176364">
                  <a:moveTo>
                    <a:pt x="90931" y="70550"/>
                  </a:moveTo>
                  <a:cubicBezTo>
                    <a:pt x="90931" y="70550"/>
                    <a:pt x="86930" y="23687"/>
                    <a:pt x="100647" y="7685"/>
                  </a:cubicBezTo>
                  <a:cubicBezTo>
                    <a:pt x="114362" y="-8317"/>
                    <a:pt x="128649" y="3113"/>
                    <a:pt x="123507" y="19686"/>
                  </a:cubicBezTo>
                  <a:cubicBezTo>
                    <a:pt x="118363" y="36260"/>
                    <a:pt x="103504" y="71121"/>
                    <a:pt x="103504" y="71121"/>
                  </a:cubicBezTo>
                  <a:cubicBezTo>
                    <a:pt x="103504" y="71121"/>
                    <a:pt x="130936" y="32259"/>
                    <a:pt x="157797" y="29402"/>
                  </a:cubicBezTo>
                  <a:cubicBezTo>
                    <a:pt x="184657" y="26544"/>
                    <a:pt x="171512" y="51119"/>
                    <a:pt x="152082" y="60834"/>
                  </a:cubicBezTo>
                  <a:cubicBezTo>
                    <a:pt x="138937" y="67121"/>
                    <a:pt x="125792" y="72264"/>
                    <a:pt x="112077" y="76265"/>
                  </a:cubicBezTo>
                  <a:cubicBezTo>
                    <a:pt x="112077" y="76265"/>
                    <a:pt x="150367" y="65406"/>
                    <a:pt x="174942" y="75122"/>
                  </a:cubicBezTo>
                  <a:cubicBezTo>
                    <a:pt x="199516" y="84837"/>
                    <a:pt x="189800" y="106554"/>
                    <a:pt x="176656" y="102554"/>
                  </a:cubicBezTo>
                  <a:cubicBezTo>
                    <a:pt x="163512" y="98553"/>
                    <a:pt x="136079" y="84837"/>
                    <a:pt x="116077" y="85409"/>
                  </a:cubicBezTo>
                  <a:cubicBezTo>
                    <a:pt x="116077" y="85409"/>
                    <a:pt x="160654" y="97410"/>
                    <a:pt x="171512" y="116841"/>
                  </a:cubicBezTo>
                  <a:cubicBezTo>
                    <a:pt x="182371" y="136272"/>
                    <a:pt x="172084" y="152846"/>
                    <a:pt x="158939" y="145416"/>
                  </a:cubicBezTo>
                  <a:cubicBezTo>
                    <a:pt x="145794" y="137987"/>
                    <a:pt x="130936" y="104268"/>
                    <a:pt x="112077" y="94553"/>
                  </a:cubicBezTo>
                  <a:cubicBezTo>
                    <a:pt x="124078" y="108269"/>
                    <a:pt x="132650" y="124271"/>
                    <a:pt x="137222" y="141416"/>
                  </a:cubicBezTo>
                  <a:cubicBezTo>
                    <a:pt x="143509" y="168276"/>
                    <a:pt x="126935" y="168848"/>
                    <a:pt x="117219" y="163704"/>
                  </a:cubicBezTo>
                  <a:cubicBezTo>
                    <a:pt x="107504" y="158561"/>
                    <a:pt x="107504" y="110555"/>
                    <a:pt x="98360" y="93410"/>
                  </a:cubicBezTo>
                  <a:cubicBezTo>
                    <a:pt x="98360" y="93410"/>
                    <a:pt x="107504" y="143130"/>
                    <a:pt x="93788" y="166562"/>
                  </a:cubicBezTo>
                  <a:cubicBezTo>
                    <a:pt x="80072" y="189993"/>
                    <a:pt x="64642" y="168276"/>
                    <a:pt x="74357" y="134558"/>
                  </a:cubicBezTo>
                  <a:cubicBezTo>
                    <a:pt x="84073" y="100839"/>
                    <a:pt x="86930" y="91124"/>
                    <a:pt x="86930" y="91124"/>
                  </a:cubicBezTo>
                  <a:cubicBezTo>
                    <a:pt x="86930" y="91124"/>
                    <a:pt x="70357" y="127128"/>
                    <a:pt x="45211" y="136844"/>
                  </a:cubicBezTo>
                  <a:cubicBezTo>
                    <a:pt x="20064" y="146559"/>
                    <a:pt x="42924" y="95124"/>
                    <a:pt x="80072" y="85409"/>
                  </a:cubicBezTo>
                  <a:cubicBezTo>
                    <a:pt x="64642" y="86552"/>
                    <a:pt x="49212" y="90552"/>
                    <a:pt x="34352" y="96267"/>
                  </a:cubicBezTo>
                  <a:cubicBezTo>
                    <a:pt x="10349" y="105983"/>
                    <a:pt x="-7938" y="93410"/>
                    <a:pt x="3492" y="81408"/>
                  </a:cubicBezTo>
                  <a:cubicBezTo>
                    <a:pt x="19493" y="64835"/>
                    <a:pt x="62927" y="72836"/>
                    <a:pt x="77787" y="75693"/>
                  </a:cubicBezTo>
                  <a:cubicBezTo>
                    <a:pt x="77787" y="75693"/>
                    <a:pt x="75500" y="70550"/>
                    <a:pt x="39496" y="64263"/>
                  </a:cubicBezTo>
                  <a:cubicBezTo>
                    <a:pt x="3492" y="57977"/>
                    <a:pt x="7492" y="43118"/>
                    <a:pt x="15493" y="37403"/>
                  </a:cubicBezTo>
                  <a:cubicBezTo>
                    <a:pt x="23494" y="31688"/>
                    <a:pt x="63499" y="41975"/>
                    <a:pt x="80072" y="70550"/>
                  </a:cubicBezTo>
                  <a:cubicBezTo>
                    <a:pt x="80072" y="70550"/>
                    <a:pt x="70928" y="41975"/>
                    <a:pt x="50926" y="29402"/>
                  </a:cubicBezTo>
                  <a:cubicBezTo>
                    <a:pt x="30923" y="16829"/>
                    <a:pt x="53212" y="-316"/>
                    <a:pt x="65784" y="12257"/>
                  </a:cubicBezTo>
                  <a:cubicBezTo>
                    <a:pt x="78358" y="24830"/>
                    <a:pt x="89217" y="44832"/>
                    <a:pt x="90931" y="705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87F3C4E-CCCC-1B7D-7CB0-334ADB3B8857}"/>
                </a:ext>
              </a:extLst>
            </p:cNvPr>
            <p:cNvSpPr/>
            <p:nvPr/>
          </p:nvSpPr>
          <p:spPr>
            <a:xfrm>
              <a:off x="7708888" y="4366030"/>
              <a:ext cx="21716" cy="17145"/>
            </a:xfrm>
            <a:custGeom>
              <a:avLst/>
              <a:gdLst>
                <a:gd name="connsiteX0" fmla="*/ 0 w 21716"/>
                <a:gd name="connsiteY0" fmla="*/ 17145 h 17145"/>
                <a:gd name="connsiteX1" fmla="*/ 21717 w 21716"/>
                <a:gd name="connsiteY1" fmla="*/ 0 h 17145"/>
                <a:gd name="connsiteX2" fmla="*/ 10287 w 21716"/>
                <a:gd name="connsiteY2" fmla="*/ 8001 h 17145"/>
                <a:gd name="connsiteX3" fmla="*/ 0 w 21716"/>
                <a:gd name="connsiteY3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6" h="17145">
                  <a:moveTo>
                    <a:pt x="0" y="17145"/>
                  </a:moveTo>
                  <a:cubicBezTo>
                    <a:pt x="5144" y="9144"/>
                    <a:pt x="12573" y="2858"/>
                    <a:pt x="21717" y="0"/>
                  </a:cubicBezTo>
                  <a:cubicBezTo>
                    <a:pt x="17716" y="2858"/>
                    <a:pt x="14288" y="5144"/>
                    <a:pt x="10287" y="8001"/>
                  </a:cubicBezTo>
                  <a:cubicBezTo>
                    <a:pt x="6286" y="10859"/>
                    <a:pt x="4000" y="14288"/>
                    <a:pt x="0" y="17145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E7856409-C48A-1A14-48EC-BC0BA2CFF6DD}"/>
                </a:ext>
              </a:extLst>
            </p:cNvPr>
            <p:cNvSpPr/>
            <p:nvPr/>
          </p:nvSpPr>
          <p:spPr>
            <a:xfrm>
              <a:off x="7715745" y="4386458"/>
              <a:ext cx="22860" cy="3003"/>
            </a:xfrm>
            <a:custGeom>
              <a:avLst/>
              <a:gdLst>
                <a:gd name="connsiteX0" fmla="*/ 0 w 22860"/>
                <a:gd name="connsiteY0" fmla="*/ 3003 h 3003"/>
                <a:gd name="connsiteX1" fmla="*/ 11430 w 22860"/>
                <a:gd name="connsiteY1" fmla="*/ 146 h 3003"/>
                <a:gd name="connsiteX2" fmla="*/ 22860 w 22860"/>
                <a:gd name="connsiteY2" fmla="*/ 1860 h 3003"/>
                <a:gd name="connsiteX3" fmla="*/ 11430 w 22860"/>
                <a:gd name="connsiteY3" fmla="*/ 1860 h 3003"/>
                <a:gd name="connsiteX4" fmla="*/ 0 w 22860"/>
                <a:gd name="connsiteY4" fmla="*/ 3003 h 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" h="3003">
                  <a:moveTo>
                    <a:pt x="0" y="3003"/>
                  </a:moveTo>
                  <a:cubicBezTo>
                    <a:pt x="3429" y="717"/>
                    <a:pt x="7430" y="-426"/>
                    <a:pt x="11430" y="146"/>
                  </a:cubicBezTo>
                  <a:cubicBezTo>
                    <a:pt x="15431" y="146"/>
                    <a:pt x="19431" y="717"/>
                    <a:pt x="22860" y="1860"/>
                  </a:cubicBezTo>
                  <a:cubicBezTo>
                    <a:pt x="18860" y="1860"/>
                    <a:pt x="14859" y="1860"/>
                    <a:pt x="11430" y="1860"/>
                  </a:cubicBezTo>
                  <a:cubicBezTo>
                    <a:pt x="7430" y="1860"/>
                    <a:pt x="4001" y="1860"/>
                    <a:pt x="0" y="300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60390C9-4D13-7D66-095D-1EBAB9F52AC3}"/>
                </a:ext>
              </a:extLst>
            </p:cNvPr>
            <p:cNvSpPr/>
            <p:nvPr/>
          </p:nvSpPr>
          <p:spPr>
            <a:xfrm>
              <a:off x="7716889" y="4397462"/>
              <a:ext cx="19430" cy="12001"/>
            </a:xfrm>
            <a:custGeom>
              <a:avLst/>
              <a:gdLst>
                <a:gd name="connsiteX0" fmla="*/ 0 w 19430"/>
                <a:gd name="connsiteY0" fmla="*/ 0 h 12001"/>
                <a:gd name="connsiteX1" fmla="*/ 10858 w 19430"/>
                <a:gd name="connsiteY1" fmla="*/ 4001 h 12001"/>
                <a:gd name="connsiteX2" fmla="*/ 19430 w 19430"/>
                <a:gd name="connsiteY2" fmla="*/ 12001 h 12001"/>
                <a:gd name="connsiteX3" fmla="*/ 9715 w 19430"/>
                <a:gd name="connsiteY3" fmla="*/ 5715 h 12001"/>
                <a:gd name="connsiteX4" fmla="*/ 0 w 19430"/>
                <a:gd name="connsiteY4" fmla="*/ 0 h 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0" h="12001">
                  <a:moveTo>
                    <a:pt x="0" y="0"/>
                  </a:moveTo>
                  <a:cubicBezTo>
                    <a:pt x="4000" y="571"/>
                    <a:pt x="7429" y="1714"/>
                    <a:pt x="10858" y="4001"/>
                  </a:cubicBezTo>
                  <a:cubicBezTo>
                    <a:pt x="14288" y="5715"/>
                    <a:pt x="17145" y="8573"/>
                    <a:pt x="19430" y="12001"/>
                  </a:cubicBezTo>
                  <a:cubicBezTo>
                    <a:pt x="16573" y="9716"/>
                    <a:pt x="13144" y="7429"/>
                    <a:pt x="9715" y="5715"/>
                  </a:cubicBezTo>
                  <a:cubicBezTo>
                    <a:pt x="6858" y="3429"/>
                    <a:pt x="3429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07DD113A-6B20-5003-FD64-F10FB53B01A2}"/>
                </a:ext>
              </a:extLst>
            </p:cNvPr>
            <p:cNvSpPr/>
            <p:nvPr/>
          </p:nvSpPr>
          <p:spPr>
            <a:xfrm>
              <a:off x="7710030" y="4401457"/>
              <a:ext cx="8024" cy="23431"/>
            </a:xfrm>
            <a:custGeom>
              <a:avLst/>
              <a:gdLst>
                <a:gd name="connsiteX0" fmla="*/ 0 w 8024"/>
                <a:gd name="connsiteY0" fmla="*/ 0 h 23431"/>
                <a:gd name="connsiteX1" fmla="*/ 6286 w 8024"/>
                <a:gd name="connsiteY1" fmla="*/ 10859 h 23431"/>
                <a:gd name="connsiteX2" fmla="*/ 7430 w 8024"/>
                <a:gd name="connsiteY2" fmla="*/ 23432 h 23431"/>
                <a:gd name="connsiteX3" fmla="*/ 4001 w 8024"/>
                <a:gd name="connsiteY3" fmla="*/ 12002 h 23431"/>
                <a:gd name="connsiteX4" fmla="*/ 0 w 8024"/>
                <a:gd name="connsiteY4" fmla="*/ 0 h 2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4" h="23431">
                  <a:moveTo>
                    <a:pt x="0" y="0"/>
                  </a:moveTo>
                  <a:cubicBezTo>
                    <a:pt x="2858" y="3429"/>
                    <a:pt x="4572" y="6858"/>
                    <a:pt x="6286" y="10859"/>
                  </a:cubicBezTo>
                  <a:cubicBezTo>
                    <a:pt x="8001" y="14859"/>
                    <a:pt x="8573" y="18860"/>
                    <a:pt x="7430" y="23432"/>
                  </a:cubicBezTo>
                  <a:cubicBezTo>
                    <a:pt x="6858" y="19431"/>
                    <a:pt x="5715" y="15431"/>
                    <a:pt x="4001" y="12002"/>
                  </a:cubicBezTo>
                  <a:cubicBezTo>
                    <a:pt x="3429" y="7430"/>
                    <a:pt x="1715" y="4001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40A30FB5-BC6C-6455-01FC-94D3B9087086}"/>
                </a:ext>
              </a:extLst>
            </p:cNvPr>
            <p:cNvSpPr/>
            <p:nvPr/>
          </p:nvSpPr>
          <p:spPr>
            <a:xfrm>
              <a:off x="7691171" y="4398599"/>
              <a:ext cx="8000" cy="25146"/>
            </a:xfrm>
            <a:custGeom>
              <a:avLst/>
              <a:gdLst>
                <a:gd name="connsiteX0" fmla="*/ 8000 w 8000"/>
                <a:gd name="connsiteY0" fmla="*/ 0 h 25146"/>
                <a:gd name="connsiteX1" fmla="*/ 4000 w 8000"/>
                <a:gd name="connsiteY1" fmla="*/ 12573 h 25146"/>
                <a:gd name="connsiteX2" fmla="*/ 0 w 8000"/>
                <a:gd name="connsiteY2" fmla="*/ 25146 h 25146"/>
                <a:gd name="connsiteX3" fmla="*/ 1714 w 8000"/>
                <a:gd name="connsiteY3" fmla="*/ 12002 h 25146"/>
                <a:gd name="connsiteX4" fmla="*/ 8000 w 8000"/>
                <a:gd name="connsiteY4" fmla="*/ 0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" h="25146">
                  <a:moveTo>
                    <a:pt x="8000" y="0"/>
                  </a:moveTo>
                  <a:cubicBezTo>
                    <a:pt x="6858" y="4001"/>
                    <a:pt x="5143" y="8001"/>
                    <a:pt x="4000" y="12573"/>
                  </a:cubicBezTo>
                  <a:cubicBezTo>
                    <a:pt x="2858" y="17145"/>
                    <a:pt x="1714" y="20574"/>
                    <a:pt x="0" y="25146"/>
                  </a:cubicBezTo>
                  <a:cubicBezTo>
                    <a:pt x="0" y="20574"/>
                    <a:pt x="571" y="16574"/>
                    <a:pt x="1714" y="12002"/>
                  </a:cubicBezTo>
                  <a:cubicBezTo>
                    <a:pt x="4000" y="7430"/>
                    <a:pt x="5715" y="3429"/>
                    <a:pt x="800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FF5B88F-E3E2-7ACD-4836-28BA9668CBB4}"/>
                </a:ext>
              </a:extLst>
            </p:cNvPr>
            <p:cNvSpPr/>
            <p:nvPr/>
          </p:nvSpPr>
          <p:spPr>
            <a:xfrm>
              <a:off x="7669454" y="4394605"/>
              <a:ext cx="21145" cy="20002"/>
            </a:xfrm>
            <a:custGeom>
              <a:avLst/>
              <a:gdLst>
                <a:gd name="connsiteX0" fmla="*/ 21145 w 21145"/>
                <a:gd name="connsiteY0" fmla="*/ 0 h 20002"/>
                <a:gd name="connsiteX1" fmla="*/ 10287 w 21145"/>
                <a:gd name="connsiteY1" fmla="*/ 9716 h 20002"/>
                <a:gd name="connsiteX2" fmla="*/ 0 w 21145"/>
                <a:gd name="connsiteY2" fmla="*/ 20003 h 20002"/>
                <a:gd name="connsiteX3" fmla="*/ 9144 w 21145"/>
                <a:gd name="connsiteY3" fmla="*/ 8001 h 20002"/>
                <a:gd name="connsiteX4" fmla="*/ 21145 w 21145"/>
                <a:gd name="connsiteY4" fmla="*/ 0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002">
                  <a:moveTo>
                    <a:pt x="21145" y="0"/>
                  </a:moveTo>
                  <a:cubicBezTo>
                    <a:pt x="17716" y="3429"/>
                    <a:pt x="13716" y="6286"/>
                    <a:pt x="10287" y="9716"/>
                  </a:cubicBezTo>
                  <a:cubicBezTo>
                    <a:pt x="6858" y="13144"/>
                    <a:pt x="3429" y="16574"/>
                    <a:pt x="0" y="20003"/>
                  </a:cubicBezTo>
                  <a:cubicBezTo>
                    <a:pt x="2286" y="15431"/>
                    <a:pt x="5144" y="11430"/>
                    <a:pt x="9144" y="8001"/>
                  </a:cubicBezTo>
                  <a:cubicBezTo>
                    <a:pt x="12573" y="5144"/>
                    <a:pt x="17145" y="2286"/>
                    <a:pt x="21145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349788B7-14F7-921C-593E-93E1AA7D143C}"/>
                </a:ext>
              </a:extLst>
            </p:cNvPr>
            <p:cNvSpPr/>
            <p:nvPr/>
          </p:nvSpPr>
          <p:spPr>
            <a:xfrm>
              <a:off x="7661453" y="4387752"/>
              <a:ext cx="25146" cy="2285"/>
            </a:xfrm>
            <a:custGeom>
              <a:avLst/>
              <a:gdLst>
                <a:gd name="connsiteX0" fmla="*/ 25146 w 25146"/>
                <a:gd name="connsiteY0" fmla="*/ 1714 h 2285"/>
                <a:gd name="connsiteX1" fmla="*/ 12573 w 25146"/>
                <a:gd name="connsiteY1" fmla="*/ 1714 h 2285"/>
                <a:gd name="connsiteX2" fmla="*/ 0 w 25146"/>
                <a:gd name="connsiteY2" fmla="*/ 2286 h 2285"/>
                <a:gd name="connsiteX3" fmla="*/ 12573 w 25146"/>
                <a:gd name="connsiteY3" fmla="*/ 0 h 2285"/>
                <a:gd name="connsiteX4" fmla="*/ 25146 w 25146"/>
                <a:gd name="connsiteY4" fmla="*/ 1714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" h="2285">
                  <a:moveTo>
                    <a:pt x="25146" y="1714"/>
                  </a:moveTo>
                  <a:cubicBezTo>
                    <a:pt x="20574" y="1714"/>
                    <a:pt x="16574" y="1143"/>
                    <a:pt x="12573" y="1714"/>
                  </a:cubicBezTo>
                  <a:cubicBezTo>
                    <a:pt x="8573" y="2286"/>
                    <a:pt x="4001" y="2286"/>
                    <a:pt x="0" y="2286"/>
                  </a:cubicBezTo>
                  <a:cubicBezTo>
                    <a:pt x="4001" y="571"/>
                    <a:pt x="8573" y="0"/>
                    <a:pt x="12573" y="0"/>
                  </a:cubicBezTo>
                  <a:cubicBezTo>
                    <a:pt x="16574" y="0"/>
                    <a:pt x="21146" y="571"/>
                    <a:pt x="25146" y="171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A5173D10-D695-739A-7BFD-D7DAE39BE62D}"/>
                </a:ext>
              </a:extLst>
            </p:cNvPr>
            <p:cNvSpPr/>
            <p:nvPr/>
          </p:nvSpPr>
          <p:spPr>
            <a:xfrm>
              <a:off x="7667739" y="4373465"/>
              <a:ext cx="14859" cy="8572"/>
            </a:xfrm>
            <a:custGeom>
              <a:avLst/>
              <a:gdLst>
                <a:gd name="connsiteX0" fmla="*/ 14860 w 14859"/>
                <a:gd name="connsiteY0" fmla="*/ 8573 h 8572"/>
                <a:gd name="connsiteX1" fmla="*/ 7430 w 14859"/>
                <a:gd name="connsiteY1" fmla="*/ 4572 h 8572"/>
                <a:gd name="connsiteX2" fmla="*/ 0 w 14859"/>
                <a:gd name="connsiteY2" fmla="*/ 0 h 8572"/>
                <a:gd name="connsiteX3" fmla="*/ 8001 w 14859"/>
                <a:gd name="connsiteY3" fmla="*/ 2858 h 8572"/>
                <a:gd name="connsiteX4" fmla="*/ 14860 w 14859"/>
                <a:gd name="connsiteY4" fmla="*/ 857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8572">
                  <a:moveTo>
                    <a:pt x="14860" y="8573"/>
                  </a:moveTo>
                  <a:cubicBezTo>
                    <a:pt x="12002" y="7429"/>
                    <a:pt x="9716" y="5715"/>
                    <a:pt x="7430" y="4572"/>
                  </a:cubicBezTo>
                  <a:cubicBezTo>
                    <a:pt x="5144" y="3429"/>
                    <a:pt x="2286" y="1714"/>
                    <a:pt x="0" y="0"/>
                  </a:cubicBezTo>
                  <a:cubicBezTo>
                    <a:pt x="2858" y="571"/>
                    <a:pt x="5715" y="1143"/>
                    <a:pt x="8001" y="2858"/>
                  </a:cubicBezTo>
                  <a:cubicBezTo>
                    <a:pt x="10859" y="4000"/>
                    <a:pt x="13145" y="5715"/>
                    <a:pt x="14860" y="857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356EBB8D-7F1E-7740-F3D2-E7ECAC17295C}"/>
                </a:ext>
              </a:extLst>
            </p:cNvPr>
            <p:cNvSpPr/>
            <p:nvPr/>
          </p:nvSpPr>
          <p:spPr>
            <a:xfrm>
              <a:off x="7680313" y="4358594"/>
              <a:ext cx="7643" cy="19431"/>
            </a:xfrm>
            <a:custGeom>
              <a:avLst/>
              <a:gdLst>
                <a:gd name="connsiteX0" fmla="*/ 7429 w 7643"/>
                <a:gd name="connsiteY0" fmla="*/ 19431 h 19431"/>
                <a:gd name="connsiteX1" fmla="*/ 4000 w 7643"/>
                <a:gd name="connsiteY1" fmla="*/ 9716 h 19431"/>
                <a:gd name="connsiteX2" fmla="*/ 0 w 7643"/>
                <a:gd name="connsiteY2" fmla="*/ 0 h 19431"/>
                <a:gd name="connsiteX3" fmla="*/ 5715 w 7643"/>
                <a:gd name="connsiteY3" fmla="*/ 9144 h 19431"/>
                <a:gd name="connsiteX4" fmla="*/ 7429 w 7643"/>
                <a:gd name="connsiteY4" fmla="*/ 19431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3" h="19431">
                  <a:moveTo>
                    <a:pt x="7429" y="19431"/>
                  </a:moveTo>
                  <a:cubicBezTo>
                    <a:pt x="6286" y="16002"/>
                    <a:pt x="5144" y="12573"/>
                    <a:pt x="4000" y="9716"/>
                  </a:cubicBezTo>
                  <a:cubicBezTo>
                    <a:pt x="2858" y="6858"/>
                    <a:pt x="1143" y="3429"/>
                    <a:pt x="0" y="0"/>
                  </a:cubicBezTo>
                  <a:cubicBezTo>
                    <a:pt x="2286" y="2858"/>
                    <a:pt x="4572" y="5715"/>
                    <a:pt x="5715" y="9144"/>
                  </a:cubicBezTo>
                  <a:cubicBezTo>
                    <a:pt x="7429" y="12573"/>
                    <a:pt x="8001" y="16002"/>
                    <a:pt x="7429" y="1943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FD920623-FA3E-FEDD-AB83-A1902384BDB7}"/>
                </a:ext>
              </a:extLst>
            </p:cNvPr>
            <p:cNvSpPr/>
            <p:nvPr/>
          </p:nvSpPr>
          <p:spPr>
            <a:xfrm>
              <a:off x="7699940" y="4351159"/>
              <a:ext cx="6661" cy="29718"/>
            </a:xfrm>
            <a:custGeom>
              <a:avLst/>
              <a:gdLst>
                <a:gd name="connsiteX0" fmla="*/ 375 w 6661"/>
                <a:gd name="connsiteY0" fmla="*/ 29718 h 29718"/>
                <a:gd name="connsiteX1" fmla="*/ 947 w 6661"/>
                <a:gd name="connsiteY1" fmla="*/ 14288 h 29718"/>
                <a:gd name="connsiteX2" fmla="*/ 6662 w 6661"/>
                <a:gd name="connsiteY2" fmla="*/ 0 h 29718"/>
                <a:gd name="connsiteX3" fmla="*/ 2661 w 6661"/>
                <a:gd name="connsiteY3" fmla="*/ 14859 h 29718"/>
                <a:gd name="connsiteX4" fmla="*/ 375 w 6661"/>
                <a:gd name="connsiteY4" fmla="*/ 29718 h 2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1" h="29718">
                  <a:moveTo>
                    <a:pt x="375" y="29718"/>
                  </a:moveTo>
                  <a:cubicBezTo>
                    <a:pt x="-196" y="24574"/>
                    <a:pt x="-196" y="19431"/>
                    <a:pt x="947" y="14288"/>
                  </a:cubicBezTo>
                  <a:cubicBezTo>
                    <a:pt x="2089" y="9144"/>
                    <a:pt x="3804" y="4001"/>
                    <a:pt x="6662" y="0"/>
                  </a:cubicBezTo>
                  <a:cubicBezTo>
                    <a:pt x="4947" y="5143"/>
                    <a:pt x="3804" y="9716"/>
                    <a:pt x="2661" y="14859"/>
                  </a:cubicBezTo>
                  <a:cubicBezTo>
                    <a:pt x="1518" y="19431"/>
                    <a:pt x="947" y="24574"/>
                    <a:pt x="375" y="297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91CD1BDC-3BF7-3643-760C-3130197348E9}"/>
                </a:ext>
              </a:extLst>
            </p:cNvPr>
            <p:cNvSpPr/>
            <p:nvPr/>
          </p:nvSpPr>
          <p:spPr>
            <a:xfrm>
              <a:off x="7679378" y="4374108"/>
              <a:ext cx="42445" cy="32156"/>
            </a:xfrm>
            <a:custGeom>
              <a:avLst/>
              <a:gdLst>
                <a:gd name="connsiteX0" fmla="*/ 934 w 42445"/>
                <a:gd name="connsiteY0" fmla="*/ 7346 h 32156"/>
                <a:gd name="connsiteX1" fmla="*/ 27223 w 42445"/>
                <a:gd name="connsiteY1" fmla="*/ 2774 h 32156"/>
                <a:gd name="connsiteX2" fmla="*/ 41511 w 42445"/>
                <a:gd name="connsiteY2" fmla="*/ 25063 h 32156"/>
                <a:gd name="connsiteX3" fmla="*/ 15222 w 42445"/>
                <a:gd name="connsiteY3" fmla="*/ 29634 h 32156"/>
                <a:gd name="connsiteX4" fmla="*/ 934 w 42445"/>
                <a:gd name="connsiteY4" fmla="*/ 7346 h 3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5" h="32156">
                  <a:moveTo>
                    <a:pt x="934" y="7346"/>
                  </a:moveTo>
                  <a:cubicBezTo>
                    <a:pt x="4363" y="-84"/>
                    <a:pt x="15793" y="-2369"/>
                    <a:pt x="27223" y="2774"/>
                  </a:cubicBezTo>
                  <a:cubicBezTo>
                    <a:pt x="38653" y="7918"/>
                    <a:pt x="44940" y="17633"/>
                    <a:pt x="41511" y="25063"/>
                  </a:cubicBezTo>
                  <a:cubicBezTo>
                    <a:pt x="38082" y="32492"/>
                    <a:pt x="26652" y="34206"/>
                    <a:pt x="15222" y="29634"/>
                  </a:cubicBezTo>
                  <a:cubicBezTo>
                    <a:pt x="3792" y="25063"/>
                    <a:pt x="-2494" y="14776"/>
                    <a:pt x="934" y="734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id="{A2B5188B-413A-B731-7AFE-7C53689FBDBC}"/>
              </a:ext>
            </a:extLst>
          </p:cNvPr>
          <p:cNvGrpSpPr/>
          <p:nvPr/>
        </p:nvGrpSpPr>
        <p:grpSpPr>
          <a:xfrm>
            <a:off x="8464421" y="4545072"/>
            <a:ext cx="1247927" cy="1786682"/>
            <a:chOff x="8462367" y="4559076"/>
            <a:chExt cx="1247927" cy="1786682"/>
          </a:xfrm>
        </p:grpSpPr>
        <p:grpSp>
          <p:nvGrpSpPr>
            <p:cNvPr id="581" name="组合 580">
              <a:extLst>
                <a:ext uri="{FF2B5EF4-FFF2-40B4-BE49-F238E27FC236}">
                  <a16:creationId xmlns:a16="http://schemas.microsoft.com/office/drawing/2014/main" id="{FCAF17C3-F646-0DF3-071D-F907A972E5CE}"/>
                </a:ext>
              </a:extLst>
            </p:cNvPr>
            <p:cNvGrpSpPr/>
            <p:nvPr/>
          </p:nvGrpSpPr>
          <p:grpSpPr>
            <a:xfrm>
              <a:off x="8462367" y="4559076"/>
              <a:ext cx="976952" cy="1786682"/>
              <a:chOff x="8462367" y="4559076"/>
              <a:chExt cx="976952" cy="1786682"/>
            </a:xfrm>
          </p:grpSpPr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9C13E0E8-2D8F-E2EA-CA00-5CA202041C3B}"/>
                  </a:ext>
                </a:extLst>
              </p:cNvPr>
              <p:cNvSpPr/>
              <p:nvPr/>
            </p:nvSpPr>
            <p:spPr>
              <a:xfrm rot="1419657">
                <a:off x="8565782" y="5681026"/>
                <a:ext cx="216902" cy="83375"/>
              </a:xfrm>
              <a:custGeom>
                <a:avLst/>
                <a:gdLst>
                  <a:gd name="connsiteX0" fmla="*/ 97778 w 97778"/>
                  <a:gd name="connsiteY0" fmla="*/ 1179 h 37585"/>
                  <a:gd name="connsiteX1" fmla="*/ 27484 w 97778"/>
                  <a:gd name="connsiteY1" fmla="*/ 8608 h 37585"/>
                  <a:gd name="connsiteX2" fmla="*/ 1194 w 97778"/>
                  <a:gd name="connsiteY2" fmla="*/ 26896 h 37585"/>
                  <a:gd name="connsiteX3" fmla="*/ 623 w 97778"/>
                  <a:gd name="connsiteY3" fmla="*/ 33754 h 37585"/>
                  <a:gd name="connsiteX4" fmla="*/ 5195 w 97778"/>
                  <a:gd name="connsiteY4" fmla="*/ 36040 h 37585"/>
                  <a:gd name="connsiteX5" fmla="*/ 97778 w 97778"/>
                  <a:gd name="connsiteY5" fmla="*/ 1179 h 3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78" h="37585">
                    <a:moveTo>
                      <a:pt x="97778" y="1179"/>
                    </a:moveTo>
                    <a:cubicBezTo>
                      <a:pt x="74347" y="-1679"/>
                      <a:pt x="49772" y="607"/>
                      <a:pt x="27484" y="8608"/>
                    </a:cubicBezTo>
                    <a:cubicBezTo>
                      <a:pt x="17197" y="12037"/>
                      <a:pt x="6338" y="17181"/>
                      <a:pt x="1194" y="26896"/>
                    </a:cubicBezTo>
                    <a:cubicBezTo>
                      <a:pt x="52" y="28611"/>
                      <a:pt x="-520" y="31468"/>
                      <a:pt x="623" y="33754"/>
                    </a:cubicBezTo>
                    <a:cubicBezTo>
                      <a:pt x="1766" y="34897"/>
                      <a:pt x="3481" y="36040"/>
                      <a:pt x="5195" y="36040"/>
                    </a:cubicBezTo>
                    <a:cubicBezTo>
                      <a:pt x="40057" y="42327"/>
                      <a:pt x="75489" y="29182"/>
                      <a:pt x="97778" y="11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9ED7D1A2-F0C5-493D-D7BE-99E2D222E7D7}"/>
                  </a:ext>
                </a:extLst>
              </p:cNvPr>
              <p:cNvSpPr/>
              <p:nvPr/>
            </p:nvSpPr>
            <p:spPr>
              <a:xfrm rot="1419657">
                <a:off x="8780564" y="5493481"/>
                <a:ext cx="66094" cy="244677"/>
              </a:xfrm>
              <a:custGeom>
                <a:avLst/>
                <a:gdLst>
                  <a:gd name="connsiteX0" fmla="*/ 25005 w 29795"/>
                  <a:gd name="connsiteY0" fmla="*/ 106871 h 110299"/>
                  <a:gd name="connsiteX1" fmla="*/ 2145 w 29795"/>
                  <a:gd name="connsiteY1" fmla="*/ 55436 h 110299"/>
                  <a:gd name="connsiteX2" fmla="*/ 9574 w 29795"/>
                  <a:gd name="connsiteY2" fmla="*/ 0 h 110299"/>
                  <a:gd name="connsiteX3" fmla="*/ 27291 w 29795"/>
                  <a:gd name="connsiteY3" fmla="*/ 40576 h 110299"/>
                  <a:gd name="connsiteX4" fmla="*/ 26719 w 29795"/>
                  <a:gd name="connsiteY4" fmla="*/ 110299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5" h="110299">
                    <a:moveTo>
                      <a:pt x="25005" y="106871"/>
                    </a:moveTo>
                    <a:cubicBezTo>
                      <a:pt x="14146" y="91440"/>
                      <a:pt x="6717" y="73723"/>
                      <a:pt x="2145" y="55436"/>
                    </a:cubicBezTo>
                    <a:cubicBezTo>
                      <a:pt x="-2427" y="36576"/>
                      <a:pt x="430" y="17145"/>
                      <a:pt x="9574" y="0"/>
                    </a:cubicBezTo>
                    <a:cubicBezTo>
                      <a:pt x="21004" y="10287"/>
                      <a:pt x="25005" y="25718"/>
                      <a:pt x="27291" y="40576"/>
                    </a:cubicBezTo>
                    <a:cubicBezTo>
                      <a:pt x="30720" y="63436"/>
                      <a:pt x="30720" y="87439"/>
                      <a:pt x="26719" y="110299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E0E3CB87-C835-75B2-1A9A-FA2277E01A92}"/>
                  </a:ext>
                </a:extLst>
              </p:cNvPr>
              <p:cNvSpPr/>
              <p:nvPr/>
            </p:nvSpPr>
            <p:spPr>
              <a:xfrm rot="1419657">
                <a:off x="8848893" y="5610495"/>
                <a:ext cx="92548" cy="266230"/>
              </a:xfrm>
              <a:custGeom>
                <a:avLst/>
                <a:gdLst>
                  <a:gd name="connsiteX0" fmla="*/ 41040 w 41720"/>
                  <a:gd name="connsiteY0" fmla="*/ 120015 h 120015"/>
                  <a:gd name="connsiteX1" fmla="*/ 2178 w 41720"/>
                  <a:gd name="connsiteY1" fmla="*/ 0 h 120015"/>
                  <a:gd name="connsiteX2" fmla="*/ 41040 w 41720"/>
                  <a:gd name="connsiteY2" fmla="*/ 120015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720" h="120015">
                    <a:moveTo>
                      <a:pt x="41040" y="120015"/>
                    </a:moveTo>
                    <a:cubicBezTo>
                      <a:pt x="8464" y="89154"/>
                      <a:pt x="-5823" y="44006"/>
                      <a:pt x="2178" y="0"/>
                    </a:cubicBezTo>
                    <a:cubicBezTo>
                      <a:pt x="31324" y="33147"/>
                      <a:pt x="45040" y="76581"/>
                      <a:pt x="41040" y="12001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EE613EC-D800-777C-789B-F9F4A3D67879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48FD794-B7EE-215B-7B32-DC546390D94B}"/>
                  </a:ext>
                </a:extLst>
              </p:cNvPr>
              <p:cNvSpPr/>
              <p:nvPr/>
            </p:nvSpPr>
            <p:spPr>
              <a:xfrm rot="1419657">
                <a:off x="8951025" y="5182111"/>
                <a:ext cx="109025" cy="223124"/>
              </a:xfrm>
              <a:custGeom>
                <a:avLst/>
                <a:gdLst>
                  <a:gd name="connsiteX0" fmla="*/ 47434 w 49148"/>
                  <a:gd name="connsiteY0" fmla="*/ 98869 h 100583"/>
                  <a:gd name="connsiteX1" fmla="*/ 0 w 49148"/>
                  <a:gd name="connsiteY1" fmla="*/ 0 h 100583"/>
                  <a:gd name="connsiteX2" fmla="*/ 32004 w 49148"/>
                  <a:gd name="connsiteY2" fmla="*/ 45720 h 100583"/>
                  <a:gd name="connsiteX3" fmla="*/ 49149 w 49148"/>
                  <a:gd name="connsiteY3" fmla="*/ 100584 h 10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48" h="100583">
                    <a:moveTo>
                      <a:pt x="47434" y="98869"/>
                    </a:moveTo>
                    <a:cubicBezTo>
                      <a:pt x="18288" y="74295"/>
                      <a:pt x="571" y="38291"/>
                      <a:pt x="0" y="0"/>
                    </a:cubicBezTo>
                    <a:cubicBezTo>
                      <a:pt x="16002" y="9716"/>
                      <a:pt x="25718" y="27432"/>
                      <a:pt x="32004" y="45720"/>
                    </a:cubicBezTo>
                    <a:cubicBezTo>
                      <a:pt x="38291" y="64008"/>
                      <a:pt x="41148" y="83439"/>
                      <a:pt x="49149" y="100584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E7B2F07-6C74-A08F-62D9-68BA6CD4998E}"/>
                  </a:ext>
                </a:extLst>
              </p:cNvPr>
              <p:cNvSpPr/>
              <p:nvPr/>
            </p:nvSpPr>
            <p:spPr>
              <a:xfrm rot="1419657">
                <a:off x="8637891" y="5295492"/>
                <a:ext cx="188895" cy="204109"/>
              </a:xfrm>
              <a:custGeom>
                <a:avLst/>
                <a:gdLst>
                  <a:gd name="connsiteX0" fmla="*/ 82868 w 85153"/>
                  <a:gd name="connsiteY0" fmla="*/ 0 h 92011"/>
                  <a:gd name="connsiteX1" fmla="*/ 0 w 85153"/>
                  <a:gd name="connsiteY1" fmla="*/ 92011 h 92011"/>
                  <a:gd name="connsiteX2" fmla="*/ 52006 w 85153"/>
                  <a:gd name="connsiteY2" fmla="*/ 55435 h 92011"/>
                  <a:gd name="connsiteX3" fmla="*/ 85153 w 85153"/>
                  <a:gd name="connsiteY3" fmla="*/ 571 h 92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153" h="92011">
                    <a:moveTo>
                      <a:pt x="82868" y="0"/>
                    </a:moveTo>
                    <a:cubicBezTo>
                      <a:pt x="43434" y="17716"/>
                      <a:pt x="13716" y="50863"/>
                      <a:pt x="0" y="92011"/>
                    </a:cubicBezTo>
                    <a:cubicBezTo>
                      <a:pt x="20574" y="85153"/>
                      <a:pt x="38862" y="72580"/>
                      <a:pt x="52006" y="55435"/>
                    </a:cubicBezTo>
                    <a:cubicBezTo>
                      <a:pt x="65151" y="38290"/>
                      <a:pt x="76009" y="20003"/>
                      <a:pt x="85153" y="57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4B07E453-B1BF-E388-740D-E7663B7BE03B}"/>
                  </a:ext>
                </a:extLst>
              </p:cNvPr>
              <p:cNvSpPr/>
              <p:nvPr/>
            </p:nvSpPr>
            <p:spPr>
              <a:xfrm rot="1419657">
                <a:off x="8546139" y="5264290"/>
                <a:ext cx="177487" cy="183824"/>
              </a:xfrm>
              <a:custGeom>
                <a:avLst/>
                <a:gdLst>
                  <a:gd name="connsiteX0" fmla="*/ 80010 w 80010"/>
                  <a:gd name="connsiteY0" fmla="*/ 0 h 82867"/>
                  <a:gd name="connsiteX1" fmla="*/ 25718 w 80010"/>
                  <a:gd name="connsiteY1" fmla="*/ 27432 h 82867"/>
                  <a:gd name="connsiteX2" fmla="*/ 0 w 80010"/>
                  <a:gd name="connsiteY2" fmla="*/ 82868 h 82867"/>
                  <a:gd name="connsiteX3" fmla="*/ 46863 w 80010"/>
                  <a:gd name="connsiteY3" fmla="*/ 49149 h 82867"/>
                  <a:gd name="connsiteX4" fmla="*/ 80010 w 80010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10" h="82867">
                    <a:moveTo>
                      <a:pt x="80010" y="0"/>
                    </a:moveTo>
                    <a:cubicBezTo>
                      <a:pt x="60579" y="7430"/>
                      <a:pt x="41148" y="13145"/>
                      <a:pt x="25718" y="27432"/>
                    </a:cubicBezTo>
                    <a:cubicBezTo>
                      <a:pt x="9716" y="41148"/>
                      <a:pt x="571" y="61151"/>
                      <a:pt x="0" y="82868"/>
                    </a:cubicBezTo>
                    <a:cubicBezTo>
                      <a:pt x="18288" y="76010"/>
                      <a:pt x="34861" y="64580"/>
                      <a:pt x="46863" y="49149"/>
                    </a:cubicBezTo>
                    <a:cubicBezTo>
                      <a:pt x="60008" y="33719"/>
                      <a:pt x="70866" y="17145"/>
                      <a:pt x="80010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D4FFF774-E591-71B2-1A19-A5817A1892BA}"/>
                  </a:ext>
                </a:extLst>
              </p:cNvPr>
              <p:cNvSpPr/>
              <p:nvPr/>
            </p:nvSpPr>
            <p:spPr>
              <a:xfrm rot="1419657">
                <a:off x="8773277" y="5046705"/>
                <a:ext cx="185093" cy="234535"/>
              </a:xfrm>
              <a:custGeom>
                <a:avLst/>
                <a:gdLst>
                  <a:gd name="connsiteX0" fmla="*/ 83439 w 83439"/>
                  <a:gd name="connsiteY0" fmla="*/ 105728 h 105727"/>
                  <a:gd name="connsiteX1" fmla="*/ 0 w 83439"/>
                  <a:gd name="connsiteY1" fmla="*/ 0 h 105727"/>
                  <a:gd name="connsiteX2" fmla="*/ 83439 w 83439"/>
                  <a:gd name="connsiteY2" fmla="*/ 10572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439" h="105727">
                    <a:moveTo>
                      <a:pt x="83439" y="105728"/>
                    </a:moveTo>
                    <a:cubicBezTo>
                      <a:pt x="41148" y="90869"/>
                      <a:pt x="6287" y="44577"/>
                      <a:pt x="0" y="0"/>
                    </a:cubicBezTo>
                    <a:cubicBezTo>
                      <a:pt x="39434" y="24574"/>
                      <a:pt x="69152" y="62294"/>
                      <a:pt x="83439" y="10572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8986BCBC-1E49-2E06-837D-1467492A44B4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1FA2E5B-82A5-A21B-0E11-AC8D878F76CF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DBECECA1-CA93-E400-B93D-9BCD7775BD3C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AB5FED4-1DA8-885B-BC70-86E6CB085A17}"/>
                  </a:ext>
                </a:extLst>
              </p:cNvPr>
              <p:cNvSpPr/>
              <p:nvPr/>
            </p:nvSpPr>
            <p:spPr>
              <a:xfrm rot="1419657">
                <a:off x="8998974" y="4897413"/>
                <a:ext cx="114445" cy="200304"/>
              </a:xfrm>
              <a:custGeom>
                <a:avLst/>
                <a:gdLst>
                  <a:gd name="connsiteX0" fmla="*/ 50449 w 51591"/>
                  <a:gd name="connsiteY0" fmla="*/ 89725 h 90296"/>
                  <a:gd name="connsiteX1" fmla="*/ 14444 w 51591"/>
                  <a:gd name="connsiteY1" fmla="*/ 50292 h 90296"/>
                  <a:gd name="connsiteX2" fmla="*/ 157 w 51591"/>
                  <a:gd name="connsiteY2" fmla="*/ 0 h 90296"/>
                  <a:gd name="connsiteX3" fmla="*/ 51592 w 51591"/>
                  <a:gd name="connsiteY3" fmla="*/ 90297 h 9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1" h="90296">
                    <a:moveTo>
                      <a:pt x="50449" y="89725"/>
                    </a:moveTo>
                    <a:cubicBezTo>
                      <a:pt x="37304" y="77724"/>
                      <a:pt x="25303" y="64579"/>
                      <a:pt x="14444" y="50292"/>
                    </a:cubicBezTo>
                    <a:cubicBezTo>
                      <a:pt x="4157" y="35433"/>
                      <a:pt x="-986" y="17716"/>
                      <a:pt x="157" y="0"/>
                    </a:cubicBezTo>
                    <a:cubicBezTo>
                      <a:pt x="29875" y="22860"/>
                      <a:pt x="50449" y="52578"/>
                      <a:pt x="51592" y="90297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A712F7-9B87-3CE7-21DD-EDC5065785A6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04CC0071-855C-CCBF-6AD9-15FBE271A765}"/>
                  </a:ext>
                </a:extLst>
              </p:cNvPr>
              <p:cNvSpPr/>
              <p:nvPr/>
            </p:nvSpPr>
            <p:spPr>
              <a:xfrm rot="1419657">
                <a:off x="9100746" y="4559076"/>
                <a:ext cx="61556" cy="282710"/>
              </a:xfrm>
              <a:custGeom>
                <a:avLst/>
                <a:gdLst>
                  <a:gd name="connsiteX0" fmla="*/ 18318 w 27749"/>
                  <a:gd name="connsiteY0" fmla="*/ 121158 h 127444"/>
                  <a:gd name="connsiteX1" fmla="*/ 601 w 27749"/>
                  <a:gd name="connsiteY1" fmla="*/ 60008 h 127444"/>
                  <a:gd name="connsiteX2" fmla="*/ 16603 w 27749"/>
                  <a:gd name="connsiteY2" fmla="*/ 0 h 127444"/>
                  <a:gd name="connsiteX3" fmla="*/ 26319 w 27749"/>
                  <a:gd name="connsiteY3" fmla="*/ 62865 h 127444"/>
                  <a:gd name="connsiteX4" fmla="*/ 21175 w 27749"/>
                  <a:gd name="connsiteY4" fmla="*/ 127445 h 12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" h="127444">
                    <a:moveTo>
                      <a:pt x="18318" y="121158"/>
                    </a:moveTo>
                    <a:cubicBezTo>
                      <a:pt x="9745" y="101727"/>
                      <a:pt x="3459" y="81153"/>
                      <a:pt x="601" y="60008"/>
                    </a:cubicBezTo>
                    <a:cubicBezTo>
                      <a:pt x="-1685" y="38862"/>
                      <a:pt x="2316" y="16002"/>
                      <a:pt x="16603" y="0"/>
                    </a:cubicBezTo>
                    <a:cubicBezTo>
                      <a:pt x="28605" y="18288"/>
                      <a:pt x="29176" y="41148"/>
                      <a:pt x="26319" y="62865"/>
                    </a:cubicBezTo>
                    <a:cubicBezTo>
                      <a:pt x="23461" y="84582"/>
                      <a:pt x="18889" y="105728"/>
                      <a:pt x="21175" y="12744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D0C2AE1-5B47-3936-B091-EB233AB42AAC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B161F921-846A-857F-6C0B-F49212DD20DE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76F7D7F7-17F9-F394-151B-866C2CA48F74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6AB23F4E-D3C5-5C54-3B52-C5156160F89B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F283BDEF-B373-9161-231E-70ED68C7807B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DFFCEE57-70E1-3C8F-0640-572D3174BECC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A8B074D4-55C2-94D3-B4A5-46C6782B18A0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879A1117-922F-B1F1-F7BC-E3AF09EC8EBE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A2891D7B-C134-7F3A-4BD8-A1E64F2D39EC}"/>
                  </a:ext>
                </a:extLst>
              </p:cNvPr>
              <p:cNvSpPr/>
              <p:nvPr/>
            </p:nvSpPr>
            <p:spPr>
              <a:xfrm rot="1419657">
                <a:off x="8695242" y="5811086"/>
                <a:ext cx="512176" cy="330885"/>
              </a:xfrm>
              <a:custGeom>
                <a:avLst/>
                <a:gdLst>
                  <a:gd name="connsiteX0" fmla="*/ 230886 w 230886"/>
                  <a:gd name="connsiteY0" fmla="*/ 149162 h 149161"/>
                  <a:gd name="connsiteX1" fmla="*/ 224028 w 230886"/>
                  <a:gd name="connsiteY1" fmla="*/ 140589 h 149161"/>
                  <a:gd name="connsiteX2" fmla="*/ 202883 w 230886"/>
                  <a:gd name="connsiteY2" fmla="*/ 120015 h 149161"/>
                  <a:gd name="connsiteX3" fmla="*/ 117729 w 230886"/>
                  <a:gd name="connsiteY3" fmla="*/ 71438 h 149161"/>
                  <a:gd name="connsiteX4" fmla="*/ 68580 w 230886"/>
                  <a:gd name="connsiteY4" fmla="*/ 49149 h 149161"/>
                  <a:gd name="connsiteX5" fmla="*/ 30289 w 230886"/>
                  <a:gd name="connsiteY5" fmla="*/ 26861 h 149161"/>
                  <a:gd name="connsiteX6" fmla="*/ 7429 w 230886"/>
                  <a:gd name="connsiteY6" fmla="*/ 8001 h 149161"/>
                  <a:gd name="connsiteX7" fmla="*/ 1714 w 230886"/>
                  <a:gd name="connsiteY7" fmla="*/ 2286 h 149161"/>
                  <a:gd name="connsiteX8" fmla="*/ 0 w 230886"/>
                  <a:gd name="connsiteY8" fmla="*/ 0 h 149161"/>
                  <a:gd name="connsiteX9" fmla="*/ 8001 w 230886"/>
                  <a:gd name="connsiteY9" fmla="*/ 7430 h 149161"/>
                  <a:gd name="connsiteX10" fmla="*/ 31433 w 230886"/>
                  <a:gd name="connsiteY10" fmla="*/ 25718 h 149161"/>
                  <a:gd name="connsiteX11" fmla="*/ 69723 w 230886"/>
                  <a:gd name="connsiteY11" fmla="*/ 47435 h 149161"/>
                  <a:gd name="connsiteX12" fmla="*/ 118872 w 230886"/>
                  <a:gd name="connsiteY12" fmla="*/ 69723 h 149161"/>
                  <a:gd name="connsiteX13" fmla="*/ 204026 w 230886"/>
                  <a:gd name="connsiteY13" fmla="*/ 119444 h 149161"/>
                  <a:gd name="connsiteX14" fmla="*/ 225171 w 230886"/>
                  <a:gd name="connsiteY14" fmla="*/ 140589 h 149161"/>
                  <a:gd name="connsiteX15" fmla="*/ 229743 w 230886"/>
                  <a:gd name="connsiteY15" fmla="*/ 147447 h 149161"/>
                  <a:gd name="connsiteX16" fmla="*/ 230886 w 230886"/>
                  <a:gd name="connsiteY16" fmla="*/ 149162 h 14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0886" h="149161">
                    <a:moveTo>
                      <a:pt x="230886" y="149162"/>
                    </a:moveTo>
                    <a:cubicBezTo>
                      <a:pt x="230886" y="149162"/>
                      <a:pt x="228600" y="145733"/>
                      <a:pt x="224028" y="140589"/>
                    </a:cubicBezTo>
                    <a:cubicBezTo>
                      <a:pt x="217742" y="133160"/>
                      <a:pt x="210312" y="126302"/>
                      <a:pt x="202883" y="120015"/>
                    </a:cubicBezTo>
                    <a:cubicBezTo>
                      <a:pt x="176594" y="100013"/>
                      <a:pt x="148019" y="84011"/>
                      <a:pt x="117729" y="71438"/>
                    </a:cubicBezTo>
                    <a:cubicBezTo>
                      <a:pt x="100013" y="63437"/>
                      <a:pt x="83439" y="56579"/>
                      <a:pt x="68580" y="49149"/>
                    </a:cubicBezTo>
                    <a:cubicBezTo>
                      <a:pt x="55436" y="42863"/>
                      <a:pt x="42291" y="35433"/>
                      <a:pt x="30289" y="26861"/>
                    </a:cubicBezTo>
                    <a:cubicBezTo>
                      <a:pt x="22289" y="21146"/>
                      <a:pt x="14288" y="14859"/>
                      <a:pt x="7429" y="8001"/>
                    </a:cubicBezTo>
                    <a:cubicBezTo>
                      <a:pt x="5144" y="5144"/>
                      <a:pt x="2858" y="3429"/>
                      <a:pt x="1714" y="2286"/>
                    </a:cubicBezTo>
                    <a:cubicBezTo>
                      <a:pt x="572" y="1143"/>
                      <a:pt x="0" y="0"/>
                      <a:pt x="0" y="0"/>
                    </a:cubicBezTo>
                    <a:cubicBezTo>
                      <a:pt x="0" y="0"/>
                      <a:pt x="2858" y="2858"/>
                      <a:pt x="8001" y="7430"/>
                    </a:cubicBezTo>
                    <a:cubicBezTo>
                      <a:pt x="15431" y="14288"/>
                      <a:pt x="22860" y="20574"/>
                      <a:pt x="31433" y="25718"/>
                    </a:cubicBezTo>
                    <a:cubicBezTo>
                      <a:pt x="43434" y="33719"/>
                      <a:pt x="56579" y="41148"/>
                      <a:pt x="69723" y="47435"/>
                    </a:cubicBezTo>
                    <a:cubicBezTo>
                      <a:pt x="84582" y="54864"/>
                      <a:pt x="101727" y="62294"/>
                      <a:pt x="118872" y="69723"/>
                    </a:cubicBezTo>
                    <a:cubicBezTo>
                      <a:pt x="149162" y="82296"/>
                      <a:pt x="178308" y="98870"/>
                      <a:pt x="204026" y="119444"/>
                    </a:cubicBezTo>
                    <a:cubicBezTo>
                      <a:pt x="212027" y="125730"/>
                      <a:pt x="218884" y="133160"/>
                      <a:pt x="225171" y="140589"/>
                    </a:cubicBezTo>
                    <a:cubicBezTo>
                      <a:pt x="226886" y="142875"/>
                      <a:pt x="228600" y="145161"/>
                      <a:pt x="229743" y="147447"/>
                    </a:cubicBezTo>
                    <a:cubicBezTo>
                      <a:pt x="229743" y="147447"/>
                      <a:pt x="230314" y="148590"/>
                      <a:pt x="230886" y="1491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E80F510-DE4B-5ADE-DDCD-AE6556630004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7D38619C-3384-05A1-40B6-FDD7718F1116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DC79FC75-9AD8-C302-6554-2034D26531C3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5D5262D8-3868-86A5-4343-04CFDECDDDE5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60A118D3-F30C-F01E-8673-E970AEE989E0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04CFAF58-6865-5745-CAFE-9897AF73A1B6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06C0ACE-84D9-2D69-E561-08615C0B523D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37E89E61-07E3-F04B-32D7-F21FA245ACBC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9CA54864-EB55-21C8-6C4B-B1F205E1EABB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DDA0F738-407D-8EB2-60F8-9D3F2326B78B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332E475A-6634-5AA9-668C-297D732F9A27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4420494C-2ECF-63DD-756B-889E66EFCD29}"/>
                  </a:ext>
                </a:extLst>
              </p:cNvPr>
              <p:cNvGrpSpPr/>
              <p:nvPr/>
            </p:nvGrpSpPr>
            <p:grpSpPr>
              <a:xfrm rot="1419657">
                <a:off x="8462367" y="5100548"/>
                <a:ext cx="883629" cy="1041602"/>
                <a:chOff x="4763377" y="3663085"/>
                <a:chExt cx="398335" cy="469548"/>
              </a:xfrm>
            </p:grpSpPr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E206450E-9E42-4093-62D2-EAD1A7993331}"/>
                    </a:ext>
                  </a:extLst>
                </p:cNvPr>
                <p:cNvSpPr/>
                <p:nvPr/>
              </p:nvSpPr>
              <p:spPr>
                <a:xfrm>
                  <a:off x="4826134" y="3896262"/>
                  <a:ext cx="106405" cy="66293"/>
                </a:xfrm>
                <a:custGeom>
                  <a:avLst/>
                  <a:gdLst>
                    <a:gd name="connsiteX0" fmla="*/ 106406 w 106405"/>
                    <a:gd name="connsiteY0" fmla="*/ 66294 h 66293"/>
                    <a:gd name="connsiteX1" fmla="*/ 50971 w 106405"/>
                    <a:gd name="connsiteY1" fmla="*/ 50292 h 66293"/>
                    <a:gd name="connsiteX2" fmla="*/ 5251 w 106405"/>
                    <a:gd name="connsiteY2" fmla="*/ 16002 h 66293"/>
                    <a:gd name="connsiteX3" fmla="*/ 107 w 106405"/>
                    <a:gd name="connsiteY3" fmla="*/ 0 h 66293"/>
                    <a:gd name="connsiteX4" fmla="*/ 106406 w 106405"/>
                    <a:gd name="connsiteY4" fmla="*/ 66294 h 66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405" h="66293">
                      <a:moveTo>
                        <a:pt x="106406" y="66294"/>
                      </a:moveTo>
                      <a:cubicBezTo>
                        <a:pt x="87547" y="62293"/>
                        <a:pt x="69258" y="57150"/>
                        <a:pt x="50971" y="50292"/>
                      </a:cubicBezTo>
                      <a:cubicBezTo>
                        <a:pt x="32683" y="42863"/>
                        <a:pt x="17252" y="31433"/>
                        <a:pt x="5251" y="16002"/>
                      </a:cubicBezTo>
                      <a:cubicBezTo>
                        <a:pt x="1250" y="11430"/>
                        <a:pt x="-464" y="5715"/>
                        <a:pt x="107" y="0"/>
                      </a:cubicBezTo>
                      <a:cubicBezTo>
                        <a:pt x="42970" y="9715"/>
                        <a:pt x="81832" y="29718"/>
                        <a:pt x="106406" y="66294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8000B36F-52DC-9206-642D-A6EC77C7C3B5}"/>
                    </a:ext>
                  </a:extLst>
                </p:cNvPr>
                <p:cNvSpPr/>
                <p:nvPr/>
              </p:nvSpPr>
              <p:spPr>
                <a:xfrm>
                  <a:off x="4945069" y="4004264"/>
                  <a:ext cx="45192" cy="107442"/>
                </a:xfrm>
                <a:custGeom>
                  <a:avLst/>
                  <a:gdLst>
                    <a:gd name="connsiteX0" fmla="*/ 45193 w 45192"/>
                    <a:gd name="connsiteY0" fmla="*/ 0 h 107442"/>
                    <a:gd name="connsiteX1" fmla="*/ 8045 w 45192"/>
                    <a:gd name="connsiteY1" fmla="*/ 46863 h 107442"/>
                    <a:gd name="connsiteX2" fmla="*/ 2330 w 45192"/>
                    <a:gd name="connsiteY2" fmla="*/ 107442 h 107442"/>
                    <a:gd name="connsiteX3" fmla="*/ 33763 w 45192"/>
                    <a:gd name="connsiteY3" fmla="*/ 58293 h 107442"/>
                    <a:gd name="connsiteX4" fmla="*/ 45193 w 45192"/>
                    <a:gd name="connsiteY4" fmla="*/ 0 h 10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2" h="107442">
                      <a:moveTo>
                        <a:pt x="45193" y="0"/>
                      </a:moveTo>
                      <a:cubicBezTo>
                        <a:pt x="28048" y="11430"/>
                        <a:pt x="15475" y="28004"/>
                        <a:pt x="8045" y="46863"/>
                      </a:cubicBezTo>
                      <a:cubicBezTo>
                        <a:pt x="44" y="66294"/>
                        <a:pt x="-2242" y="87440"/>
                        <a:pt x="2330" y="107442"/>
                      </a:cubicBezTo>
                      <a:cubicBezTo>
                        <a:pt x="20047" y="97727"/>
                        <a:pt x="29762" y="77724"/>
                        <a:pt x="33763" y="58293"/>
                      </a:cubicBezTo>
                      <a:cubicBezTo>
                        <a:pt x="37763" y="38862"/>
                        <a:pt x="38906" y="19431"/>
                        <a:pt x="45193" y="0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9765AAF9-CBE6-D95F-8EC4-6517B9483CE5}"/>
                    </a:ext>
                  </a:extLst>
                </p:cNvPr>
                <p:cNvSpPr/>
                <p:nvPr/>
              </p:nvSpPr>
              <p:spPr>
                <a:xfrm>
                  <a:off x="5018093" y="3913407"/>
                  <a:ext cx="44128" cy="124015"/>
                </a:xfrm>
                <a:custGeom>
                  <a:avLst/>
                  <a:gdLst>
                    <a:gd name="connsiteX0" fmla="*/ 43034 w 44128"/>
                    <a:gd name="connsiteY0" fmla="*/ 124015 h 124015"/>
                    <a:gd name="connsiteX1" fmla="*/ 1315 w 44128"/>
                    <a:gd name="connsiteY1" fmla="*/ 38290 h 124015"/>
                    <a:gd name="connsiteX2" fmla="*/ 7030 w 44128"/>
                    <a:gd name="connsiteY2" fmla="*/ 1714 h 124015"/>
                    <a:gd name="connsiteX3" fmla="*/ 9888 w 44128"/>
                    <a:gd name="connsiteY3" fmla="*/ 0 h 124015"/>
                    <a:gd name="connsiteX4" fmla="*/ 12745 w 44128"/>
                    <a:gd name="connsiteY4" fmla="*/ 1143 h 124015"/>
                    <a:gd name="connsiteX5" fmla="*/ 28747 w 44128"/>
                    <a:gd name="connsiteY5" fmla="*/ 24003 h 124015"/>
                    <a:gd name="connsiteX6" fmla="*/ 36177 w 44128"/>
                    <a:gd name="connsiteY6" fmla="*/ 50863 h 124015"/>
                    <a:gd name="connsiteX7" fmla="*/ 43606 w 44128"/>
                    <a:gd name="connsiteY7" fmla="*/ 102298 h 124015"/>
                    <a:gd name="connsiteX8" fmla="*/ 43034 w 44128"/>
                    <a:gd name="connsiteY8" fmla="*/ 114871 h 124015"/>
                    <a:gd name="connsiteX9" fmla="*/ 43034 w 44128"/>
                    <a:gd name="connsiteY9" fmla="*/ 123444 h 124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128" h="124015">
                      <a:moveTo>
                        <a:pt x="43034" y="124015"/>
                      </a:moveTo>
                      <a:cubicBezTo>
                        <a:pt x="21318" y="100013"/>
                        <a:pt x="7030" y="70294"/>
                        <a:pt x="1315" y="38290"/>
                      </a:cubicBezTo>
                      <a:cubicBezTo>
                        <a:pt x="-971" y="25718"/>
                        <a:pt x="-971" y="11430"/>
                        <a:pt x="7030" y="1714"/>
                      </a:cubicBezTo>
                      <a:cubicBezTo>
                        <a:pt x="7602" y="571"/>
                        <a:pt x="8744" y="0"/>
                        <a:pt x="9888" y="0"/>
                      </a:cubicBezTo>
                      <a:cubicBezTo>
                        <a:pt x="11031" y="0"/>
                        <a:pt x="12174" y="571"/>
                        <a:pt x="12745" y="1143"/>
                      </a:cubicBezTo>
                      <a:cubicBezTo>
                        <a:pt x="19603" y="7429"/>
                        <a:pt x="25318" y="15430"/>
                        <a:pt x="28747" y="24003"/>
                      </a:cubicBezTo>
                      <a:cubicBezTo>
                        <a:pt x="32176" y="32575"/>
                        <a:pt x="34462" y="41719"/>
                        <a:pt x="36177" y="50863"/>
                      </a:cubicBezTo>
                      <a:cubicBezTo>
                        <a:pt x="40177" y="67437"/>
                        <a:pt x="45892" y="85153"/>
                        <a:pt x="43606" y="102298"/>
                      </a:cubicBezTo>
                      <a:cubicBezTo>
                        <a:pt x="43034" y="106299"/>
                        <a:pt x="43034" y="110299"/>
                        <a:pt x="43034" y="114871"/>
                      </a:cubicBezTo>
                      <a:cubicBezTo>
                        <a:pt x="43034" y="118872"/>
                        <a:pt x="43606" y="120015"/>
                        <a:pt x="43034" y="123444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33E79A0D-4704-F738-3ECE-09610FA073EC}"/>
                    </a:ext>
                  </a:extLst>
                </p:cNvPr>
                <p:cNvSpPr/>
                <p:nvPr/>
              </p:nvSpPr>
              <p:spPr>
                <a:xfrm>
                  <a:off x="4808525" y="3790535"/>
                  <a:ext cx="85153" cy="92011"/>
                </a:xfrm>
                <a:custGeom>
                  <a:avLst/>
                  <a:gdLst>
                    <a:gd name="connsiteX0" fmla="*/ 82868 w 85153"/>
                    <a:gd name="connsiteY0" fmla="*/ 0 h 92011"/>
                    <a:gd name="connsiteX1" fmla="*/ 0 w 85153"/>
                    <a:gd name="connsiteY1" fmla="*/ 92011 h 92011"/>
                    <a:gd name="connsiteX2" fmla="*/ 52006 w 85153"/>
                    <a:gd name="connsiteY2" fmla="*/ 55435 h 92011"/>
                    <a:gd name="connsiteX3" fmla="*/ 85153 w 85153"/>
                    <a:gd name="connsiteY3" fmla="*/ 571 h 92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3" h="92011">
                      <a:moveTo>
                        <a:pt x="82868" y="0"/>
                      </a:moveTo>
                      <a:cubicBezTo>
                        <a:pt x="43434" y="17716"/>
                        <a:pt x="13716" y="50863"/>
                        <a:pt x="0" y="92011"/>
                      </a:cubicBezTo>
                      <a:cubicBezTo>
                        <a:pt x="20574" y="85153"/>
                        <a:pt x="38862" y="72580"/>
                        <a:pt x="52006" y="55435"/>
                      </a:cubicBezTo>
                      <a:cubicBezTo>
                        <a:pt x="65151" y="38290"/>
                        <a:pt x="76009" y="20003"/>
                        <a:pt x="85153" y="571"/>
                      </a:cubicBezTo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A45490F6-848D-D302-531E-487EF5A635E3}"/>
                    </a:ext>
                  </a:extLst>
                </p:cNvPr>
                <p:cNvSpPr/>
                <p:nvPr/>
              </p:nvSpPr>
              <p:spPr>
                <a:xfrm>
                  <a:off x="4787951" y="3764145"/>
                  <a:ext cx="120586" cy="42622"/>
                </a:xfrm>
                <a:custGeom>
                  <a:avLst/>
                  <a:gdLst>
                    <a:gd name="connsiteX0" fmla="*/ 117158 w 120586"/>
                    <a:gd name="connsiteY0" fmla="*/ 4089 h 42622"/>
                    <a:gd name="connsiteX1" fmla="*/ 50292 w 120586"/>
                    <a:gd name="connsiteY1" fmla="*/ 2369 h 42622"/>
                    <a:gd name="connsiteX2" fmla="*/ 0 w 120586"/>
                    <a:gd name="connsiteY2" fmla="*/ 42374 h 42622"/>
                    <a:gd name="connsiteX3" fmla="*/ 58864 w 120586"/>
                    <a:gd name="connsiteY3" fmla="*/ 28087 h 42622"/>
                    <a:gd name="connsiteX4" fmla="*/ 120587 w 120586"/>
                    <a:gd name="connsiteY4" fmla="*/ 6947 h 42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586" h="42622">
                      <a:moveTo>
                        <a:pt x="117158" y="4089"/>
                      </a:moveTo>
                      <a:cubicBezTo>
                        <a:pt x="94869" y="661"/>
                        <a:pt x="72581" y="-2203"/>
                        <a:pt x="50292" y="2369"/>
                      </a:cubicBezTo>
                      <a:cubicBezTo>
                        <a:pt x="28004" y="6941"/>
                        <a:pt x="6858" y="20657"/>
                        <a:pt x="0" y="42374"/>
                      </a:cubicBezTo>
                      <a:cubicBezTo>
                        <a:pt x="20574" y="44089"/>
                        <a:pt x="40005" y="36659"/>
                        <a:pt x="58864" y="28087"/>
                      </a:cubicBezTo>
                      <a:cubicBezTo>
                        <a:pt x="77724" y="19514"/>
                        <a:pt x="100013" y="8661"/>
                        <a:pt x="120587" y="6947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B149B25B-EAF9-F4FB-CE6F-40FF1EBE286B}"/>
                    </a:ext>
                  </a:extLst>
                </p:cNvPr>
                <p:cNvSpPr/>
                <p:nvPr/>
              </p:nvSpPr>
              <p:spPr>
                <a:xfrm>
                  <a:off x="4837048" y="3962521"/>
                  <a:ext cx="97778" cy="37585"/>
                </a:xfrm>
                <a:custGeom>
                  <a:avLst/>
                  <a:gdLst>
                    <a:gd name="connsiteX0" fmla="*/ 97778 w 97778"/>
                    <a:gd name="connsiteY0" fmla="*/ 1179 h 37585"/>
                    <a:gd name="connsiteX1" fmla="*/ 27484 w 97778"/>
                    <a:gd name="connsiteY1" fmla="*/ 8608 h 37585"/>
                    <a:gd name="connsiteX2" fmla="*/ 1194 w 97778"/>
                    <a:gd name="connsiteY2" fmla="*/ 26896 h 37585"/>
                    <a:gd name="connsiteX3" fmla="*/ 623 w 97778"/>
                    <a:gd name="connsiteY3" fmla="*/ 33754 h 37585"/>
                    <a:gd name="connsiteX4" fmla="*/ 5195 w 97778"/>
                    <a:gd name="connsiteY4" fmla="*/ 36040 h 37585"/>
                    <a:gd name="connsiteX5" fmla="*/ 97778 w 97778"/>
                    <a:gd name="connsiteY5" fmla="*/ 1179 h 37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778" h="37585">
                      <a:moveTo>
                        <a:pt x="97778" y="1179"/>
                      </a:moveTo>
                      <a:cubicBezTo>
                        <a:pt x="74347" y="-1679"/>
                        <a:pt x="49772" y="607"/>
                        <a:pt x="27484" y="8608"/>
                      </a:cubicBezTo>
                      <a:cubicBezTo>
                        <a:pt x="17197" y="12037"/>
                        <a:pt x="6338" y="17181"/>
                        <a:pt x="1194" y="26896"/>
                      </a:cubicBezTo>
                      <a:cubicBezTo>
                        <a:pt x="52" y="28611"/>
                        <a:pt x="-520" y="31468"/>
                        <a:pt x="623" y="33754"/>
                      </a:cubicBezTo>
                      <a:cubicBezTo>
                        <a:pt x="1766" y="34897"/>
                        <a:pt x="3481" y="36040"/>
                        <a:pt x="5195" y="36040"/>
                      </a:cubicBezTo>
                      <a:cubicBezTo>
                        <a:pt x="40057" y="42327"/>
                        <a:pt x="75489" y="29182"/>
                        <a:pt x="97778" y="1179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A38BF13D-3B8F-F63A-B3A0-DEADCB3E225E}"/>
                    </a:ext>
                  </a:extLst>
                </p:cNvPr>
                <p:cNvSpPr/>
                <p:nvPr/>
              </p:nvSpPr>
              <p:spPr>
                <a:xfrm>
                  <a:off x="4909250" y="3856812"/>
                  <a:ext cx="29795" cy="110299"/>
                </a:xfrm>
                <a:custGeom>
                  <a:avLst/>
                  <a:gdLst>
                    <a:gd name="connsiteX0" fmla="*/ 25005 w 29795"/>
                    <a:gd name="connsiteY0" fmla="*/ 106871 h 110299"/>
                    <a:gd name="connsiteX1" fmla="*/ 2145 w 29795"/>
                    <a:gd name="connsiteY1" fmla="*/ 55436 h 110299"/>
                    <a:gd name="connsiteX2" fmla="*/ 9574 w 29795"/>
                    <a:gd name="connsiteY2" fmla="*/ 0 h 110299"/>
                    <a:gd name="connsiteX3" fmla="*/ 27291 w 29795"/>
                    <a:gd name="connsiteY3" fmla="*/ 40576 h 110299"/>
                    <a:gd name="connsiteX4" fmla="*/ 26719 w 29795"/>
                    <a:gd name="connsiteY4" fmla="*/ 110299 h 110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95" h="110299">
                      <a:moveTo>
                        <a:pt x="25005" y="106871"/>
                      </a:moveTo>
                      <a:cubicBezTo>
                        <a:pt x="14146" y="91440"/>
                        <a:pt x="6717" y="73723"/>
                        <a:pt x="2145" y="55436"/>
                      </a:cubicBezTo>
                      <a:cubicBezTo>
                        <a:pt x="-2427" y="36576"/>
                        <a:pt x="430" y="17145"/>
                        <a:pt x="9574" y="0"/>
                      </a:cubicBezTo>
                      <a:cubicBezTo>
                        <a:pt x="21004" y="10287"/>
                        <a:pt x="25005" y="25718"/>
                        <a:pt x="27291" y="40576"/>
                      </a:cubicBezTo>
                      <a:cubicBezTo>
                        <a:pt x="30720" y="63436"/>
                        <a:pt x="30720" y="87439"/>
                        <a:pt x="26719" y="110299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991BC985-D894-D4CF-1C07-DD3D37B4DE76}"/>
                    </a:ext>
                  </a:extLst>
                </p:cNvPr>
                <p:cNvSpPr/>
                <p:nvPr/>
              </p:nvSpPr>
              <p:spPr>
                <a:xfrm>
                  <a:off x="4960081" y="3889964"/>
                  <a:ext cx="41720" cy="120015"/>
                </a:xfrm>
                <a:custGeom>
                  <a:avLst/>
                  <a:gdLst>
                    <a:gd name="connsiteX0" fmla="*/ 41040 w 41720"/>
                    <a:gd name="connsiteY0" fmla="*/ 120015 h 120015"/>
                    <a:gd name="connsiteX1" fmla="*/ 2178 w 41720"/>
                    <a:gd name="connsiteY1" fmla="*/ 0 h 120015"/>
                    <a:gd name="connsiteX2" fmla="*/ 41040 w 41720"/>
                    <a:gd name="connsiteY2" fmla="*/ 120015 h 120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720" h="120015">
                      <a:moveTo>
                        <a:pt x="41040" y="120015"/>
                      </a:moveTo>
                      <a:cubicBezTo>
                        <a:pt x="8464" y="89154"/>
                        <a:pt x="-5823" y="44006"/>
                        <a:pt x="2178" y="0"/>
                      </a:cubicBezTo>
                      <a:cubicBezTo>
                        <a:pt x="31324" y="33147"/>
                        <a:pt x="45040" y="76581"/>
                        <a:pt x="41040" y="12001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EC404CAC-441A-DAB6-C3FB-720993642E22}"/>
                    </a:ext>
                  </a:extLst>
                </p:cNvPr>
                <p:cNvSpPr/>
                <p:nvPr/>
              </p:nvSpPr>
              <p:spPr>
                <a:xfrm>
                  <a:off x="5003407" y="4039137"/>
                  <a:ext cx="60578" cy="93496"/>
                </a:xfrm>
                <a:custGeom>
                  <a:avLst/>
                  <a:gdLst>
                    <a:gd name="connsiteX0" fmla="*/ 60579 w 60578"/>
                    <a:gd name="connsiteY0" fmla="*/ 0 h 93496"/>
                    <a:gd name="connsiteX1" fmla="*/ 0 w 60578"/>
                    <a:gd name="connsiteY1" fmla="*/ 86296 h 93496"/>
                    <a:gd name="connsiteX2" fmla="*/ 2286 w 60578"/>
                    <a:gd name="connsiteY2" fmla="*/ 93154 h 93496"/>
                    <a:gd name="connsiteX3" fmla="*/ 8573 w 60578"/>
                    <a:gd name="connsiteY3" fmla="*/ 92011 h 93496"/>
                    <a:gd name="connsiteX4" fmla="*/ 41148 w 60578"/>
                    <a:gd name="connsiteY4" fmla="*/ 50292 h 93496"/>
                    <a:gd name="connsiteX5" fmla="*/ 60579 w 60578"/>
                    <a:gd name="connsiteY5" fmla="*/ 0 h 9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578" h="93496">
                      <a:moveTo>
                        <a:pt x="60579" y="0"/>
                      </a:moveTo>
                      <a:cubicBezTo>
                        <a:pt x="25146" y="13716"/>
                        <a:pt x="1143" y="48006"/>
                        <a:pt x="0" y="86296"/>
                      </a:cubicBezTo>
                      <a:cubicBezTo>
                        <a:pt x="0" y="88583"/>
                        <a:pt x="0" y="92011"/>
                        <a:pt x="2286" y="93154"/>
                      </a:cubicBezTo>
                      <a:cubicBezTo>
                        <a:pt x="4572" y="93726"/>
                        <a:pt x="6858" y="93726"/>
                        <a:pt x="8573" y="92011"/>
                      </a:cubicBezTo>
                      <a:cubicBezTo>
                        <a:pt x="24574" y="83439"/>
                        <a:pt x="34290" y="66865"/>
                        <a:pt x="41148" y="50292"/>
                      </a:cubicBezTo>
                      <a:cubicBezTo>
                        <a:pt x="48006" y="33718"/>
                        <a:pt x="52006" y="16002"/>
                        <a:pt x="6057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12BA2D4A-21CA-15EB-B086-806265A8E540}"/>
                    </a:ext>
                  </a:extLst>
                </p:cNvPr>
                <p:cNvSpPr/>
                <p:nvPr/>
              </p:nvSpPr>
              <p:spPr>
                <a:xfrm>
                  <a:off x="4920539" y="3693934"/>
                  <a:ext cx="49148" cy="100583"/>
                </a:xfrm>
                <a:custGeom>
                  <a:avLst/>
                  <a:gdLst>
                    <a:gd name="connsiteX0" fmla="*/ 47434 w 49148"/>
                    <a:gd name="connsiteY0" fmla="*/ 98869 h 100583"/>
                    <a:gd name="connsiteX1" fmla="*/ 0 w 49148"/>
                    <a:gd name="connsiteY1" fmla="*/ 0 h 100583"/>
                    <a:gd name="connsiteX2" fmla="*/ 32004 w 49148"/>
                    <a:gd name="connsiteY2" fmla="*/ 45720 h 100583"/>
                    <a:gd name="connsiteX3" fmla="*/ 49149 w 49148"/>
                    <a:gd name="connsiteY3" fmla="*/ 100584 h 100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48" h="100583">
                      <a:moveTo>
                        <a:pt x="47434" y="98869"/>
                      </a:moveTo>
                      <a:cubicBezTo>
                        <a:pt x="18288" y="74295"/>
                        <a:pt x="571" y="38291"/>
                        <a:pt x="0" y="0"/>
                      </a:cubicBezTo>
                      <a:cubicBezTo>
                        <a:pt x="16002" y="9716"/>
                        <a:pt x="25718" y="27432"/>
                        <a:pt x="32004" y="45720"/>
                      </a:cubicBezTo>
                      <a:cubicBezTo>
                        <a:pt x="38291" y="64008"/>
                        <a:pt x="41148" y="83439"/>
                        <a:pt x="49149" y="100584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7F21B440-3FC5-A4DB-A2FE-A66CA3894DCB}"/>
                    </a:ext>
                  </a:extLst>
                </p:cNvPr>
                <p:cNvSpPr/>
                <p:nvPr/>
              </p:nvSpPr>
              <p:spPr>
                <a:xfrm>
                  <a:off x="4763377" y="3795667"/>
                  <a:ext cx="80010" cy="82867"/>
                </a:xfrm>
                <a:custGeom>
                  <a:avLst/>
                  <a:gdLst>
                    <a:gd name="connsiteX0" fmla="*/ 80010 w 80010"/>
                    <a:gd name="connsiteY0" fmla="*/ 0 h 82867"/>
                    <a:gd name="connsiteX1" fmla="*/ 25718 w 80010"/>
                    <a:gd name="connsiteY1" fmla="*/ 27432 h 82867"/>
                    <a:gd name="connsiteX2" fmla="*/ 0 w 80010"/>
                    <a:gd name="connsiteY2" fmla="*/ 82868 h 82867"/>
                    <a:gd name="connsiteX3" fmla="*/ 46863 w 80010"/>
                    <a:gd name="connsiteY3" fmla="*/ 49149 h 82867"/>
                    <a:gd name="connsiteX4" fmla="*/ 80010 w 80010"/>
                    <a:gd name="connsiteY4" fmla="*/ 0 h 8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10" h="82867">
                      <a:moveTo>
                        <a:pt x="80010" y="0"/>
                      </a:moveTo>
                      <a:cubicBezTo>
                        <a:pt x="60579" y="7430"/>
                        <a:pt x="41148" y="13145"/>
                        <a:pt x="25718" y="27432"/>
                      </a:cubicBezTo>
                      <a:cubicBezTo>
                        <a:pt x="9716" y="41148"/>
                        <a:pt x="571" y="61151"/>
                        <a:pt x="0" y="82868"/>
                      </a:cubicBezTo>
                      <a:cubicBezTo>
                        <a:pt x="18288" y="76010"/>
                        <a:pt x="34861" y="64580"/>
                        <a:pt x="46863" y="49149"/>
                      </a:cubicBezTo>
                      <a:cubicBezTo>
                        <a:pt x="60008" y="33719"/>
                        <a:pt x="70866" y="17145"/>
                        <a:pt x="8001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0A58C084-9515-3E1B-40F7-819CCD59B2DC}"/>
                    </a:ext>
                  </a:extLst>
                </p:cNvPr>
                <p:cNvSpPr/>
                <p:nvPr/>
              </p:nvSpPr>
              <p:spPr>
                <a:xfrm>
                  <a:off x="4822241" y="3663085"/>
                  <a:ext cx="83439" cy="105727"/>
                </a:xfrm>
                <a:custGeom>
                  <a:avLst/>
                  <a:gdLst>
                    <a:gd name="connsiteX0" fmla="*/ 83439 w 83439"/>
                    <a:gd name="connsiteY0" fmla="*/ 105728 h 105727"/>
                    <a:gd name="connsiteX1" fmla="*/ 0 w 83439"/>
                    <a:gd name="connsiteY1" fmla="*/ 0 h 105727"/>
                    <a:gd name="connsiteX2" fmla="*/ 83439 w 83439"/>
                    <a:gd name="connsiteY2" fmla="*/ 105728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439" h="105727">
                      <a:moveTo>
                        <a:pt x="83439" y="105728"/>
                      </a:moveTo>
                      <a:cubicBezTo>
                        <a:pt x="41148" y="90869"/>
                        <a:pt x="6287" y="44577"/>
                        <a:pt x="0" y="0"/>
                      </a:cubicBezTo>
                      <a:cubicBezTo>
                        <a:pt x="39434" y="24574"/>
                        <a:pt x="69152" y="62294"/>
                        <a:pt x="83439" y="10572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87567FED-214E-6E18-4DE7-A135F34A6567}"/>
                    </a:ext>
                  </a:extLst>
                </p:cNvPr>
                <p:cNvSpPr/>
                <p:nvPr/>
              </p:nvSpPr>
              <p:spPr>
                <a:xfrm>
                  <a:off x="4930826" y="3961402"/>
                  <a:ext cx="230886" cy="149161"/>
                </a:xfrm>
                <a:custGeom>
                  <a:avLst/>
                  <a:gdLst>
                    <a:gd name="connsiteX0" fmla="*/ 230886 w 230886"/>
                    <a:gd name="connsiteY0" fmla="*/ 149162 h 149161"/>
                    <a:gd name="connsiteX1" fmla="*/ 224028 w 230886"/>
                    <a:gd name="connsiteY1" fmla="*/ 140589 h 149161"/>
                    <a:gd name="connsiteX2" fmla="*/ 202883 w 230886"/>
                    <a:gd name="connsiteY2" fmla="*/ 120015 h 149161"/>
                    <a:gd name="connsiteX3" fmla="*/ 117729 w 230886"/>
                    <a:gd name="connsiteY3" fmla="*/ 71438 h 149161"/>
                    <a:gd name="connsiteX4" fmla="*/ 68580 w 230886"/>
                    <a:gd name="connsiteY4" fmla="*/ 49149 h 149161"/>
                    <a:gd name="connsiteX5" fmla="*/ 30289 w 230886"/>
                    <a:gd name="connsiteY5" fmla="*/ 26861 h 149161"/>
                    <a:gd name="connsiteX6" fmla="*/ 7429 w 230886"/>
                    <a:gd name="connsiteY6" fmla="*/ 8001 h 149161"/>
                    <a:gd name="connsiteX7" fmla="*/ 1714 w 230886"/>
                    <a:gd name="connsiteY7" fmla="*/ 2286 h 149161"/>
                    <a:gd name="connsiteX8" fmla="*/ 0 w 230886"/>
                    <a:gd name="connsiteY8" fmla="*/ 0 h 149161"/>
                    <a:gd name="connsiteX9" fmla="*/ 8001 w 230886"/>
                    <a:gd name="connsiteY9" fmla="*/ 7430 h 149161"/>
                    <a:gd name="connsiteX10" fmla="*/ 31433 w 230886"/>
                    <a:gd name="connsiteY10" fmla="*/ 25718 h 149161"/>
                    <a:gd name="connsiteX11" fmla="*/ 69723 w 230886"/>
                    <a:gd name="connsiteY11" fmla="*/ 47435 h 149161"/>
                    <a:gd name="connsiteX12" fmla="*/ 118872 w 230886"/>
                    <a:gd name="connsiteY12" fmla="*/ 69723 h 149161"/>
                    <a:gd name="connsiteX13" fmla="*/ 204026 w 230886"/>
                    <a:gd name="connsiteY13" fmla="*/ 119444 h 149161"/>
                    <a:gd name="connsiteX14" fmla="*/ 225171 w 230886"/>
                    <a:gd name="connsiteY14" fmla="*/ 140589 h 149161"/>
                    <a:gd name="connsiteX15" fmla="*/ 229743 w 230886"/>
                    <a:gd name="connsiteY15" fmla="*/ 147447 h 149161"/>
                    <a:gd name="connsiteX16" fmla="*/ 230886 w 230886"/>
                    <a:gd name="connsiteY16" fmla="*/ 149162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0886" h="149161">
                      <a:moveTo>
                        <a:pt x="230886" y="149162"/>
                      </a:moveTo>
                      <a:cubicBezTo>
                        <a:pt x="230886" y="149162"/>
                        <a:pt x="228600" y="145733"/>
                        <a:pt x="224028" y="140589"/>
                      </a:cubicBezTo>
                      <a:cubicBezTo>
                        <a:pt x="217742" y="133160"/>
                        <a:pt x="210312" y="126302"/>
                        <a:pt x="202883" y="120015"/>
                      </a:cubicBezTo>
                      <a:cubicBezTo>
                        <a:pt x="176594" y="100013"/>
                        <a:pt x="148019" y="84011"/>
                        <a:pt x="117729" y="71438"/>
                      </a:cubicBezTo>
                      <a:cubicBezTo>
                        <a:pt x="100013" y="63437"/>
                        <a:pt x="83439" y="56579"/>
                        <a:pt x="68580" y="49149"/>
                      </a:cubicBezTo>
                      <a:cubicBezTo>
                        <a:pt x="55436" y="42863"/>
                        <a:pt x="42291" y="35433"/>
                        <a:pt x="30289" y="26861"/>
                      </a:cubicBezTo>
                      <a:cubicBezTo>
                        <a:pt x="22289" y="21146"/>
                        <a:pt x="14288" y="14859"/>
                        <a:pt x="7429" y="8001"/>
                      </a:cubicBezTo>
                      <a:cubicBezTo>
                        <a:pt x="5144" y="5144"/>
                        <a:pt x="2858" y="3429"/>
                        <a:pt x="1714" y="2286"/>
                      </a:cubicBezTo>
                      <a:cubicBezTo>
                        <a:pt x="572" y="1143"/>
                        <a:pt x="0" y="0"/>
                        <a:pt x="0" y="0"/>
                      </a:cubicBezTo>
                      <a:cubicBezTo>
                        <a:pt x="0" y="0"/>
                        <a:pt x="2858" y="2858"/>
                        <a:pt x="8001" y="7430"/>
                      </a:cubicBezTo>
                      <a:cubicBezTo>
                        <a:pt x="15431" y="14288"/>
                        <a:pt x="22860" y="20574"/>
                        <a:pt x="31433" y="25718"/>
                      </a:cubicBezTo>
                      <a:cubicBezTo>
                        <a:pt x="43434" y="33719"/>
                        <a:pt x="56579" y="41148"/>
                        <a:pt x="69723" y="47435"/>
                      </a:cubicBezTo>
                      <a:cubicBezTo>
                        <a:pt x="84582" y="54864"/>
                        <a:pt x="101727" y="62294"/>
                        <a:pt x="118872" y="69723"/>
                      </a:cubicBezTo>
                      <a:cubicBezTo>
                        <a:pt x="149162" y="82296"/>
                        <a:pt x="178308" y="98870"/>
                        <a:pt x="204026" y="119444"/>
                      </a:cubicBezTo>
                      <a:cubicBezTo>
                        <a:pt x="212027" y="125730"/>
                        <a:pt x="218884" y="133160"/>
                        <a:pt x="225171" y="140589"/>
                      </a:cubicBezTo>
                      <a:cubicBezTo>
                        <a:pt x="226886" y="142875"/>
                        <a:pt x="228600" y="145161"/>
                        <a:pt x="229743" y="147447"/>
                      </a:cubicBezTo>
                      <a:cubicBezTo>
                        <a:pt x="229743" y="147447"/>
                        <a:pt x="230314" y="148590"/>
                        <a:pt x="230886" y="14916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3" name="组合 512">
              <a:extLst>
                <a:ext uri="{FF2B5EF4-FFF2-40B4-BE49-F238E27FC236}">
                  <a16:creationId xmlns:a16="http://schemas.microsoft.com/office/drawing/2014/main" id="{602171B5-8D78-228D-41BF-73E187D6AF59}"/>
                </a:ext>
              </a:extLst>
            </p:cNvPr>
            <p:cNvGrpSpPr/>
            <p:nvPr/>
          </p:nvGrpSpPr>
          <p:grpSpPr>
            <a:xfrm rot="1419657">
              <a:off x="9030365" y="4930890"/>
              <a:ext cx="679929" cy="1399100"/>
              <a:chOff x="5003407" y="3501927"/>
              <a:chExt cx="306508" cy="630706"/>
            </a:xfrm>
          </p:grpSpPr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17B59E2F-B9C2-D5CC-0C00-A285A6CCCFA3}"/>
                  </a:ext>
                </a:extLst>
              </p:cNvPr>
              <p:cNvSpPr/>
              <p:nvPr/>
            </p:nvSpPr>
            <p:spPr>
              <a:xfrm>
                <a:off x="5003407" y="4039137"/>
                <a:ext cx="60578" cy="93496"/>
              </a:xfrm>
              <a:custGeom>
                <a:avLst/>
                <a:gdLst>
                  <a:gd name="connsiteX0" fmla="*/ 60579 w 60578"/>
                  <a:gd name="connsiteY0" fmla="*/ 0 h 93496"/>
                  <a:gd name="connsiteX1" fmla="*/ 0 w 60578"/>
                  <a:gd name="connsiteY1" fmla="*/ 86296 h 93496"/>
                  <a:gd name="connsiteX2" fmla="*/ 2286 w 60578"/>
                  <a:gd name="connsiteY2" fmla="*/ 93154 h 93496"/>
                  <a:gd name="connsiteX3" fmla="*/ 8573 w 60578"/>
                  <a:gd name="connsiteY3" fmla="*/ 92011 h 93496"/>
                  <a:gd name="connsiteX4" fmla="*/ 41148 w 60578"/>
                  <a:gd name="connsiteY4" fmla="*/ 50292 h 93496"/>
                  <a:gd name="connsiteX5" fmla="*/ 60579 w 60578"/>
                  <a:gd name="connsiteY5" fmla="*/ 0 h 9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78" h="93496">
                    <a:moveTo>
                      <a:pt x="60579" y="0"/>
                    </a:moveTo>
                    <a:cubicBezTo>
                      <a:pt x="25146" y="13716"/>
                      <a:pt x="1143" y="48006"/>
                      <a:pt x="0" y="86296"/>
                    </a:cubicBezTo>
                    <a:cubicBezTo>
                      <a:pt x="0" y="88583"/>
                      <a:pt x="0" y="92011"/>
                      <a:pt x="2286" y="93154"/>
                    </a:cubicBezTo>
                    <a:cubicBezTo>
                      <a:pt x="4572" y="93726"/>
                      <a:pt x="6858" y="93726"/>
                      <a:pt x="8573" y="92011"/>
                    </a:cubicBezTo>
                    <a:cubicBezTo>
                      <a:pt x="24574" y="83439"/>
                      <a:pt x="34290" y="66865"/>
                      <a:pt x="41148" y="50292"/>
                    </a:cubicBezTo>
                    <a:cubicBezTo>
                      <a:pt x="48006" y="33718"/>
                      <a:pt x="52006" y="16002"/>
                      <a:pt x="605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2D1512EA-B9A5-997E-5FD9-90333CDD111C}"/>
                  </a:ext>
                </a:extLst>
              </p:cNvPr>
              <p:cNvSpPr/>
              <p:nvPr/>
            </p:nvSpPr>
            <p:spPr>
              <a:xfrm>
                <a:off x="5149869" y="3896641"/>
                <a:ext cx="28473" cy="107068"/>
              </a:xfrm>
              <a:custGeom>
                <a:avLst/>
                <a:gdLst>
                  <a:gd name="connsiteX0" fmla="*/ 25559 w 28473"/>
                  <a:gd name="connsiteY0" fmla="*/ 107069 h 107068"/>
                  <a:gd name="connsiteX1" fmla="*/ 2699 w 28473"/>
                  <a:gd name="connsiteY1" fmla="*/ 6485 h 107068"/>
                  <a:gd name="connsiteX2" fmla="*/ 6700 w 28473"/>
                  <a:gd name="connsiteY2" fmla="*/ 198 h 107068"/>
                  <a:gd name="connsiteX3" fmla="*/ 14701 w 28473"/>
                  <a:gd name="connsiteY3" fmla="*/ 7056 h 107068"/>
                  <a:gd name="connsiteX4" fmla="*/ 25559 w 28473"/>
                  <a:gd name="connsiteY4" fmla="*/ 107069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73" h="107068">
                    <a:moveTo>
                      <a:pt x="25559" y="107069"/>
                    </a:moveTo>
                    <a:cubicBezTo>
                      <a:pt x="3271" y="78494"/>
                      <a:pt x="-4730" y="41918"/>
                      <a:pt x="2699" y="6485"/>
                    </a:cubicBezTo>
                    <a:cubicBezTo>
                      <a:pt x="3271" y="4199"/>
                      <a:pt x="4414" y="1341"/>
                      <a:pt x="6700" y="198"/>
                    </a:cubicBezTo>
                    <a:cubicBezTo>
                      <a:pt x="10129" y="-945"/>
                      <a:pt x="13558" y="3056"/>
                      <a:pt x="14701" y="7056"/>
                    </a:cubicBezTo>
                    <a:cubicBezTo>
                      <a:pt x="27845" y="38489"/>
                      <a:pt x="31846" y="73350"/>
                      <a:pt x="25559" y="1070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CBAD3BD5-0923-2D22-FB76-DF02CB146736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AAAE13D1-5B5C-09EC-081A-CFAD112DFC82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B30CEBB2-4B91-DC49-FC7D-05447061FBC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D8E1F19-7327-CB35-43D4-1954C34FBDD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634ED269-DE21-5044-F43F-AB792714478E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9718BD88-A759-6A13-0BC5-DCB0229B8D27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B311C5DD-0EB4-D9AF-D7A1-23AE718E0BF1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52E2EBDC-F594-1185-A004-34BA483BC034}"/>
                  </a:ext>
                </a:extLst>
              </p:cNvPr>
              <p:cNvSpPr/>
              <p:nvPr/>
            </p:nvSpPr>
            <p:spPr>
              <a:xfrm>
                <a:off x="5155425" y="3862974"/>
                <a:ext cx="116586" cy="24269"/>
              </a:xfrm>
              <a:custGeom>
                <a:avLst/>
                <a:gdLst>
                  <a:gd name="connsiteX0" fmla="*/ 1143 w 116586"/>
                  <a:gd name="connsiteY0" fmla="*/ 13268 h 24269"/>
                  <a:gd name="connsiteX1" fmla="*/ 22289 w 116586"/>
                  <a:gd name="connsiteY1" fmla="*/ 17269 h 24269"/>
                  <a:gd name="connsiteX2" fmla="*/ 109728 w 116586"/>
                  <a:gd name="connsiteY2" fmla="*/ 20698 h 24269"/>
                  <a:gd name="connsiteX3" fmla="*/ 116586 w 116586"/>
                  <a:gd name="connsiteY3" fmla="*/ 15554 h 24269"/>
                  <a:gd name="connsiteX4" fmla="*/ 111443 w 116586"/>
                  <a:gd name="connsiteY4" fmla="*/ 9839 h 24269"/>
                  <a:gd name="connsiteX5" fmla="*/ 55436 w 116586"/>
                  <a:gd name="connsiteY5" fmla="*/ 695 h 24269"/>
                  <a:gd name="connsiteX6" fmla="*/ 0 w 116586"/>
                  <a:gd name="connsiteY6" fmla="*/ 12125 h 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586" h="24269">
                    <a:moveTo>
                      <a:pt x="1143" y="13268"/>
                    </a:moveTo>
                    <a:cubicBezTo>
                      <a:pt x="9716" y="12125"/>
                      <a:pt x="14288" y="14411"/>
                      <a:pt x="22289" y="17269"/>
                    </a:cubicBezTo>
                    <a:cubicBezTo>
                      <a:pt x="50864" y="25270"/>
                      <a:pt x="80582" y="26413"/>
                      <a:pt x="109728" y="20698"/>
                    </a:cubicBezTo>
                    <a:cubicBezTo>
                      <a:pt x="112586" y="20126"/>
                      <a:pt x="116586" y="18983"/>
                      <a:pt x="116586" y="15554"/>
                    </a:cubicBezTo>
                    <a:cubicBezTo>
                      <a:pt x="116586" y="12125"/>
                      <a:pt x="114300" y="10982"/>
                      <a:pt x="111443" y="9839"/>
                    </a:cubicBezTo>
                    <a:cubicBezTo>
                      <a:pt x="93726" y="1838"/>
                      <a:pt x="74295" y="-1591"/>
                      <a:pt x="55436" y="695"/>
                    </a:cubicBezTo>
                    <a:cubicBezTo>
                      <a:pt x="36576" y="2410"/>
                      <a:pt x="18860" y="1267"/>
                      <a:pt x="0" y="1212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66551062-C302-5C99-CE6E-73D5175F086C}"/>
                  </a:ext>
                </a:extLst>
              </p:cNvPr>
              <p:cNvSpPr/>
              <p:nvPr/>
            </p:nvSpPr>
            <p:spPr>
              <a:xfrm>
                <a:off x="5069129" y="3716393"/>
                <a:ext cx="123034" cy="35377"/>
              </a:xfrm>
              <a:custGeom>
                <a:avLst/>
                <a:gdLst>
                  <a:gd name="connsiteX0" fmla="*/ 0 w 123034"/>
                  <a:gd name="connsiteY0" fmla="*/ 28405 h 35377"/>
                  <a:gd name="connsiteX1" fmla="*/ 118872 w 123034"/>
                  <a:gd name="connsiteY1" fmla="*/ 15832 h 35377"/>
                  <a:gd name="connsiteX2" fmla="*/ 122873 w 123034"/>
                  <a:gd name="connsiteY2" fmla="*/ 11831 h 35377"/>
                  <a:gd name="connsiteX3" fmla="*/ 114871 w 123034"/>
                  <a:gd name="connsiteY3" fmla="*/ 3830 h 35377"/>
                  <a:gd name="connsiteX4" fmla="*/ 0 w 123034"/>
                  <a:gd name="connsiteY4" fmla="*/ 28405 h 35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4" h="35377">
                    <a:moveTo>
                      <a:pt x="0" y="28405"/>
                    </a:moveTo>
                    <a:cubicBezTo>
                      <a:pt x="39434" y="40978"/>
                      <a:pt x="82868" y="36406"/>
                      <a:pt x="118872" y="15832"/>
                    </a:cubicBezTo>
                    <a:cubicBezTo>
                      <a:pt x="120586" y="15260"/>
                      <a:pt x="121729" y="13546"/>
                      <a:pt x="122873" y="11831"/>
                    </a:cubicBezTo>
                    <a:cubicBezTo>
                      <a:pt x="124016" y="7831"/>
                      <a:pt x="118872" y="4973"/>
                      <a:pt x="114871" y="3830"/>
                    </a:cubicBezTo>
                    <a:cubicBezTo>
                      <a:pt x="73724" y="-5314"/>
                      <a:pt x="32576" y="1544"/>
                      <a:pt x="0" y="284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9A8B21FD-14E3-2D9C-7DD7-B23CD0B64062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3E2AC58F-5175-CAFF-7A35-35FCA521DD4B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2EDAC3CB-531E-370E-08AB-B7E294159046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AD96B2F0-3735-8A9F-609E-96248452C839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C34CE7FB-52B5-DA03-58C1-6C16FA88B66F}"/>
                  </a:ext>
                </a:extLst>
              </p:cNvPr>
              <p:cNvSpPr/>
              <p:nvPr/>
            </p:nvSpPr>
            <p:spPr>
              <a:xfrm>
                <a:off x="5070843" y="3585509"/>
                <a:ext cx="124586" cy="91868"/>
              </a:xfrm>
              <a:custGeom>
                <a:avLst/>
                <a:gdLst>
                  <a:gd name="connsiteX0" fmla="*/ 0 w 124586"/>
                  <a:gd name="connsiteY0" fmla="*/ 91869 h 91868"/>
                  <a:gd name="connsiteX1" fmla="*/ 68009 w 124586"/>
                  <a:gd name="connsiteY1" fmla="*/ 60436 h 91868"/>
                  <a:gd name="connsiteX2" fmla="*/ 121729 w 124586"/>
                  <a:gd name="connsiteY2" fmla="*/ 10144 h 91868"/>
                  <a:gd name="connsiteX3" fmla="*/ 124587 w 124586"/>
                  <a:gd name="connsiteY3" fmla="*/ 5001 h 91868"/>
                  <a:gd name="connsiteX4" fmla="*/ 120587 w 124586"/>
                  <a:gd name="connsiteY4" fmla="*/ 429 h 91868"/>
                  <a:gd name="connsiteX5" fmla="*/ 113729 w 124586"/>
                  <a:gd name="connsiteY5" fmla="*/ 429 h 91868"/>
                  <a:gd name="connsiteX6" fmla="*/ 46863 w 124586"/>
                  <a:gd name="connsiteY6" fmla="*/ 36433 h 91868"/>
                  <a:gd name="connsiteX7" fmla="*/ 0 w 124586"/>
                  <a:gd name="connsiteY7" fmla="*/ 91869 h 9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586" h="91868">
                    <a:moveTo>
                      <a:pt x="0" y="91869"/>
                    </a:moveTo>
                    <a:cubicBezTo>
                      <a:pt x="24003" y="84439"/>
                      <a:pt x="46863" y="74152"/>
                      <a:pt x="68009" y="60436"/>
                    </a:cubicBezTo>
                    <a:cubicBezTo>
                      <a:pt x="88011" y="45577"/>
                      <a:pt x="105728" y="29004"/>
                      <a:pt x="121729" y="10144"/>
                    </a:cubicBezTo>
                    <a:cubicBezTo>
                      <a:pt x="123444" y="9001"/>
                      <a:pt x="124016" y="6715"/>
                      <a:pt x="124587" y="5001"/>
                    </a:cubicBezTo>
                    <a:cubicBezTo>
                      <a:pt x="124016" y="2715"/>
                      <a:pt x="122873" y="1000"/>
                      <a:pt x="120587" y="429"/>
                    </a:cubicBezTo>
                    <a:cubicBezTo>
                      <a:pt x="118301" y="-143"/>
                      <a:pt x="116014" y="-143"/>
                      <a:pt x="113729" y="429"/>
                    </a:cubicBezTo>
                    <a:cubicBezTo>
                      <a:pt x="88583" y="5572"/>
                      <a:pt x="65151" y="18145"/>
                      <a:pt x="46863" y="36433"/>
                    </a:cubicBezTo>
                    <a:cubicBezTo>
                      <a:pt x="29718" y="53007"/>
                      <a:pt x="13716" y="71295"/>
                      <a:pt x="0" y="918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E006E56F-8FF8-0F6B-A274-89B78771C0A0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34FC572-0460-87E0-AB26-9C773ED496DA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0E65CF83-B57E-9584-2E48-EB988D9D1235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90BCDA91-E8CA-9CC1-F2F2-3B573083143B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BB899ACE-16B9-6B0F-3F8B-3A2C838D52C9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062B9B9F-C334-7F27-BAC2-9566F2C1C0A9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1BB17768-2C73-9D66-9097-5CC7E835FD71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92EF5A90-49D1-2279-E979-78C66EE7064A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8D3A1584-22B8-A795-54EC-4B4B8C3AD3CC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FDF9B1E3-5E9B-E3AA-901B-C68C4FEEB803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BADDA70-6B90-AEED-6493-F9F14325C028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1D0E82AE-7571-48E9-B44F-053B3FAE0048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45DBE9AC-E451-48B6-0D5B-C8339B9E3990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CCB81E68-D02B-C834-0665-E70E70559FEE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F15F367E-1720-BB59-BCBC-347FD5AE5FE7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5DFEFFD6-B05B-C52D-35D3-E39C4C5F0851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3244F9DD-4A3D-CEC6-832F-ECFB07071771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5E17FAB2-2896-E0C4-5E0B-C6C56F31FFE1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F3F303E2-3A69-8028-B7EC-2FBC941A80F8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9CAE77A1-FA5F-C17D-4D7C-6BBE3BDD0CF5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2666E4D7-86AD-8C99-B809-65172C873865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8398694E-10A2-6A2A-987A-542D6F36BE46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55FEA51D-51EF-2318-7CD8-868772A513AF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id="{86C9223A-C10C-F4F2-C286-49095EA89734}"/>
              </a:ext>
            </a:extLst>
          </p:cNvPr>
          <p:cNvGrpSpPr/>
          <p:nvPr/>
        </p:nvGrpSpPr>
        <p:grpSpPr>
          <a:xfrm rot="1805890">
            <a:off x="7362871" y="4955707"/>
            <a:ext cx="1096997" cy="1459362"/>
            <a:chOff x="6984604" y="4870400"/>
            <a:chExt cx="235190" cy="312879"/>
          </a:xfrm>
        </p:grpSpPr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B946C247-67C4-9BE3-5E0D-3069FB7F3632}"/>
                </a:ext>
              </a:extLst>
            </p:cNvPr>
            <p:cNvSpPr/>
            <p:nvPr/>
          </p:nvSpPr>
          <p:spPr>
            <a:xfrm>
              <a:off x="6987742" y="4870400"/>
              <a:ext cx="118323" cy="166571"/>
            </a:xfrm>
            <a:custGeom>
              <a:avLst/>
              <a:gdLst>
                <a:gd name="connsiteX0" fmla="*/ 11342 w 118323"/>
                <a:gd name="connsiteY0" fmla="*/ 4836 h 166571"/>
                <a:gd name="connsiteX1" fmla="*/ 1627 w 118323"/>
                <a:gd name="connsiteY1" fmla="*/ 56843 h 166571"/>
                <a:gd name="connsiteX2" fmla="*/ 25058 w 118323"/>
                <a:gd name="connsiteY2" fmla="*/ 105421 h 166571"/>
                <a:gd name="connsiteX3" fmla="*/ 114212 w 118323"/>
                <a:gd name="connsiteY3" fmla="*/ 166571 h 166571"/>
                <a:gd name="connsiteX4" fmla="*/ 99353 w 118323"/>
                <a:gd name="connsiteY4" fmla="*/ 66559 h 166571"/>
                <a:gd name="connsiteX5" fmla="*/ 11342 w 118323"/>
                <a:gd name="connsiteY5" fmla="*/ 4836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23" h="166571">
                  <a:moveTo>
                    <a:pt x="11342" y="4836"/>
                  </a:moveTo>
                  <a:cubicBezTo>
                    <a:pt x="1055" y="20267"/>
                    <a:pt x="-2373" y="39126"/>
                    <a:pt x="1627" y="56843"/>
                  </a:cubicBezTo>
                  <a:cubicBezTo>
                    <a:pt x="5627" y="74559"/>
                    <a:pt x="13628" y="91133"/>
                    <a:pt x="25058" y="105421"/>
                  </a:cubicBezTo>
                  <a:cubicBezTo>
                    <a:pt x="46204" y="133424"/>
                    <a:pt x="81637" y="153426"/>
                    <a:pt x="114212" y="166571"/>
                  </a:cubicBezTo>
                  <a:cubicBezTo>
                    <a:pt x="126214" y="129424"/>
                    <a:pt x="109069" y="87704"/>
                    <a:pt x="99353" y="66559"/>
                  </a:cubicBezTo>
                  <a:cubicBezTo>
                    <a:pt x="83352" y="33983"/>
                    <a:pt x="34774" y="-15738"/>
                    <a:pt x="11342" y="48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625919F-12BE-66E4-840F-3EE03AEE6583}"/>
                </a:ext>
              </a:extLst>
            </p:cNvPr>
            <p:cNvSpPr/>
            <p:nvPr/>
          </p:nvSpPr>
          <p:spPr>
            <a:xfrm>
              <a:off x="6984604" y="5065178"/>
              <a:ext cx="116778" cy="64182"/>
            </a:xfrm>
            <a:custGeom>
              <a:avLst/>
              <a:gdLst>
                <a:gd name="connsiteX0" fmla="*/ 116779 w 116778"/>
                <a:gd name="connsiteY0" fmla="*/ 44938 h 64182"/>
                <a:gd name="connsiteX1" fmla="*/ 76774 w 116778"/>
                <a:gd name="connsiteY1" fmla="*/ 2647 h 64182"/>
                <a:gd name="connsiteX2" fmla="*/ 17910 w 116778"/>
                <a:gd name="connsiteY2" fmla="*/ 10077 h 64182"/>
                <a:gd name="connsiteX3" fmla="*/ 193 w 116778"/>
                <a:gd name="connsiteY3" fmla="*/ 30651 h 64182"/>
                <a:gd name="connsiteX4" fmla="*/ 10480 w 116778"/>
                <a:gd name="connsiteY4" fmla="*/ 53511 h 64182"/>
                <a:gd name="connsiteX5" fmla="*/ 35055 w 116778"/>
                <a:gd name="connsiteY5" fmla="*/ 62083 h 64182"/>
                <a:gd name="connsiteX6" fmla="*/ 116779 w 116778"/>
                <a:gd name="connsiteY6" fmla="*/ 44938 h 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78" h="64182">
                  <a:moveTo>
                    <a:pt x="116779" y="44938"/>
                  </a:moveTo>
                  <a:cubicBezTo>
                    <a:pt x="112207" y="24936"/>
                    <a:pt x="96776" y="8934"/>
                    <a:pt x="76774" y="2647"/>
                  </a:cubicBezTo>
                  <a:cubicBezTo>
                    <a:pt x="56771" y="-2496"/>
                    <a:pt x="35626" y="-210"/>
                    <a:pt x="17910" y="10077"/>
                  </a:cubicBezTo>
                  <a:cubicBezTo>
                    <a:pt x="9909" y="14649"/>
                    <a:pt x="1908" y="21507"/>
                    <a:pt x="193" y="30651"/>
                  </a:cubicBezTo>
                  <a:cubicBezTo>
                    <a:pt x="-950" y="39795"/>
                    <a:pt x="3050" y="48367"/>
                    <a:pt x="10480" y="53511"/>
                  </a:cubicBezTo>
                  <a:cubicBezTo>
                    <a:pt x="17910" y="58654"/>
                    <a:pt x="25910" y="61512"/>
                    <a:pt x="35055" y="62083"/>
                  </a:cubicBezTo>
                  <a:cubicBezTo>
                    <a:pt x="64773" y="66656"/>
                    <a:pt x="94490" y="64941"/>
                    <a:pt x="116779" y="4493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BC54A5E7-4E8E-9138-F0BE-4A47AE72FF19}"/>
                </a:ext>
              </a:extLst>
            </p:cNvPr>
            <p:cNvSpPr/>
            <p:nvPr/>
          </p:nvSpPr>
          <p:spPr>
            <a:xfrm>
              <a:off x="7152719" y="4933734"/>
              <a:ext cx="67075" cy="141515"/>
            </a:xfrm>
            <a:custGeom>
              <a:avLst/>
              <a:gdLst>
                <a:gd name="connsiteX0" fmla="*/ 9243 w 67075"/>
                <a:gd name="connsiteY0" fmla="*/ 139230 h 141515"/>
                <a:gd name="connsiteX1" fmla="*/ 21816 w 67075"/>
                <a:gd name="connsiteY1" fmla="*/ 16357 h 141515"/>
                <a:gd name="connsiteX2" fmla="*/ 48105 w 67075"/>
                <a:gd name="connsiteY2" fmla="*/ 355 h 141515"/>
                <a:gd name="connsiteX3" fmla="*/ 65822 w 67075"/>
                <a:gd name="connsiteY3" fmla="*/ 25501 h 141515"/>
                <a:gd name="connsiteX4" fmla="*/ 11529 w 67075"/>
                <a:gd name="connsiteY4" fmla="*/ 141516 h 14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75" h="141515">
                  <a:moveTo>
                    <a:pt x="9243" y="139230"/>
                  </a:moveTo>
                  <a:cubicBezTo>
                    <a:pt x="-6759" y="98653"/>
                    <a:pt x="-1615" y="52933"/>
                    <a:pt x="21816" y="16357"/>
                  </a:cubicBezTo>
                  <a:cubicBezTo>
                    <a:pt x="28103" y="7213"/>
                    <a:pt x="37247" y="-1931"/>
                    <a:pt x="48105" y="355"/>
                  </a:cubicBezTo>
                  <a:cubicBezTo>
                    <a:pt x="58964" y="2641"/>
                    <a:pt x="64107" y="14643"/>
                    <a:pt x="65822" y="25501"/>
                  </a:cubicBezTo>
                  <a:cubicBezTo>
                    <a:pt x="72680" y="71793"/>
                    <a:pt x="50963" y="117513"/>
                    <a:pt x="11529" y="141516"/>
                  </a:cubicBezTo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680221EA-7A4C-6563-8DAD-345E119B355D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C90E5ACE-59C8-EAA7-97E1-DB0267089CDA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18D188A3-E406-AF5B-F165-F224FD8285B4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5C0E97EB-6037-CA1A-E060-7F78F0AE87EE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5487CCFD-B6E5-B88B-3B3C-1C44F9D94AAB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AB9F6D87-2BB9-4A9D-198A-67867B8FDECF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3" name="组合 622">
            <a:extLst>
              <a:ext uri="{FF2B5EF4-FFF2-40B4-BE49-F238E27FC236}">
                <a16:creationId xmlns:a16="http://schemas.microsoft.com/office/drawing/2014/main" id="{BD472CBA-F7BC-8EA7-DCDC-802624AE1669}"/>
              </a:ext>
            </a:extLst>
          </p:cNvPr>
          <p:cNvGrpSpPr/>
          <p:nvPr/>
        </p:nvGrpSpPr>
        <p:grpSpPr>
          <a:xfrm rot="1642365">
            <a:off x="2306562" y="4658980"/>
            <a:ext cx="1100491" cy="1640105"/>
            <a:chOff x="4441050" y="3691660"/>
            <a:chExt cx="415673" cy="619494"/>
          </a:xfrm>
        </p:grpSpPr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897BC4BB-2F01-83FB-ECE0-76F518051126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F040BA4-AF2E-6F17-C6A9-2A2444D9F3C7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A461EAA9-0B16-3187-7457-FE377D5ABAD2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6B6B553D-FF12-148F-CA63-BE0800765641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434A8612-2845-7686-55F9-28B01D179D42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B6092E96-8620-5489-348D-B599FF5CC294}"/>
                </a:ext>
              </a:extLst>
            </p:cNvPr>
            <p:cNvSpPr/>
            <p:nvPr/>
          </p:nvSpPr>
          <p:spPr>
            <a:xfrm>
              <a:off x="4441050" y="3789397"/>
              <a:ext cx="314898" cy="429196"/>
            </a:xfrm>
            <a:custGeom>
              <a:avLst/>
              <a:gdLst>
                <a:gd name="connsiteX0" fmla="*/ 314897 w 314898"/>
                <a:gd name="connsiteY0" fmla="*/ 429197 h 429196"/>
                <a:gd name="connsiteX1" fmla="*/ 112586 w 314898"/>
                <a:gd name="connsiteY1" fmla="*/ 260033 h 429196"/>
                <a:gd name="connsiteX2" fmla="*/ 149733 w 314898"/>
                <a:gd name="connsiteY2" fmla="*/ 241173 h 429196"/>
                <a:gd name="connsiteX3" fmla="*/ 90869 w 314898"/>
                <a:gd name="connsiteY3" fmla="*/ 218884 h 429196"/>
                <a:gd name="connsiteX4" fmla="*/ 58293 w 314898"/>
                <a:gd name="connsiteY4" fmla="*/ 145161 h 429196"/>
                <a:gd name="connsiteX5" fmla="*/ 96584 w 314898"/>
                <a:gd name="connsiteY5" fmla="*/ 136017 h 429196"/>
                <a:gd name="connsiteX6" fmla="*/ 50864 w 314898"/>
                <a:gd name="connsiteY6" fmla="*/ 117729 h 429196"/>
                <a:gd name="connsiteX7" fmla="*/ 0 w 314898"/>
                <a:gd name="connsiteY7" fmla="*/ 0 h 429196"/>
                <a:gd name="connsiteX8" fmla="*/ 100013 w 314898"/>
                <a:gd name="connsiteY8" fmla="*/ 60579 h 429196"/>
                <a:gd name="connsiteX9" fmla="*/ 256032 w 314898"/>
                <a:gd name="connsiteY9" fmla="*/ 275463 h 429196"/>
                <a:gd name="connsiteX10" fmla="*/ 314897 w 314898"/>
                <a:gd name="connsiteY10" fmla="*/ 429197 h 42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898" h="429196">
                  <a:moveTo>
                    <a:pt x="314897" y="429197"/>
                  </a:moveTo>
                  <a:cubicBezTo>
                    <a:pt x="314897" y="429197"/>
                    <a:pt x="165735" y="366332"/>
                    <a:pt x="112586" y="260033"/>
                  </a:cubicBezTo>
                  <a:lnTo>
                    <a:pt x="149733" y="241173"/>
                  </a:lnTo>
                  <a:cubicBezTo>
                    <a:pt x="149733" y="241173"/>
                    <a:pt x="95441" y="235458"/>
                    <a:pt x="90869" y="218884"/>
                  </a:cubicBezTo>
                  <a:cubicBezTo>
                    <a:pt x="86297" y="202311"/>
                    <a:pt x="58293" y="145161"/>
                    <a:pt x="58293" y="145161"/>
                  </a:cubicBezTo>
                  <a:lnTo>
                    <a:pt x="96584" y="136017"/>
                  </a:lnTo>
                  <a:cubicBezTo>
                    <a:pt x="96584" y="136017"/>
                    <a:pt x="64580" y="136589"/>
                    <a:pt x="50864" y="117729"/>
                  </a:cubicBezTo>
                  <a:cubicBezTo>
                    <a:pt x="37148" y="98869"/>
                    <a:pt x="0" y="0"/>
                    <a:pt x="0" y="0"/>
                  </a:cubicBezTo>
                  <a:cubicBezTo>
                    <a:pt x="0" y="0"/>
                    <a:pt x="64008" y="22289"/>
                    <a:pt x="100013" y="60579"/>
                  </a:cubicBezTo>
                  <a:cubicBezTo>
                    <a:pt x="136017" y="98869"/>
                    <a:pt x="196025" y="133731"/>
                    <a:pt x="256032" y="275463"/>
                  </a:cubicBezTo>
                  <a:cubicBezTo>
                    <a:pt x="316040" y="417195"/>
                    <a:pt x="314897" y="429197"/>
                    <a:pt x="314897" y="429197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4DDDDCA8-5808-1F35-7307-2EBBA593A0E1}"/>
                </a:ext>
              </a:extLst>
            </p:cNvPr>
            <p:cNvSpPr/>
            <p:nvPr/>
          </p:nvSpPr>
          <p:spPr>
            <a:xfrm>
              <a:off x="4746849" y="3763680"/>
              <a:ext cx="109874" cy="441198"/>
            </a:xfrm>
            <a:custGeom>
              <a:avLst/>
              <a:gdLst>
                <a:gd name="connsiteX0" fmla="*/ 61105 w 109874"/>
                <a:gd name="connsiteY0" fmla="*/ 441198 h 441198"/>
                <a:gd name="connsiteX1" fmla="*/ 105682 w 109874"/>
                <a:gd name="connsiteY1" fmla="*/ 226886 h 441198"/>
                <a:gd name="connsiteX2" fmla="*/ 71392 w 109874"/>
                <a:gd name="connsiteY2" fmla="*/ 234315 h 441198"/>
                <a:gd name="connsiteX3" fmla="*/ 97681 w 109874"/>
                <a:gd name="connsiteY3" fmla="*/ 189167 h 441198"/>
                <a:gd name="connsiteX4" fmla="*/ 79964 w 109874"/>
                <a:gd name="connsiteY4" fmla="*/ 124587 h 441198"/>
                <a:gd name="connsiteX5" fmla="*/ 50247 w 109874"/>
                <a:gd name="connsiteY5" fmla="*/ 138874 h 441198"/>
                <a:gd name="connsiteX6" fmla="*/ 70249 w 109874"/>
                <a:gd name="connsiteY6" fmla="*/ 102870 h 441198"/>
                <a:gd name="connsiteX7" fmla="*/ 41102 w 109874"/>
                <a:gd name="connsiteY7" fmla="*/ 0 h 441198"/>
                <a:gd name="connsiteX8" fmla="*/ 8527 w 109874"/>
                <a:gd name="connsiteY8" fmla="*/ 91440 h 441198"/>
                <a:gd name="connsiteX9" fmla="*/ 20529 w 109874"/>
                <a:gd name="connsiteY9" fmla="*/ 312611 h 441198"/>
                <a:gd name="connsiteX10" fmla="*/ 61105 w 109874"/>
                <a:gd name="connsiteY10" fmla="*/ 441198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874" h="441198">
                  <a:moveTo>
                    <a:pt x="61105" y="441198"/>
                  </a:moveTo>
                  <a:cubicBezTo>
                    <a:pt x="61105" y="441198"/>
                    <a:pt x="126827" y="323469"/>
                    <a:pt x="105682" y="226886"/>
                  </a:cubicBezTo>
                  <a:lnTo>
                    <a:pt x="71392" y="234315"/>
                  </a:lnTo>
                  <a:cubicBezTo>
                    <a:pt x="71392" y="234315"/>
                    <a:pt x="103396" y="202311"/>
                    <a:pt x="97681" y="189167"/>
                  </a:cubicBezTo>
                  <a:cubicBezTo>
                    <a:pt x="91966" y="176022"/>
                    <a:pt x="79964" y="124587"/>
                    <a:pt x="79964" y="124587"/>
                  </a:cubicBezTo>
                  <a:lnTo>
                    <a:pt x="50247" y="138874"/>
                  </a:lnTo>
                  <a:cubicBezTo>
                    <a:pt x="50247" y="138874"/>
                    <a:pt x="71392" y="122301"/>
                    <a:pt x="70249" y="102870"/>
                  </a:cubicBezTo>
                  <a:cubicBezTo>
                    <a:pt x="69106" y="83439"/>
                    <a:pt x="41102" y="0"/>
                    <a:pt x="41102" y="0"/>
                  </a:cubicBezTo>
                  <a:cubicBezTo>
                    <a:pt x="41102" y="0"/>
                    <a:pt x="11384" y="48006"/>
                    <a:pt x="8527" y="91440"/>
                  </a:cubicBezTo>
                  <a:cubicBezTo>
                    <a:pt x="5669" y="134874"/>
                    <a:pt x="-14905" y="189167"/>
                    <a:pt x="20529" y="312611"/>
                  </a:cubicBezTo>
                  <a:cubicBezTo>
                    <a:pt x="55962" y="436054"/>
                    <a:pt x="61105" y="441198"/>
                    <a:pt x="61105" y="44119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968655F0-1F04-2CBA-78F8-0F5DC635FA57}"/>
                </a:ext>
              </a:extLst>
            </p:cNvPr>
            <p:cNvSpPr/>
            <p:nvPr/>
          </p:nvSpPr>
          <p:spPr>
            <a:xfrm>
              <a:off x="4456481" y="4125282"/>
              <a:ext cx="321183" cy="167595"/>
            </a:xfrm>
            <a:custGeom>
              <a:avLst/>
              <a:gdLst>
                <a:gd name="connsiteX0" fmla="*/ 321183 w 321183"/>
                <a:gd name="connsiteY0" fmla="*/ 167595 h 167595"/>
                <a:gd name="connsiteX1" fmla="*/ 131445 w 321183"/>
                <a:gd name="connsiteY1" fmla="*/ 70440 h 167595"/>
                <a:gd name="connsiteX2" fmla="*/ 146876 w 321183"/>
                <a:gd name="connsiteY2" fmla="*/ 51586 h 167595"/>
                <a:gd name="connsiteX3" fmla="*/ 100013 w 321183"/>
                <a:gd name="connsiteY3" fmla="*/ 59010 h 167595"/>
                <a:gd name="connsiteX4" fmla="*/ 55436 w 321183"/>
                <a:gd name="connsiteY4" fmla="*/ 39579 h 167595"/>
                <a:gd name="connsiteX5" fmla="*/ 79439 w 321183"/>
                <a:gd name="connsiteY5" fmla="*/ 21863 h 167595"/>
                <a:gd name="connsiteX6" fmla="*/ 0 w 321183"/>
                <a:gd name="connsiteY6" fmla="*/ 7003 h 167595"/>
                <a:gd name="connsiteX7" fmla="*/ 104013 w 321183"/>
                <a:gd name="connsiteY7" fmla="*/ 8146 h 167595"/>
                <a:gd name="connsiteX8" fmla="*/ 182880 w 321183"/>
                <a:gd name="connsiteY8" fmla="*/ 40156 h 167595"/>
                <a:gd name="connsiteX9" fmla="*/ 218313 w 321183"/>
                <a:gd name="connsiteY9" fmla="*/ 61868 h 167595"/>
                <a:gd name="connsiteX10" fmla="*/ 321183 w 321183"/>
                <a:gd name="connsiteY10" fmla="*/ 167595 h 16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1183" h="167595">
                  <a:moveTo>
                    <a:pt x="321183" y="167595"/>
                  </a:moveTo>
                  <a:cubicBezTo>
                    <a:pt x="321183" y="167595"/>
                    <a:pt x="187452" y="115017"/>
                    <a:pt x="131445" y="70440"/>
                  </a:cubicBezTo>
                  <a:lnTo>
                    <a:pt x="146876" y="51586"/>
                  </a:lnTo>
                  <a:cubicBezTo>
                    <a:pt x="133159" y="60730"/>
                    <a:pt x="116014" y="63582"/>
                    <a:pt x="100013" y="59010"/>
                  </a:cubicBezTo>
                  <a:cubicBezTo>
                    <a:pt x="84011" y="54438"/>
                    <a:pt x="69152" y="48151"/>
                    <a:pt x="55436" y="39579"/>
                  </a:cubicBezTo>
                  <a:lnTo>
                    <a:pt x="79439" y="21863"/>
                  </a:lnTo>
                  <a:cubicBezTo>
                    <a:pt x="52007" y="27578"/>
                    <a:pt x="23432" y="21863"/>
                    <a:pt x="0" y="7003"/>
                  </a:cubicBezTo>
                  <a:cubicBezTo>
                    <a:pt x="33147" y="-3855"/>
                    <a:pt x="69723" y="-997"/>
                    <a:pt x="104013" y="8146"/>
                  </a:cubicBezTo>
                  <a:cubicBezTo>
                    <a:pt x="131445" y="16148"/>
                    <a:pt x="157734" y="27012"/>
                    <a:pt x="182880" y="40156"/>
                  </a:cubicBezTo>
                  <a:cubicBezTo>
                    <a:pt x="195453" y="46443"/>
                    <a:pt x="207454" y="53295"/>
                    <a:pt x="218313" y="61868"/>
                  </a:cubicBezTo>
                  <a:cubicBezTo>
                    <a:pt x="246888" y="83585"/>
                    <a:pt x="303467" y="132162"/>
                    <a:pt x="321183" y="16759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7712CCF0-F8F9-E8F6-067E-E5D5676ABD9C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0FCA48FF-B2FF-C33B-6372-4DF4777C4D9B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35892794-76FB-C9C5-AFD2-37E08A8CFDF7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0" name="组合 639">
            <a:extLst>
              <a:ext uri="{FF2B5EF4-FFF2-40B4-BE49-F238E27FC236}">
                <a16:creationId xmlns:a16="http://schemas.microsoft.com/office/drawing/2014/main" id="{C914368E-535C-FFC2-9F85-E88220911224}"/>
              </a:ext>
            </a:extLst>
          </p:cNvPr>
          <p:cNvGrpSpPr/>
          <p:nvPr/>
        </p:nvGrpSpPr>
        <p:grpSpPr>
          <a:xfrm>
            <a:off x="9994071" y="5184464"/>
            <a:ext cx="487315" cy="1085338"/>
            <a:chOff x="2375323" y="679988"/>
            <a:chExt cx="1252220" cy="2788919"/>
          </a:xfrm>
        </p:grpSpPr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8AB69C71-B039-E775-5A94-E2E4D782AE1F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DEF289F4-9C55-93ED-8FE8-0BBC61BFCC26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2BB1A1D2-40F5-A651-404E-46D159D742C4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EED2BB0B-BE35-4D58-5A2D-9CEFCAC7C680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5150FB8C-8ECB-58C9-6669-45A9584190DE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6312914B-248B-9FA5-093F-5ECC1FF2B7F5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C2D9062-A9C0-5018-F0F8-969E546E914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326B722D-E1F6-92F1-5FB7-DE24329DC9A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FDE21BC9-35E3-F364-2741-1052ED2916DB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89DDB412-DD41-EA2D-A7C3-326F7F8D15EE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8E88D9FC-2715-7C5C-CA33-FF7CA60225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5F0D4C48-5F3F-6014-D0F6-004866C35636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AFA99281-EE03-15F2-DFDC-4BC4BB34978E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AB466902-1E70-BAC9-D18E-9383E04B99D1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1EF48543-C640-6CD1-94E2-7E0C15B89AC4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81563DFC-42FC-10B6-ABFC-714FCCBA9520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99716E9A-0917-7196-959F-E15B493A8317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30F80E30-005B-D056-F589-C9C75D6E8F25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6A8453B0-AD98-1557-6207-4545C16AEEC4}"/>
              </a:ext>
            </a:extLst>
          </p:cNvPr>
          <p:cNvSpPr/>
          <p:nvPr/>
        </p:nvSpPr>
        <p:spPr>
          <a:xfrm>
            <a:off x="678152" y="6041828"/>
            <a:ext cx="11513849" cy="816172"/>
          </a:xfrm>
          <a:custGeom>
            <a:avLst/>
            <a:gdLst>
              <a:gd name="connsiteX0" fmla="*/ 3307041 w 11513849"/>
              <a:gd name="connsiteY0" fmla="*/ 1331 h 816172"/>
              <a:gd name="connsiteX1" fmla="*/ 5330763 w 11513849"/>
              <a:gd name="connsiteY1" fmla="*/ 155772 h 816172"/>
              <a:gd name="connsiteX2" fmla="*/ 7377278 w 11513849"/>
              <a:gd name="connsiteY2" fmla="*/ 475086 h 816172"/>
              <a:gd name="connsiteX3" fmla="*/ 9612478 w 11513849"/>
              <a:gd name="connsiteY3" fmla="*/ 184801 h 816172"/>
              <a:gd name="connsiteX4" fmla="*/ 10759106 w 11513849"/>
              <a:gd name="connsiteY4" fmla="*/ 576686 h 816172"/>
              <a:gd name="connsiteX5" fmla="*/ 11347466 w 11513849"/>
              <a:gd name="connsiteY5" fmla="*/ 467808 h 816172"/>
              <a:gd name="connsiteX6" fmla="*/ 11513849 w 11513849"/>
              <a:gd name="connsiteY6" fmla="*/ 416206 h 816172"/>
              <a:gd name="connsiteX7" fmla="*/ 11513849 w 11513849"/>
              <a:gd name="connsiteY7" fmla="*/ 816172 h 816172"/>
              <a:gd name="connsiteX8" fmla="*/ 0 w 11513849"/>
              <a:gd name="connsiteY8" fmla="*/ 816172 h 816172"/>
              <a:gd name="connsiteX9" fmla="*/ 423007 w 11513849"/>
              <a:gd name="connsiteY9" fmla="*/ 662227 h 816172"/>
              <a:gd name="connsiteX10" fmla="*/ 2544020 w 11513849"/>
              <a:gd name="connsiteY10" fmla="*/ 68686 h 816172"/>
              <a:gd name="connsiteX11" fmla="*/ 3307041 w 11513849"/>
              <a:gd name="connsiteY11" fmla="*/ 1331 h 81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13849" h="816172">
                <a:moveTo>
                  <a:pt x="3307041" y="1331"/>
                </a:moveTo>
                <a:cubicBezTo>
                  <a:pt x="4048971" y="-13864"/>
                  <a:pt x="4726606" y="104972"/>
                  <a:pt x="5330763" y="155772"/>
                </a:cubicBezTo>
                <a:cubicBezTo>
                  <a:pt x="6136306" y="223505"/>
                  <a:pt x="6663659" y="470248"/>
                  <a:pt x="7377278" y="475086"/>
                </a:cubicBezTo>
                <a:cubicBezTo>
                  <a:pt x="8090897" y="479924"/>
                  <a:pt x="9048840" y="167868"/>
                  <a:pt x="9612478" y="184801"/>
                </a:cubicBezTo>
                <a:cubicBezTo>
                  <a:pt x="10176116" y="201734"/>
                  <a:pt x="10282554" y="598457"/>
                  <a:pt x="10759106" y="576686"/>
                </a:cubicBezTo>
                <a:cubicBezTo>
                  <a:pt x="10937813" y="568522"/>
                  <a:pt x="11136421" y="528211"/>
                  <a:pt x="11347466" y="467808"/>
                </a:cubicBezTo>
                <a:lnTo>
                  <a:pt x="11513849" y="416206"/>
                </a:lnTo>
                <a:lnTo>
                  <a:pt x="11513849" y="816172"/>
                </a:lnTo>
                <a:lnTo>
                  <a:pt x="0" y="816172"/>
                </a:lnTo>
                <a:lnTo>
                  <a:pt x="423007" y="662227"/>
                </a:lnTo>
                <a:cubicBezTo>
                  <a:pt x="1169699" y="396580"/>
                  <a:pt x="1890878" y="174519"/>
                  <a:pt x="2544020" y="68686"/>
                </a:cubicBezTo>
                <a:cubicBezTo>
                  <a:pt x="2805278" y="26353"/>
                  <a:pt x="3059731" y="6396"/>
                  <a:pt x="3307041" y="13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97752A-F08D-B263-36A8-C09A878E0C95}"/>
              </a:ext>
            </a:extLst>
          </p:cNvPr>
          <p:cNvSpPr/>
          <p:nvPr/>
        </p:nvSpPr>
        <p:spPr>
          <a:xfrm>
            <a:off x="8874039" y="3372082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522D16-A9B9-FDFD-A232-54A097A0A2DA}"/>
              </a:ext>
            </a:extLst>
          </p:cNvPr>
          <p:cNvSpPr txBox="1"/>
          <p:nvPr/>
        </p:nvSpPr>
        <p:spPr>
          <a:xfrm>
            <a:off x="4763812" y="2585865"/>
            <a:ext cx="4364844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08345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E5BA53F-2DEB-E638-B71E-9063995037CF}"/>
              </a:ext>
            </a:extLst>
          </p:cNvPr>
          <p:cNvSpPr/>
          <p:nvPr/>
        </p:nvSpPr>
        <p:spPr>
          <a:xfrm>
            <a:off x="1253595" y="2722563"/>
            <a:ext cx="2021267" cy="1718735"/>
          </a:xfrm>
          <a:custGeom>
            <a:avLst/>
            <a:gdLst>
              <a:gd name="connsiteX0" fmla="*/ 1010632 w 2021267"/>
              <a:gd name="connsiteY0" fmla="*/ 0 h 1718735"/>
              <a:gd name="connsiteX1" fmla="*/ 1094970 w 2021267"/>
              <a:gd name="connsiteY1" fmla="*/ 145411 h 1718735"/>
              <a:gd name="connsiteX2" fmla="*/ 1852561 w 2021267"/>
              <a:gd name="connsiteY2" fmla="*/ 145411 h 1718735"/>
              <a:gd name="connsiteX3" fmla="*/ 2021267 w 2021267"/>
              <a:gd name="connsiteY3" fmla="*/ 314117 h 1718735"/>
              <a:gd name="connsiteX4" fmla="*/ 2021267 w 2021267"/>
              <a:gd name="connsiteY4" fmla="*/ 474257 h 1718735"/>
              <a:gd name="connsiteX5" fmla="*/ 2021267 w 2021267"/>
              <a:gd name="connsiteY5" fmla="*/ 1389889 h 1718735"/>
              <a:gd name="connsiteX6" fmla="*/ 2021267 w 2021267"/>
              <a:gd name="connsiteY6" fmla="*/ 1550029 h 1718735"/>
              <a:gd name="connsiteX7" fmla="*/ 1852561 w 2021267"/>
              <a:gd name="connsiteY7" fmla="*/ 1718735 h 1718735"/>
              <a:gd name="connsiteX8" fmla="*/ 168706 w 2021267"/>
              <a:gd name="connsiteY8" fmla="*/ 1718735 h 1718735"/>
              <a:gd name="connsiteX9" fmla="*/ 0 w 2021267"/>
              <a:gd name="connsiteY9" fmla="*/ 1550029 h 1718735"/>
              <a:gd name="connsiteX10" fmla="*/ 0 w 2021267"/>
              <a:gd name="connsiteY10" fmla="*/ 1389889 h 1718735"/>
              <a:gd name="connsiteX11" fmla="*/ 0 w 2021267"/>
              <a:gd name="connsiteY11" fmla="*/ 474257 h 1718735"/>
              <a:gd name="connsiteX12" fmla="*/ 0 w 2021267"/>
              <a:gd name="connsiteY12" fmla="*/ 314117 h 1718735"/>
              <a:gd name="connsiteX13" fmla="*/ 168706 w 2021267"/>
              <a:gd name="connsiteY13" fmla="*/ 145411 h 1718735"/>
              <a:gd name="connsiteX14" fmla="*/ 926294 w 2021267"/>
              <a:gd name="connsiteY14" fmla="*/ 145411 h 171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21267" h="1718735">
                <a:moveTo>
                  <a:pt x="1010632" y="0"/>
                </a:moveTo>
                <a:lnTo>
                  <a:pt x="1094970" y="145411"/>
                </a:lnTo>
                <a:lnTo>
                  <a:pt x="1852561" y="145411"/>
                </a:lnTo>
                <a:cubicBezTo>
                  <a:pt x="1945735" y="145411"/>
                  <a:pt x="2021267" y="220943"/>
                  <a:pt x="2021267" y="314117"/>
                </a:cubicBezTo>
                <a:lnTo>
                  <a:pt x="2021267" y="474257"/>
                </a:lnTo>
                <a:lnTo>
                  <a:pt x="2021267" y="1389889"/>
                </a:lnTo>
                <a:lnTo>
                  <a:pt x="2021267" y="1550029"/>
                </a:lnTo>
                <a:cubicBezTo>
                  <a:pt x="2021267" y="1643203"/>
                  <a:pt x="1945735" y="1718735"/>
                  <a:pt x="1852561" y="1718735"/>
                </a:cubicBezTo>
                <a:lnTo>
                  <a:pt x="168706" y="1718735"/>
                </a:lnTo>
                <a:cubicBezTo>
                  <a:pt x="75532" y="1718735"/>
                  <a:pt x="0" y="1643203"/>
                  <a:pt x="0" y="1550029"/>
                </a:cubicBezTo>
                <a:lnTo>
                  <a:pt x="0" y="1389889"/>
                </a:lnTo>
                <a:lnTo>
                  <a:pt x="0" y="474257"/>
                </a:lnTo>
                <a:lnTo>
                  <a:pt x="0" y="314117"/>
                </a:lnTo>
                <a:cubicBezTo>
                  <a:pt x="0" y="220943"/>
                  <a:pt x="75532" y="145411"/>
                  <a:pt x="168706" y="145411"/>
                </a:cubicBezTo>
                <a:lnTo>
                  <a:pt x="926294" y="145411"/>
                </a:lnTo>
                <a:close/>
              </a:path>
            </a:pathLst>
          </a:custGeom>
          <a:noFill/>
          <a:ln>
            <a:solidFill>
              <a:srgbClr val="0083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90EB8D61-4E54-514A-1575-CAAC6793AF12}"/>
              </a:ext>
            </a:extLst>
          </p:cNvPr>
          <p:cNvSpPr/>
          <p:nvPr/>
        </p:nvSpPr>
        <p:spPr>
          <a:xfrm>
            <a:off x="1253595" y="4148930"/>
            <a:ext cx="2021267" cy="1580488"/>
          </a:xfrm>
          <a:prstGeom prst="roundRect">
            <a:avLst>
              <a:gd name="adj" fmla="val 1102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solidFill>
              <a:srgbClr val="57B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课后作业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C23470E5-4B3C-8254-B463-720F634508A3}"/>
              </a:ext>
            </a:extLst>
          </p:cNvPr>
          <p:cNvCxnSpPr/>
          <p:nvPr/>
        </p:nvCxnSpPr>
        <p:spPr>
          <a:xfrm>
            <a:off x="527049" y="2435519"/>
            <a:ext cx="111379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>
            <a:extLst>
              <a:ext uri="{FF2B5EF4-FFF2-40B4-BE49-F238E27FC236}">
                <a16:creationId xmlns:a16="http://schemas.microsoft.com/office/drawing/2014/main" id="{29BAC0EC-E3FD-6F8C-B1FF-2EC0E5088E4B}"/>
              </a:ext>
            </a:extLst>
          </p:cNvPr>
          <p:cNvSpPr/>
          <p:nvPr/>
        </p:nvSpPr>
        <p:spPr>
          <a:xfrm>
            <a:off x="2105478" y="2276767"/>
            <a:ext cx="317500" cy="317500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BAAB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2DC49E-0AEA-A6EE-E7FF-CBA8FF806F84}"/>
              </a:ext>
            </a:extLst>
          </p:cNvPr>
          <p:cNvSpPr txBox="1"/>
          <p:nvPr/>
        </p:nvSpPr>
        <p:spPr>
          <a:xfrm>
            <a:off x="1253595" y="1655928"/>
            <a:ext cx="2021267" cy="514436"/>
          </a:xfrm>
          <a:prstGeom prst="rect">
            <a:avLst/>
          </a:prstGeom>
          <a:solidFill>
            <a:srgbClr val="008357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96F90CB-0AC9-6649-6F8F-23063615C6AC}"/>
              </a:ext>
            </a:extLst>
          </p:cNvPr>
          <p:cNvSpPr/>
          <p:nvPr/>
        </p:nvSpPr>
        <p:spPr>
          <a:xfrm>
            <a:off x="5937249" y="2276767"/>
            <a:ext cx="317500" cy="317500"/>
          </a:xfrm>
          <a:prstGeom prst="ellipse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BAAB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B310465-05DE-8121-8506-A3B7CC994ECA}"/>
              </a:ext>
            </a:extLst>
          </p:cNvPr>
          <p:cNvSpPr txBox="1"/>
          <p:nvPr/>
        </p:nvSpPr>
        <p:spPr>
          <a:xfrm>
            <a:off x="5085366" y="1655928"/>
            <a:ext cx="2021267" cy="514436"/>
          </a:xfrm>
          <a:prstGeom prst="rect">
            <a:avLst/>
          </a:prstGeom>
          <a:solidFill>
            <a:srgbClr val="008357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 b="1" spc="200">
                <a:solidFill>
                  <a:srgbClr val="BDCAAA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09EFB58-B4C8-E0D1-CB54-55CD7FFBA998}"/>
              </a:ext>
            </a:extLst>
          </p:cNvPr>
          <p:cNvSpPr/>
          <p:nvPr/>
        </p:nvSpPr>
        <p:spPr>
          <a:xfrm>
            <a:off x="9769020" y="2276767"/>
            <a:ext cx="317500" cy="317500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BAAB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8CA3D9E-3EA1-BBC3-C0D8-73B1F24C7BB1}"/>
              </a:ext>
            </a:extLst>
          </p:cNvPr>
          <p:cNvSpPr txBox="1"/>
          <p:nvPr/>
        </p:nvSpPr>
        <p:spPr>
          <a:xfrm>
            <a:off x="8917137" y="1655928"/>
            <a:ext cx="2021267" cy="514436"/>
          </a:xfrm>
          <a:prstGeom prst="rect">
            <a:avLst/>
          </a:prstGeom>
          <a:solidFill>
            <a:srgbClr val="008357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 b="1" spc="200">
                <a:solidFill>
                  <a:srgbClr val="BDCAAA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06B734C-51EF-AFE8-9840-EA2E2AFB559A}"/>
              </a:ext>
            </a:extLst>
          </p:cNvPr>
          <p:cNvSpPr txBox="1"/>
          <p:nvPr/>
        </p:nvSpPr>
        <p:spPr>
          <a:xfrm>
            <a:off x="1344959" y="2910358"/>
            <a:ext cx="185665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E0B925CB-BA88-3858-D273-C7935B05C29B}"/>
              </a:ext>
            </a:extLst>
          </p:cNvPr>
          <p:cNvSpPr/>
          <p:nvPr/>
        </p:nvSpPr>
        <p:spPr>
          <a:xfrm>
            <a:off x="5085366" y="2722563"/>
            <a:ext cx="2021267" cy="1718735"/>
          </a:xfrm>
          <a:custGeom>
            <a:avLst/>
            <a:gdLst>
              <a:gd name="connsiteX0" fmla="*/ 1010632 w 2021267"/>
              <a:gd name="connsiteY0" fmla="*/ 0 h 1718735"/>
              <a:gd name="connsiteX1" fmla="*/ 1094970 w 2021267"/>
              <a:gd name="connsiteY1" fmla="*/ 145411 h 1718735"/>
              <a:gd name="connsiteX2" fmla="*/ 1852561 w 2021267"/>
              <a:gd name="connsiteY2" fmla="*/ 145411 h 1718735"/>
              <a:gd name="connsiteX3" fmla="*/ 2021267 w 2021267"/>
              <a:gd name="connsiteY3" fmla="*/ 314117 h 1718735"/>
              <a:gd name="connsiteX4" fmla="*/ 2021267 w 2021267"/>
              <a:gd name="connsiteY4" fmla="*/ 474257 h 1718735"/>
              <a:gd name="connsiteX5" fmla="*/ 2021267 w 2021267"/>
              <a:gd name="connsiteY5" fmla="*/ 1389889 h 1718735"/>
              <a:gd name="connsiteX6" fmla="*/ 2021267 w 2021267"/>
              <a:gd name="connsiteY6" fmla="*/ 1550029 h 1718735"/>
              <a:gd name="connsiteX7" fmla="*/ 1852561 w 2021267"/>
              <a:gd name="connsiteY7" fmla="*/ 1718735 h 1718735"/>
              <a:gd name="connsiteX8" fmla="*/ 168706 w 2021267"/>
              <a:gd name="connsiteY8" fmla="*/ 1718735 h 1718735"/>
              <a:gd name="connsiteX9" fmla="*/ 0 w 2021267"/>
              <a:gd name="connsiteY9" fmla="*/ 1550029 h 1718735"/>
              <a:gd name="connsiteX10" fmla="*/ 0 w 2021267"/>
              <a:gd name="connsiteY10" fmla="*/ 1389889 h 1718735"/>
              <a:gd name="connsiteX11" fmla="*/ 0 w 2021267"/>
              <a:gd name="connsiteY11" fmla="*/ 474257 h 1718735"/>
              <a:gd name="connsiteX12" fmla="*/ 0 w 2021267"/>
              <a:gd name="connsiteY12" fmla="*/ 314117 h 1718735"/>
              <a:gd name="connsiteX13" fmla="*/ 168706 w 2021267"/>
              <a:gd name="connsiteY13" fmla="*/ 145411 h 1718735"/>
              <a:gd name="connsiteX14" fmla="*/ 926294 w 2021267"/>
              <a:gd name="connsiteY14" fmla="*/ 145411 h 171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21267" h="1718735">
                <a:moveTo>
                  <a:pt x="1010632" y="0"/>
                </a:moveTo>
                <a:lnTo>
                  <a:pt x="1094970" y="145411"/>
                </a:lnTo>
                <a:lnTo>
                  <a:pt x="1852561" y="145411"/>
                </a:lnTo>
                <a:cubicBezTo>
                  <a:pt x="1945735" y="145411"/>
                  <a:pt x="2021267" y="220943"/>
                  <a:pt x="2021267" y="314117"/>
                </a:cubicBezTo>
                <a:lnTo>
                  <a:pt x="2021267" y="474257"/>
                </a:lnTo>
                <a:lnTo>
                  <a:pt x="2021267" y="1389889"/>
                </a:lnTo>
                <a:lnTo>
                  <a:pt x="2021267" y="1550029"/>
                </a:lnTo>
                <a:cubicBezTo>
                  <a:pt x="2021267" y="1643203"/>
                  <a:pt x="1945735" y="1718735"/>
                  <a:pt x="1852561" y="1718735"/>
                </a:cubicBezTo>
                <a:lnTo>
                  <a:pt x="168706" y="1718735"/>
                </a:lnTo>
                <a:cubicBezTo>
                  <a:pt x="75532" y="1718735"/>
                  <a:pt x="0" y="1643203"/>
                  <a:pt x="0" y="1550029"/>
                </a:cubicBezTo>
                <a:lnTo>
                  <a:pt x="0" y="1389889"/>
                </a:lnTo>
                <a:lnTo>
                  <a:pt x="0" y="474257"/>
                </a:lnTo>
                <a:lnTo>
                  <a:pt x="0" y="314117"/>
                </a:lnTo>
                <a:cubicBezTo>
                  <a:pt x="0" y="220943"/>
                  <a:pt x="75532" y="145411"/>
                  <a:pt x="168706" y="145411"/>
                </a:cubicBezTo>
                <a:lnTo>
                  <a:pt x="926294" y="145411"/>
                </a:lnTo>
                <a:close/>
              </a:path>
            </a:pathLst>
          </a:custGeom>
          <a:noFill/>
          <a:ln>
            <a:solidFill>
              <a:srgbClr val="0083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51DA5298-7947-909B-4AF6-A2E8CD93E955}"/>
              </a:ext>
            </a:extLst>
          </p:cNvPr>
          <p:cNvSpPr/>
          <p:nvPr/>
        </p:nvSpPr>
        <p:spPr>
          <a:xfrm>
            <a:off x="5085366" y="4148930"/>
            <a:ext cx="2021267" cy="1580488"/>
          </a:xfrm>
          <a:prstGeom prst="roundRect">
            <a:avLst>
              <a:gd name="adj" fmla="val 1102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solidFill>
              <a:srgbClr val="57B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2365C69-84FE-3B7C-EF32-430A3B565366}"/>
              </a:ext>
            </a:extLst>
          </p:cNvPr>
          <p:cNvSpPr txBox="1"/>
          <p:nvPr/>
        </p:nvSpPr>
        <p:spPr>
          <a:xfrm>
            <a:off x="5176730" y="2910358"/>
            <a:ext cx="185665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0B37D300-A2AA-BAC5-344E-2A49164EAD93}"/>
              </a:ext>
            </a:extLst>
          </p:cNvPr>
          <p:cNvSpPr/>
          <p:nvPr/>
        </p:nvSpPr>
        <p:spPr>
          <a:xfrm>
            <a:off x="8917137" y="2722563"/>
            <a:ext cx="2021267" cy="1718735"/>
          </a:xfrm>
          <a:custGeom>
            <a:avLst/>
            <a:gdLst>
              <a:gd name="connsiteX0" fmla="*/ 1010632 w 2021267"/>
              <a:gd name="connsiteY0" fmla="*/ 0 h 1718735"/>
              <a:gd name="connsiteX1" fmla="*/ 1094970 w 2021267"/>
              <a:gd name="connsiteY1" fmla="*/ 145411 h 1718735"/>
              <a:gd name="connsiteX2" fmla="*/ 1852561 w 2021267"/>
              <a:gd name="connsiteY2" fmla="*/ 145411 h 1718735"/>
              <a:gd name="connsiteX3" fmla="*/ 2021267 w 2021267"/>
              <a:gd name="connsiteY3" fmla="*/ 314117 h 1718735"/>
              <a:gd name="connsiteX4" fmla="*/ 2021267 w 2021267"/>
              <a:gd name="connsiteY4" fmla="*/ 474257 h 1718735"/>
              <a:gd name="connsiteX5" fmla="*/ 2021267 w 2021267"/>
              <a:gd name="connsiteY5" fmla="*/ 1389889 h 1718735"/>
              <a:gd name="connsiteX6" fmla="*/ 2021267 w 2021267"/>
              <a:gd name="connsiteY6" fmla="*/ 1550029 h 1718735"/>
              <a:gd name="connsiteX7" fmla="*/ 1852561 w 2021267"/>
              <a:gd name="connsiteY7" fmla="*/ 1718735 h 1718735"/>
              <a:gd name="connsiteX8" fmla="*/ 168706 w 2021267"/>
              <a:gd name="connsiteY8" fmla="*/ 1718735 h 1718735"/>
              <a:gd name="connsiteX9" fmla="*/ 0 w 2021267"/>
              <a:gd name="connsiteY9" fmla="*/ 1550029 h 1718735"/>
              <a:gd name="connsiteX10" fmla="*/ 0 w 2021267"/>
              <a:gd name="connsiteY10" fmla="*/ 1389889 h 1718735"/>
              <a:gd name="connsiteX11" fmla="*/ 0 w 2021267"/>
              <a:gd name="connsiteY11" fmla="*/ 474257 h 1718735"/>
              <a:gd name="connsiteX12" fmla="*/ 0 w 2021267"/>
              <a:gd name="connsiteY12" fmla="*/ 314117 h 1718735"/>
              <a:gd name="connsiteX13" fmla="*/ 168706 w 2021267"/>
              <a:gd name="connsiteY13" fmla="*/ 145411 h 1718735"/>
              <a:gd name="connsiteX14" fmla="*/ 926294 w 2021267"/>
              <a:gd name="connsiteY14" fmla="*/ 145411 h 171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21267" h="1718735">
                <a:moveTo>
                  <a:pt x="1010632" y="0"/>
                </a:moveTo>
                <a:lnTo>
                  <a:pt x="1094970" y="145411"/>
                </a:lnTo>
                <a:lnTo>
                  <a:pt x="1852561" y="145411"/>
                </a:lnTo>
                <a:cubicBezTo>
                  <a:pt x="1945735" y="145411"/>
                  <a:pt x="2021267" y="220943"/>
                  <a:pt x="2021267" y="314117"/>
                </a:cubicBezTo>
                <a:lnTo>
                  <a:pt x="2021267" y="474257"/>
                </a:lnTo>
                <a:lnTo>
                  <a:pt x="2021267" y="1389889"/>
                </a:lnTo>
                <a:lnTo>
                  <a:pt x="2021267" y="1550029"/>
                </a:lnTo>
                <a:cubicBezTo>
                  <a:pt x="2021267" y="1643203"/>
                  <a:pt x="1945735" y="1718735"/>
                  <a:pt x="1852561" y="1718735"/>
                </a:cubicBezTo>
                <a:lnTo>
                  <a:pt x="168706" y="1718735"/>
                </a:lnTo>
                <a:cubicBezTo>
                  <a:pt x="75532" y="1718735"/>
                  <a:pt x="0" y="1643203"/>
                  <a:pt x="0" y="1550029"/>
                </a:cubicBezTo>
                <a:lnTo>
                  <a:pt x="0" y="1389889"/>
                </a:lnTo>
                <a:lnTo>
                  <a:pt x="0" y="474257"/>
                </a:lnTo>
                <a:lnTo>
                  <a:pt x="0" y="314117"/>
                </a:lnTo>
                <a:cubicBezTo>
                  <a:pt x="0" y="220943"/>
                  <a:pt x="75532" y="145411"/>
                  <a:pt x="168706" y="145411"/>
                </a:cubicBezTo>
                <a:lnTo>
                  <a:pt x="926294" y="145411"/>
                </a:lnTo>
                <a:close/>
              </a:path>
            </a:pathLst>
          </a:custGeom>
          <a:noFill/>
          <a:ln>
            <a:solidFill>
              <a:srgbClr val="0083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1273BF5C-2AB3-E6CE-223D-AA24ED36ECF3}"/>
              </a:ext>
            </a:extLst>
          </p:cNvPr>
          <p:cNvSpPr/>
          <p:nvPr/>
        </p:nvSpPr>
        <p:spPr>
          <a:xfrm>
            <a:off x="8917137" y="4148930"/>
            <a:ext cx="2021267" cy="1580488"/>
          </a:xfrm>
          <a:prstGeom prst="roundRect">
            <a:avLst>
              <a:gd name="adj" fmla="val 11020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solidFill>
              <a:srgbClr val="57B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D70FB66-400E-284E-022D-2FD6F702EC6E}"/>
              </a:ext>
            </a:extLst>
          </p:cNvPr>
          <p:cNvSpPr txBox="1"/>
          <p:nvPr/>
        </p:nvSpPr>
        <p:spPr>
          <a:xfrm>
            <a:off x="9008501" y="2910358"/>
            <a:ext cx="185665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473102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3350192" y="1179997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教育教学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D981D22-9BCD-72EB-FBB8-810F92E61A82}"/>
              </a:ext>
            </a:extLst>
          </p:cNvPr>
          <p:cNvGrpSpPr/>
          <p:nvPr/>
        </p:nvGrpSpPr>
        <p:grpSpPr>
          <a:xfrm>
            <a:off x="7251276" y="1179997"/>
            <a:ext cx="3437978" cy="998603"/>
            <a:chOff x="3533903" y="1610946"/>
            <a:chExt cx="3437978" cy="99860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73086C-2380-A743-5783-B93A2CFBF8F5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本课内容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C51040C-4E59-E06A-2BD9-CDDF7B1282DA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3" name="梯形 32">
              <a:extLst>
                <a:ext uri="{FF2B5EF4-FFF2-40B4-BE49-F238E27FC236}">
                  <a16:creationId xmlns:a16="http://schemas.microsoft.com/office/drawing/2014/main" id="{E13737EB-E82F-E69F-4DB6-48A1AC1517E0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>
              <a:extLst>
                <a:ext uri="{FF2B5EF4-FFF2-40B4-BE49-F238E27FC236}">
                  <a16:creationId xmlns:a16="http://schemas.microsoft.com/office/drawing/2014/main" id="{4BA21AC1-2C4A-8EEB-D87B-337E7225BAC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0BDEDB1-8594-2A75-EDEB-F0589EF48FA3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401297D-F526-3341-DAFD-579B2E55221E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73BA1DF-8DC3-8AB9-668D-8F55810137F5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EDA25CC-C288-4C33-3E9E-4B20096232B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EA391CB-A7C8-09A2-A925-F705CCB7CEB2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61E24BA-DFE9-D5AF-B491-779910E742F3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9C12F76-2C6E-D08C-35F7-DA7E15C0A009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052DE09-6B6C-E72C-8D64-67AFF2682390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F0293A82-1D87-FAD3-91B8-FC1D5F0EE90D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F3A99D2-F549-600C-6F32-FAEF8D1FB8EC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8DCADC55-FC42-7F00-14BF-7193A5072DEC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98FE526-7353-C9F0-C733-5318AF03B20B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0205A86-9113-A7A8-39C6-25524E12917E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2E7CBF1-9D2D-9279-70A3-80999B9666E7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88622745-68C0-5D3E-DD0C-3A63E458276C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DB6F6D9-4D6B-02C1-6347-8C50DC3D636D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BAF612A1-E17B-5C8A-BCBA-FC15852715C7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995C5AC-0263-225B-8940-B39DF47DD8E9}"/>
              </a:ext>
            </a:extLst>
          </p:cNvPr>
          <p:cNvGrpSpPr/>
          <p:nvPr/>
        </p:nvGrpSpPr>
        <p:grpSpPr>
          <a:xfrm>
            <a:off x="3350192" y="2589634"/>
            <a:ext cx="3437978" cy="998603"/>
            <a:chOff x="3533903" y="1610946"/>
            <a:chExt cx="3437978" cy="99860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009B191-6B3F-5B28-691E-C7DB713D6FE7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重点难点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8C9A1A6-2878-ABC2-7DB2-70F50C7E4072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55" name="梯形 54">
              <a:extLst>
                <a:ext uri="{FF2B5EF4-FFF2-40B4-BE49-F238E27FC236}">
                  <a16:creationId xmlns:a16="http://schemas.microsoft.com/office/drawing/2014/main" id="{07A38F88-A8D2-1C09-B6B9-8B589C956D6E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梯形 55">
              <a:extLst>
                <a:ext uri="{FF2B5EF4-FFF2-40B4-BE49-F238E27FC236}">
                  <a16:creationId xmlns:a16="http://schemas.microsoft.com/office/drawing/2014/main" id="{464CD86C-866A-37BF-7E0C-8DC72D4E0089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A273CD9E-C0B1-2795-143B-D62CAB9881D8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511DC29-6702-06BD-D97C-8C9FCC1989B2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FA20EB50-C3A7-40C6-8FAD-0DF6C431F161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8900ED2-F738-99EF-8B6C-6BDEB53485AD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031CB71A-C137-10DB-D26D-E28C90CECBE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7AAC099-F1C8-648A-DD91-BC32DE28BB7E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111AF2DF-D50B-97AC-3417-B2A0932E7AB9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6FE11C13-179A-9481-D2B6-5E7FAB8B3FA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4311DBB8-B242-4E4B-8C2B-9B15D621232E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0B8B91CB-41A0-5097-3B6B-7BD0534A5C19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7FC6A682-DEA7-94E5-0A5C-18F892A85710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D4720803-EE6D-45DE-8EB5-FE2C35045A89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7D82EE6-7F9F-83EC-9400-B9E518C38198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53530756-E06A-8BB1-0D96-A5EAF57F7F57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ABEB53D4-6AE1-8097-969E-8FAA5E66A7A1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658D54F8-FBEE-A834-AD3A-B43D86963BBC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173412A9-FFA8-93D6-0D7D-2F1C38C004F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4180328E-EA48-074F-C2B7-A3BD79FB9FD9}"/>
              </a:ext>
            </a:extLst>
          </p:cNvPr>
          <p:cNvGrpSpPr/>
          <p:nvPr/>
        </p:nvGrpSpPr>
        <p:grpSpPr>
          <a:xfrm>
            <a:off x="7251276" y="2589634"/>
            <a:ext cx="3437978" cy="998603"/>
            <a:chOff x="3533903" y="1610946"/>
            <a:chExt cx="3437978" cy="998603"/>
          </a:xfrm>
        </p:grpSpPr>
        <p:sp>
          <p:nvSpPr>
            <p:cNvPr id="469" name="文本框 468">
              <a:extLst>
                <a:ext uri="{FF2B5EF4-FFF2-40B4-BE49-F238E27FC236}">
                  <a16:creationId xmlns:a16="http://schemas.microsoft.com/office/drawing/2014/main" id="{43B36876-183E-8ADB-AD67-232F6CAC7B46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课后作业</a:t>
              </a:r>
            </a:p>
          </p:txBody>
        </p:sp>
        <p:sp>
          <p:nvSpPr>
            <p:cNvPr id="470" name="文本框 469">
              <a:extLst>
                <a:ext uri="{FF2B5EF4-FFF2-40B4-BE49-F238E27FC236}">
                  <a16:creationId xmlns:a16="http://schemas.microsoft.com/office/drawing/2014/main" id="{0BFBA841-B8CD-E808-581A-F4BFB4E3ABA7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471" name="梯形 470">
              <a:extLst>
                <a:ext uri="{FF2B5EF4-FFF2-40B4-BE49-F238E27FC236}">
                  <a16:creationId xmlns:a16="http://schemas.microsoft.com/office/drawing/2014/main" id="{66B48954-1147-3BEB-24E8-217D22FC5577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梯形 471">
              <a:extLst>
                <a:ext uri="{FF2B5EF4-FFF2-40B4-BE49-F238E27FC236}">
                  <a16:creationId xmlns:a16="http://schemas.microsoft.com/office/drawing/2014/main" id="{71560AAE-9355-DE60-339B-04D9EFD97B83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3" name="组合 472">
              <a:extLst>
                <a:ext uri="{FF2B5EF4-FFF2-40B4-BE49-F238E27FC236}">
                  <a16:creationId xmlns:a16="http://schemas.microsoft.com/office/drawing/2014/main" id="{34E2DFBF-E9D0-8C57-6A85-2F3ED938ADB3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C71FECC6-B8E4-325F-B888-0BE7B7687993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CB2C6A12-59B7-4A98-A42A-063409E621E7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7F13F5A-E179-C83F-7C4F-E868E8A592FE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9C9B3E96-48BE-20F1-B8E8-89440491FB47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6F0525A9-4FCC-BDC6-5F40-E611F3B44AA7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4C155CF-79BD-2112-A296-11D16BEC326F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E6C70C64-70F1-0227-03A2-EAE03C456917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70B2E80C-2B90-A254-6D6C-76D285E41E5E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157BB203-F536-B16D-D108-7F485E2E9309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79F3625F-DC19-2D22-6593-69D9DE359F90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FDC6E674-C3A4-9558-4B74-4936456376F5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3B533801-14EA-E1AA-5653-62083BFC8E66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6D46871E-8BFC-19A0-17C4-3DAEC6F5631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690046C4-2B9B-01C1-241C-B83902404B0A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195C674C-0CBC-5E12-64DB-800463A92D3F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69B70F9A-35B0-0FE6-48E2-557FF1E98614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254FCE8F-6087-AF0B-8FD8-0438B4B7DAD1}"/>
              </a:ext>
            </a:extLst>
          </p:cNvPr>
          <p:cNvGrpSpPr/>
          <p:nvPr/>
        </p:nvGrpSpPr>
        <p:grpSpPr>
          <a:xfrm>
            <a:off x="-1371486" y="442614"/>
            <a:ext cx="6517290" cy="7691552"/>
            <a:chOff x="215487" y="-1182129"/>
            <a:chExt cx="928468" cy="1095756"/>
          </a:xfrm>
        </p:grpSpPr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C56BED-3350-7070-FEA0-33FB0B1A7C0A}"/>
                </a:ext>
              </a:extLst>
            </p:cNvPr>
            <p:cNvSpPr/>
            <p:nvPr/>
          </p:nvSpPr>
          <p:spPr>
            <a:xfrm>
              <a:off x="243490" y="-1182129"/>
              <a:ext cx="535745" cy="621956"/>
            </a:xfrm>
            <a:custGeom>
              <a:avLst/>
              <a:gdLst>
                <a:gd name="connsiteX0" fmla="*/ 386494 w 535745"/>
                <a:gd name="connsiteY0" fmla="*/ 8165 h 621956"/>
                <a:gd name="connsiteX1" fmla="*/ 484838 w 535745"/>
                <a:gd name="connsiteY1" fmla="*/ 199160 h 621956"/>
                <a:gd name="connsiteX2" fmla="*/ 512681 w 535745"/>
                <a:gd name="connsiteY2" fmla="*/ 468405 h 621956"/>
                <a:gd name="connsiteX3" fmla="*/ 264010 w 535745"/>
                <a:gd name="connsiteY3" fmla="*/ 520732 h 621956"/>
                <a:gd name="connsiteX4" fmla="*/ 71506 w 535745"/>
                <a:gd name="connsiteY4" fmla="*/ 621956 h 621956"/>
                <a:gd name="connsiteX5" fmla="*/ 937 w 535745"/>
                <a:gd name="connsiteY5" fmla="*/ 399208 h 621956"/>
                <a:gd name="connsiteX6" fmla="*/ 171564 w 535745"/>
                <a:gd name="connsiteY6" fmla="*/ 198200 h 621956"/>
                <a:gd name="connsiteX7" fmla="*/ 386494 w 535745"/>
                <a:gd name="connsiteY7" fmla="*/ 8165 h 62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745" h="621956">
                  <a:moveTo>
                    <a:pt x="386494" y="8165"/>
                  </a:moveTo>
                  <a:cubicBezTo>
                    <a:pt x="435940" y="21812"/>
                    <a:pt x="470093" y="98073"/>
                    <a:pt x="484838" y="199160"/>
                  </a:cubicBezTo>
                  <a:cubicBezTo>
                    <a:pt x="499583" y="300179"/>
                    <a:pt x="572140" y="426983"/>
                    <a:pt x="512681" y="468405"/>
                  </a:cubicBezTo>
                  <a:cubicBezTo>
                    <a:pt x="453222" y="509828"/>
                    <a:pt x="337871" y="439465"/>
                    <a:pt x="264010" y="520732"/>
                  </a:cubicBezTo>
                  <a:cubicBezTo>
                    <a:pt x="190150" y="601999"/>
                    <a:pt x="71506" y="621956"/>
                    <a:pt x="71506" y="621956"/>
                  </a:cubicBezTo>
                  <a:cubicBezTo>
                    <a:pt x="71506" y="621956"/>
                    <a:pt x="-9555" y="571207"/>
                    <a:pt x="937" y="399208"/>
                  </a:cubicBezTo>
                  <a:cubicBezTo>
                    <a:pt x="11430" y="227210"/>
                    <a:pt x="129525" y="273570"/>
                    <a:pt x="171564" y="198200"/>
                  </a:cubicBezTo>
                  <a:cubicBezTo>
                    <a:pt x="213604" y="122762"/>
                    <a:pt x="219502" y="-37921"/>
                    <a:pt x="386494" y="8165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B3B4F01-DDAD-6AAA-D5C2-438F4CC6F159}"/>
                </a:ext>
              </a:extLst>
            </p:cNvPr>
            <p:cNvSpPr/>
            <p:nvPr/>
          </p:nvSpPr>
          <p:spPr>
            <a:xfrm>
              <a:off x="480206" y="-943398"/>
              <a:ext cx="125158" cy="121186"/>
            </a:xfrm>
            <a:custGeom>
              <a:avLst/>
              <a:gdLst>
                <a:gd name="connsiteX0" fmla="*/ 0 w 125158"/>
                <a:gd name="connsiteY0" fmla="*/ 0 h 121186"/>
                <a:gd name="connsiteX1" fmla="*/ 125159 w 125158"/>
                <a:gd name="connsiteY1" fmla="*/ 7407 h 121186"/>
                <a:gd name="connsiteX2" fmla="*/ 114049 w 125158"/>
                <a:gd name="connsiteY2" fmla="*/ 55756 h 121186"/>
                <a:gd name="connsiteX3" fmla="*/ 113980 w 125158"/>
                <a:gd name="connsiteY3" fmla="*/ 55893 h 121186"/>
                <a:gd name="connsiteX4" fmla="*/ 110894 w 125158"/>
                <a:gd name="connsiteY4" fmla="*/ 69197 h 121186"/>
                <a:gd name="connsiteX5" fmla="*/ 108014 w 125158"/>
                <a:gd name="connsiteY5" fmla="*/ 82022 h 121186"/>
                <a:gd name="connsiteX6" fmla="*/ 107396 w 125158"/>
                <a:gd name="connsiteY6" fmla="*/ 84696 h 121186"/>
                <a:gd name="connsiteX7" fmla="*/ 92789 w 125158"/>
                <a:gd name="connsiteY7" fmla="*/ 88057 h 121186"/>
                <a:gd name="connsiteX8" fmla="*/ 103624 w 125158"/>
                <a:gd name="connsiteY8" fmla="*/ 96423 h 121186"/>
                <a:gd name="connsiteX9" fmla="*/ 62339 w 125158"/>
                <a:gd name="connsiteY9" fmla="*/ 120495 h 121186"/>
                <a:gd name="connsiteX10" fmla="*/ 7818 w 125158"/>
                <a:gd name="connsiteY10" fmla="*/ 107465 h 121186"/>
                <a:gd name="connsiteX11" fmla="*/ 0 w 125158"/>
                <a:gd name="connsiteY11" fmla="*/ 0 h 12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158" h="121186">
                  <a:moveTo>
                    <a:pt x="0" y="0"/>
                  </a:moveTo>
                  <a:lnTo>
                    <a:pt x="125159" y="7407"/>
                  </a:lnTo>
                  <a:lnTo>
                    <a:pt x="114049" y="55756"/>
                  </a:lnTo>
                  <a:lnTo>
                    <a:pt x="113980" y="55893"/>
                  </a:lnTo>
                  <a:lnTo>
                    <a:pt x="110894" y="69197"/>
                  </a:lnTo>
                  <a:lnTo>
                    <a:pt x="108014" y="82022"/>
                  </a:lnTo>
                  <a:lnTo>
                    <a:pt x="107396" y="84696"/>
                  </a:lnTo>
                  <a:lnTo>
                    <a:pt x="92789" y="88057"/>
                  </a:lnTo>
                  <a:lnTo>
                    <a:pt x="103624" y="96423"/>
                  </a:lnTo>
                  <a:cubicBezTo>
                    <a:pt x="103624" y="96423"/>
                    <a:pt x="101018" y="116175"/>
                    <a:pt x="62339" y="120495"/>
                  </a:cubicBezTo>
                  <a:cubicBezTo>
                    <a:pt x="23660" y="124816"/>
                    <a:pt x="7818" y="107465"/>
                    <a:pt x="7818" y="107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73B226B-0ADC-16B7-607A-C39BB8DA965E}"/>
                </a:ext>
              </a:extLst>
            </p:cNvPr>
            <p:cNvSpPr/>
            <p:nvPr/>
          </p:nvSpPr>
          <p:spPr>
            <a:xfrm>
              <a:off x="471827" y="-1092430"/>
              <a:ext cx="213060" cy="225800"/>
            </a:xfrm>
            <a:custGeom>
              <a:avLst/>
              <a:gdLst>
                <a:gd name="connsiteX0" fmla="*/ 218 w 213060"/>
                <a:gd name="connsiteY0" fmla="*/ 111930 h 225800"/>
                <a:gd name="connsiteX1" fmla="*/ 98150 w 213060"/>
                <a:gd name="connsiteY1" fmla="*/ 224333 h 225800"/>
                <a:gd name="connsiteX2" fmla="*/ 210141 w 213060"/>
                <a:gd name="connsiteY2" fmla="*/ 98420 h 225800"/>
                <a:gd name="connsiteX3" fmla="*/ 98424 w 213060"/>
                <a:gd name="connsiteY3" fmla="*/ 213 h 225800"/>
                <a:gd name="connsiteX4" fmla="*/ 218 w 213060"/>
                <a:gd name="connsiteY4" fmla="*/ 111930 h 2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60" h="225800">
                  <a:moveTo>
                    <a:pt x="218" y="111930"/>
                  </a:moveTo>
                  <a:cubicBezTo>
                    <a:pt x="3921" y="169949"/>
                    <a:pt x="41023" y="213977"/>
                    <a:pt x="98150" y="224333"/>
                  </a:cubicBezTo>
                  <a:cubicBezTo>
                    <a:pt x="141904" y="232219"/>
                    <a:pt x="172696" y="210822"/>
                    <a:pt x="210141" y="98420"/>
                  </a:cubicBezTo>
                  <a:cubicBezTo>
                    <a:pt x="228521" y="43282"/>
                    <a:pt x="156375" y="-3559"/>
                    <a:pt x="98424" y="213"/>
                  </a:cubicBezTo>
                  <a:cubicBezTo>
                    <a:pt x="40474" y="3916"/>
                    <a:pt x="-3485" y="53911"/>
                    <a:pt x="218" y="111930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0250E99-9406-7DD6-8ED5-F51B154A9582}"/>
                </a:ext>
              </a:extLst>
            </p:cNvPr>
            <p:cNvSpPr/>
            <p:nvPr/>
          </p:nvSpPr>
          <p:spPr>
            <a:xfrm>
              <a:off x="502716" y="-909931"/>
              <a:ext cx="87629" cy="70225"/>
            </a:xfrm>
            <a:custGeom>
              <a:avLst/>
              <a:gdLst>
                <a:gd name="connsiteX0" fmla="*/ 24810 w 87629"/>
                <a:gd name="connsiteY0" fmla="*/ 49172 h 70225"/>
                <a:gd name="connsiteX1" fmla="*/ 77616 w 87629"/>
                <a:gd name="connsiteY1" fmla="*/ 70226 h 70225"/>
                <a:gd name="connsiteX2" fmla="*/ 81045 w 87629"/>
                <a:gd name="connsiteY2" fmla="*/ 62956 h 70225"/>
                <a:gd name="connsiteX3" fmla="*/ 81937 w 87629"/>
                <a:gd name="connsiteY3" fmla="*/ 59527 h 70225"/>
                <a:gd name="connsiteX4" fmla="*/ 87629 w 87629"/>
                <a:gd name="connsiteY4" fmla="*/ 43000 h 70225"/>
                <a:gd name="connsiteX5" fmla="*/ 52 w 87629"/>
                <a:gd name="connsiteY5" fmla="*/ 0 h 70225"/>
                <a:gd name="connsiteX6" fmla="*/ 24810 w 87629"/>
                <a:gd name="connsiteY6" fmla="*/ 49172 h 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29" h="70225">
                  <a:moveTo>
                    <a:pt x="24810" y="49172"/>
                  </a:moveTo>
                  <a:cubicBezTo>
                    <a:pt x="36263" y="58156"/>
                    <a:pt x="53065" y="65974"/>
                    <a:pt x="77616" y="70226"/>
                  </a:cubicBezTo>
                  <a:cubicBezTo>
                    <a:pt x="77616" y="70226"/>
                    <a:pt x="80085" y="67688"/>
                    <a:pt x="81045" y="62956"/>
                  </a:cubicBezTo>
                  <a:cubicBezTo>
                    <a:pt x="81251" y="62065"/>
                    <a:pt x="81525" y="60899"/>
                    <a:pt x="81937" y="59527"/>
                  </a:cubicBezTo>
                  <a:cubicBezTo>
                    <a:pt x="83789" y="53150"/>
                    <a:pt x="87629" y="43000"/>
                    <a:pt x="87629" y="43000"/>
                  </a:cubicBezTo>
                  <a:cubicBezTo>
                    <a:pt x="87629" y="43000"/>
                    <a:pt x="20421" y="42588"/>
                    <a:pt x="52" y="0"/>
                  </a:cubicBezTo>
                  <a:cubicBezTo>
                    <a:pt x="121" y="0"/>
                    <a:pt x="-2691" y="27775"/>
                    <a:pt x="24810" y="49172"/>
                  </a:cubicBezTo>
                  <a:close/>
                </a:path>
              </a:pathLst>
            </a:custGeom>
            <a:solidFill>
              <a:srgbClr val="E5F8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678BAB8-0308-3233-89F7-17DBF6731CBC}"/>
                </a:ext>
              </a:extLst>
            </p:cNvPr>
            <p:cNvSpPr/>
            <p:nvPr/>
          </p:nvSpPr>
          <p:spPr>
            <a:xfrm>
              <a:off x="467584" y="-1126292"/>
              <a:ext cx="235783" cy="133036"/>
            </a:xfrm>
            <a:custGeom>
              <a:avLst/>
              <a:gdLst>
                <a:gd name="connsiteX0" fmla="*/ 3 w 235783"/>
                <a:gd name="connsiteY0" fmla="*/ 121447 h 133036"/>
                <a:gd name="connsiteX1" fmla="*/ 197170 w 235783"/>
                <a:gd name="connsiteY1" fmla="*/ 72549 h 133036"/>
                <a:gd name="connsiteX2" fmla="*/ 127013 w 235783"/>
                <a:gd name="connsiteY2" fmla="*/ 126041 h 133036"/>
                <a:gd name="connsiteX3" fmla="*/ 198130 w 235783"/>
                <a:gd name="connsiteY3" fmla="*/ 81602 h 133036"/>
                <a:gd name="connsiteX4" fmla="*/ 235712 w 235783"/>
                <a:gd name="connsiteY4" fmla="*/ 133037 h 133036"/>
                <a:gd name="connsiteX5" fmla="*/ 131059 w 235783"/>
                <a:gd name="connsiteY5" fmla="*/ 129 h 133036"/>
                <a:gd name="connsiteX6" fmla="*/ 3 w 235783"/>
                <a:gd name="connsiteY6" fmla="*/ 121447 h 13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83" h="133036">
                  <a:moveTo>
                    <a:pt x="3" y="121447"/>
                  </a:moveTo>
                  <a:cubicBezTo>
                    <a:pt x="3" y="121447"/>
                    <a:pt x="135105" y="150250"/>
                    <a:pt x="197170" y="72549"/>
                  </a:cubicBezTo>
                  <a:cubicBezTo>
                    <a:pt x="197170" y="72549"/>
                    <a:pt x="158354" y="127962"/>
                    <a:pt x="127013" y="126041"/>
                  </a:cubicBezTo>
                  <a:cubicBezTo>
                    <a:pt x="127013" y="126041"/>
                    <a:pt x="172138" y="134683"/>
                    <a:pt x="198130" y="81602"/>
                  </a:cubicBezTo>
                  <a:cubicBezTo>
                    <a:pt x="198130" y="81602"/>
                    <a:pt x="211983" y="126247"/>
                    <a:pt x="235712" y="133037"/>
                  </a:cubicBezTo>
                  <a:cubicBezTo>
                    <a:pt x="235712" y="133037"/>
                    <a:pt x="242227" y="3695"/>
                    <a:pt x="131059" y="129"/>
                  </a:cubicBezTo>
                  <a:cubicBezTo>
                    <a:pt x="19891" y="-3506"/>
                    <a:pt x="-272" y="70697"/>
                    <a:pt x="3" y="121447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0" name="图形 2">
              <a:extLst>
                <a:ext uri="{FF2B5EF4-FFF2-40B4-BE49-F238E27FC236}">
                  <a16:creationId xmlns:a16="http://schemas.microsoft.com/office/drawing/2014/main" id="{C32B1D76-4487-33EC-DE15-71F59BD7D815}"/>
                </a:ext>
              </a:extLst>
            </p:cNvPr>
            <p:cNvGrpSpPr/>
            <p:nvPr/>
          </p:nvGrpSpPr>
          <p:grpSpPr>
            <a:xfrm>
              <a:off x="215487" y="-859925"/>
              <a:ext cx="928468" cy="773552"/>
              <a:chOff x="3164956" y="-2435471"/>
              <a:chExt cx="928468" cy="773552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DDA71983-52B3-5A8D-2652-350A2F3AAB70}"/>
                  </a:ext>
                </a:extLst>
              </p:cNvPr>
              <p:cNvSpPr/>
              <p:nvPr/>
            </p:nvSpPr>
            <p:spPr>
              <a:xfrm>
                <a:off x="3218487" y="-2409079"/>
                <a:ext cx="200283" cy="634090"/>
              </a:xfrm>
              <a:custGeom>
                <a:avLst/>
                <a:gdLst>
                  <a:gd name="connsiteX0" fmla="*/ 200284 w 200283"/>
                  <a:gd name="connsiteY0" fmla="*/ 0 h 634090"/>
                  <a:gd name="connsiteX1" fmla="*/ 155638 w 200283"/>
                  <a:gd name="connsiteY1" fmla="*/ 634091 h 634090"/>
                  <a:gd name="connsiteX2" fmla="*/ 48585 w 200283"/>
                  <a:gd name="connsiteY2" fmla="*/ 622021 h 634090"/>
                  <a:gd name="connsiteX3" fmla="*/ 7848 w 200283"/>
                  <a:gd name="connsiteY3" fmla="*/ 422041 h 634090"/>
                  <a:gd name="connsiteX4" fmla="*/ 55237 w 200283"/>
                  <a:gd name="connsiteY4" fmla="*/ 108768 h 634090"/>
                  <a:gd name="connsiteX5" fmla="*/ 200284 w 200283"/>
                  <a:gd name="connsiteY5" fmla="*/ 0 h 6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283" h="634090">
                    <a:moveTo>
                      <a:pt x="200284" y="0"/>
                    </a:moveTo>
                    <a:lnTo>
                      <a:pt x="155638" y="634091"/>
                    </a:lnTo>
                    <a:lnTo>
                      <a:pt x="48585" y="622021"/>
                    </a:lnTo>
                    <a:cubicBezTo>
                      <a:pt x="48585" y="622021"/>
                      <a:pt x="27531" y="518876"/>
                      <a:pt x="7848" y="422041"/>
                    </a:cubicBezTo>
                    <a:cubicBezTo>
                      <a:pt x="-11834" y="325206"/>
                      <a:pt x="6065" y="156088"/>
                      <a:pt x="55237" y="108768"/>
                    </a:cubicBezTo>
                    <a:cubicBezTo>
                      <a:pt x="104478" y="61516"/>
                      <a:pt x="200284" y="0"/>
                      <a:pt x="200284" y="0"/>
                    </a:cubicBezTo>
                    <a:close/>
                  </a:path>
                </a:pathLst>
              </a:custGeom>
              <a:solidFill>
                <a:srgbClr val="F8C5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72B5FD4-838E-BA02-3C16-A4BA9723E1AC}"/>
                  </a:ext>
                </a:extLst>
              </p:cNvPr>
              <p:cNvSpPr/>
              <p:nvPr/>
            </p:nvSpPr>
            <p:spPr>
              <a:xfrm>
                <a:off x="3958450" y="-2348019"/>
                <a:ext cx="117516" cy="118870"/>
              </a:xfrm>
              <a:custGeom>
                <a:avLst/>
                <a:gdLst>
                  <a:gd name="connsiteX0" fmla="*/ 104012 w 117516"/>
                  <a:gd name="connsiteY0" fmla="*/ 86319 h 118870"/>
                  <a:gd name="connsiteX1" fmla="*/ 89336 w 117516"/>
                  <a:gd name="connsiteY1" fmla="*/ 102298 h 118870"/>
                  <a:gd name="connsiteX2" fmla="*/ 16573 w 117516"/>
                  <a:gd name="connsiteY2" fmla="*/ 105315 h 118870"/>
                  <a:gd name="connsiteX3" fmla="*/ 16573 w 117516"/>
                  <a:gd name="connsiteY3" fmla="*/ 105315 h 118870"/>
                  <a:gd name="connsiteX4" fmla="*/ 13555 w 117516"/>
                  <a:gd name="connsiteY4" fmla="*/ 32552 h 118870"/>
                  <a:gd name="connsiteX5" fmla="*/ 28231 w 117516"/>
                  <a:gd name="connsiteY5" fmla="*/ 16573 h 118870"/>
                  <a:gd name="connsiteX6" fmla="*/ 100995 w 117516"/>
                  <a:gd name="connsiteY6" fmla="*/ 13555 h 118870"/>
                  <a:gd name="connsiteX7" fmla="*/ 100995 w 117516"/>
                  <a:gd name="connsiteY7" fmla="*/ 13555 h 118870"/>
                  <a:gd name="connsiteX8" fmla="*/ 104012 w 117516"/>
                  <a:gd name="connsiteY8" fmla="*/ 86319 h 11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516" h="118870">
                    <a:moveTo>
                      <a:pt x="104012" y="86319"/>
                    </a:moveTo>
                    <a:lnTo>
                      <a:pt x="89336" y="102298"/>
                    </a:lnTo>
                    <a:cubicBezTo>
                      <a:pt x="70134" y="123146"/>
                      <a:pt x="37421" y="124518"/>
                      <a:pt x="16573" y="105315"/>
                    </a:cubicBezTo>
                    <a:lnTo>
                      <a:pt x="16573" y="105315"/>
                    </a:lnTo>
                    <a:cubicBezTo>
                      <a:pt x="-4275" y="86113"/>
                      <a:pt x="-5647" y="53400"/>
                      <a:pt x="13555" y="32552"/>
                    </a:cubicBezTo>
                    <a:lnTo>
                      <a:pt x="28231" y="16573"/>
                    </a:lnTo>
                    <a:cubicBezTo>
                      <a:pt x="47434" y="-4276"/>
                      <a:pt x="80147" y="-5647"/>
                      <a:pt x="100995" y="13555"/>
                    </a:cubicBezTo>
                    <a:lnTo>
                      <a:pt x="100995" y="13555"/>
                    </a:lnTo>
                    <a:cubicBezTo>
                      <a:pt x="121774" y="32689"/>
                      <a:pt x="123146" y="65470"/>
                      <a:pt x="104012" y="86319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EB29881-EA3C-F44D-5A9D-359BC8475A77}"/>
                  </a:ext>
                </a:extLst>
              </p:cNvPr>
              <p:cNvSpPr/>
              <p:nvPr/>
            </p:nvSpPr>
            <p:spPr>
              <a:xfrm>
                <a:off x="3955636" y="-2366817"/>
                <a:ext cx="37681" cy="85246"/>
              </a:xfrm>
              <a:custGeom>
                <a:avLst/>
                <a:gdLst>
                  <a:gd name="connsiteX0" fmla="*/ 15958 w 37681"/>
                  <a:gd name="connsiteY0" fmla="*/ 73707 h 85246"/>
                  <a:gd name="connsiteX1" fmla="*/ 15958 w 37681"/>
                  <a:gd name="connsiteY1" fmla="*/ 73707 h 85246"/>
                  <a:gd name="connsiteX2" fmla="*/ 47 w 37681"/>
                  <a:gd name="connsiteY2" fmla="*/ 82486 h 85246"/>
                  <a:gd name="connsiteX3" fmla="*/ 2173 w 37681"/>
                  <a:gd name="connsiteY3" fmla="*/ 16512 h 85246"/>
                  <a:gd name="connsiteX4" fmla="*/ 21170 w 37681"/>
                  <a:gd name="connsiteY4" fmla="*/ 52 h 85246"/>
                  <a:gd name="connsiteX5" fmla="*/ 21170 w 37681"/>
                  <a:gd name="connsiteY5" fmla="*/ 52 h 85246"/>
                  <a:gd name="connsiteX6" fmla="*/ 37629 w 37681"/>
                  <a:gd name="connsiteY6" fmla="*/ 19118 h 85246"/>
                  <a:gd name="connsiteX7" fmla="*/ 34886 w 37681"/>
                  <a:gd name="connsiteY7" fmla="*/ 57248 h 85246"/>
                  <a:gd name="connsiteX8" fmla="*/ 15958 w 37681"/>
                  <a:gd name="connsiteY8" fmla="*/ 73707 h 8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81" h="85246">
                    <a:moveTo>
                      <a:pt x="15958" y="73707"/>
                    </a:moveTo>
                    <a:lnTo>
                      <a:pt x="15958" y="73707"/>
                    </a:lnTo>
                    <a:cubicBezTo>
                      <a:pt x="6219" y="73022"/>
                      <a:pt x="-639" y="92224"/>
                      <a:pt x="47" y="82486"/>
                    </a:cubicBezTo>
                    <a:lnTo>
                      <a:pt x="2173" y="16512"/>
                    </a:lnTo>
                    <a:cubicBezTo>
                      <a:pt x="2859" y="6773"/>
                      <a:pt x="11431" y="-702"/>
                      <a:pt x="21170" y="52"/>
                    </a:cubicBezTo>
                    <a:lnTo>
                      <a:pt x="21170" y="52"/>
                    </a:lnTo>
                    <a:cubicBezTo>
                      <a:pt x="30908" y="738"/>
                      <a:pt x="38383" y="9311"/>
                      <a:pt x="37629" y="19118"/>
                    </a:cubicBezTo>
                    <a:lnTo>
                      <a:pt x="34886" y="57248"/>
                    </a:lnTo>
                    <a:cubicBezTo>
                      <a:pt x="34269" y="66987"/>
                      <a:pt x="25696" y="74393"/>
                      <a:pt x="15958" y="73707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CBCFDF87-00D3-F601-D04F-449FBAE776C9}"/>
                  </a:ext>
                </a:extLst>
              </p:cNvPr>
              <p:cNvSpPr/>
              <p:nvPr/>
            </p:nvSpPr>
            <p:spPr>
              <a:xfrm>
                <a:off x="3987541" y="-2371324"/>
                <a:ext cx="61512" cy="63656"/>
              </a:xfrm>
              <a:custGeom>
                <a:avLst/>
                <a:gdLst>
                  <a:gd name="connsiteX0" fmla="*/ 5725 w 61512"/>
                  <a:gd name="connsiteY0" fmla="*/ 59011 h 63656"/>
                  <a:gd name="connsiteX1" fmla="*/ 5725 w 61512"/>
                  <a:gd name="connsiteY1" fmla="*/ 59011 h 63656"/>
                  <a:gd name="connsiteX2" fmla="*/ 4696 w 61512"/>
                  <a:gd name="connsiteY2" fmla="*/ 33842 h 63656"/>
                  <a:gd name="connsiteX3" fmla="*/ 30619 w 61512"/>
                  <a:gd name="connsiteY3" fmla="*/ 5725 h 63656"/>
                  <a:gd name="connsiteX4" fmla="*/ 55788 w 61512"/>
                  <a:gd name="connsiteY4" fmla="*/ 4696 h 63656"/>
                  <a:gd name="connsiteX5" fmla="*/ 55788 w 61512"/>
                  <a:gd name="connsiteY5" fmla="*/ 4696 h 63656"/>
                  <a:gd name="connsiteX6" fmla="*/ 56817 w 61512"/>
                  <a:gd name="connsiteY6" fmla="*/ 29865 h 63656"/>
                  <a:gd name="connsiteX7" fmla="*/ 30894 w 61512"/>
                  <a:gd name="connsiteY7" fmla="*/ 57983 h 63656"/>
                  <a:gd name="connsiteX8" fmla="*/ 5725 w 61512"/>
                  <a:gd name="connsiteY8" fmla="*/ 59011 h 6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656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15"/>
                      <a:pt x="12926" y="65595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A5A53FA-257B-1D93-610D-13FF8E030B05}"/>
                  </a:ext>
                </a:extLst>
              </p:cNvPr>
              <p:cNvSpPr/>
              <p:nvPr/>
            </p:nvSpPr>
            <p:spPr>
              <a:xfrm>
                <a:off x="4020185" y="-2374136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3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2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3" y="57983"/>
                    </a:lnTo>
                    <a:cubicBezTo>
                      <a:pt x="24241" y="65183"/>
                      <a:pt x="12926" y="65664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5E36039-26D2-5AD4-707F-6E3A2F6592CD}"/>
                  </a:ext>
                </a:extLst>
              </p:cNvPr>
              <p:cNvSpPr/>
              <p:nvPr/>
            </p:nvSpPr>
            <p:spPr>
              <a:xfrm>
                <a:off x="4030403" y="-2352327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3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7D4D127-7F34-EED1-F9B7-337D5B0BD93E}"/>
                  </a:ext>
                </a:extLst>
              </p:cNvPr>
              <p:cNvSpPr/>
              <p:nvPr/>
            </p:nvSpPr>
            <p:spPr>
              <a:xfrm>
                <a:off x="4031912" y="-2321260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4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57C09C38-7C23-9784-F356-9F7EBF625F0A}"/>
                  </a:ext>
                </a:extLst>
              </p:cNvPr>
              <p:cNvSpPr/>
              <p:nvPr/>
            </p:nvSpPr>
            <p:spPr>
              <a:xfrm rot="-3021600">
                <a:off x="3998519" y="-2342951"/>
                <a:ext cx="57950" cy="3703"/>
              </a:xfrm>
              <a:custGeom>
                <a:avLst/>
                <a:gdLst>
                  <a:gd name="connsiteX0" fmla="*/ 0 w 57950"/>
                  <a:gd name="connsiteY0" fmla="*/ 0 h 3703"/>
                  <a:gd name="connsiteX1" fmla="*/ 57950 w 57950"/>
                  <a:gd name="connsiteY1" fmla="*/ 0 h 3703"/>
                  <a:gd name="connsiteX2" fmla="*/ 57950 w 57950"/>
                  <a:gd name="connsiteY2" fmla="*/ 3703 h 3703"/>
                  <a:gd name="connsiteX3" fmla="*/ 0 w 5795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50" h="3703">
                    <a:moveTo>
                      <a:pt x="0" y="0"/>
                    </a:moveTo>
                    <a:lnTo>
                      <a:pt x="57950" y="0"/>
                    </a:lnTo>
                    <a:lnTo>
                      <a:pt x="5795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82BA01BC-9494-1535-1FB7-83AC45CFE76F}"/>
                  </a:ext>
                </a:extLst>
              </p:cNvPr>
              <p:cNvSpPr/>
              <p:nvPr/>
            </p:nvSpPr>
            <p:spPr>
              <a:xfrm rot="-3020100">
                <a:off x="4034361" y="-2330862"/>
                <a:ext cx="56715" cy="3703"/>
              </a:xfrm>
              <a:custGeom>
                <a:avLst/>
                <a:gdLst>
                  <a:gd name="connsiteX0" fmla="*/ 0 w 56715"/>
                  <a:gd name="connsiteY0" fmla="*/ 0 h 3703"/>
                  <a:gd name="connsiteX1" fmla="*/ 56716 w 56715"/>
                  <a:gd name="connsiteY1" fmla="*/ 0 h 3703"/>
                  <a:gd name="connsiteX2" fmla="*/ 56716 w 56715"/>
                  <a:gd name="connsiteY2" fmla="*/ 3703 h 3703"/>
                  <a:gd name="connsiteX3" fmla="*/ 0 w 56715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15" h="3703">
                    <a:moveTo>
                      <a:pt x="0" y="0"/>
                    </a:moveTo>
                    <a:lnTo>
                      <a:pt x="56716" y="0"/>
                    </a:lnTo>
                    <a:lnTo>
                      <a:pt x="56716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AFAD331-5374-55C6-05BB-AAB67F570992}"/>
                  </a:ext>
                </a:extLst>
              </p:cNvPr>
              <p:cNvSpPr/>
              <p:nvPr/>
            </p:nvSpPr>
            <p:spPr>
              <a:xfrm rot="-3020100">
                <a:off x="4043274" y="-2301159"/>
                <a:ext cx="48760" cy="3703"/>
              </a:xfrm>
              <a:custGeom>
                <a:avLst/>
                <a:gdLst>
                  <a:gd name="connsiteX0" fmla="*/ 0 w 48760"/>
                  <a:gd name="connsiteY0" fmla="*/ 0 h 3703"/>
                  <a:gd name="connsiteX1" fmla="*/ 48760 w 48760"/>
                  <a:gd name="connsiteY1" fmla="*/ 0 h 3703"/>
                  <a:gd name="connsiteX2" fmla="*/ 48760 w 48760"/>
                  <a:gd name="connsiteY2" fmla="*/ 3703 h 3703"/>
                  <a:gd name="connsiteX3" fmla="*/ 0 w 4876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60" h="3703">
                    <a:moveTo>
                      <a:pt x="0" y="0"/>
                    </a:moveTo>
                    <a:lnTo>
                      <a:pt x="48760" y="0"/>
                    </a:lnTo>
                    <a:lnTo>
                      <a:pt x="4876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1" name="图形 2">
                <a:extLst>
                  <a:ext uri="{FF2B5EF4-FFF2-40B4-BE49-F238E27FC236}">
                    <a16:creationId xmlns:a16="http://schemas.microsoft.com/office/drawing/2014/main" id="{9F19CDEE-1651-844D-85CF-3D56FE4F71DF}"/>
                  </a:ext>
                </a:extLst>
              </p:cNvPr>
              <p:cNvGrpSpPr/>
              <p:nvPr/>
            </p:nvGrpSpPr>
            <p:grpSpPr>
              <a:xfrm>
                <a:off x="3301901" y="-1803858"/>
                <a:ext cx="141494" cy="141939"/>
                <a:chOff x="3301901" y="-1803858"/>
                <a:chExt cx="141494" cy="141939"/>
              </a:xfrm>
            </p:grpSpPr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676A38BA-63FF-2554-BB01-E17E5AA5EA4C}"/>
                    </a:ext>
                  </a:extLst>
                </p:cNvPr>
                <p:cNvSpPr/>
                <p:nvPr/>
              </p:nvSpPr>
              <p:spPr>
                <a:xfrm>
                  <a:off x="3301901" y="-1801812"/>
                  <a:ext cx="116810" cy="119507"/>
                </a:xfrm>
                <a:custGeom>
                  <a:avLst/>
                  <a:gdLst>
                    <a:gd name="connsiteX0" fmla="*/ 25933 w 116810"/>
                    <a:gd name="connsiteY0" fmla="*/ 101165 h 119507"/>
                    <a:gd name="connsiteX1" fmla="*/ 12011 w 116810"/>
                    <a:gd name="connsiteY1" fmla="*/ 84568 h 119507"/>
                    <a:gd name="connsiteX2" fmla="*/ 18320 w 116810"/>
                    <a:gd name="connsiteY2" fmla="*/ 12011 h 119507"/>
                    <a:gd name="connsiteX3" fmla="*/ 18320 w 116810"/>
                    <a:gd name="connsiteY3" fmla="*/ 12011 h 119507"/>
                    <a:gd name="connsiteX4" fmla="*/ 90878 w 116810"/>
                    <a:gd name="connsiteY4" fmla="*/ 18320 h 119507"/>
                    <a:gd name="connsiteX5" fmla="*/ 104800 w 116810"/>
                    <a:gd name="connsiteY5" fmla="*/ 34917 h 119507"/>
                    <a:gd name="connsiteX6" fmla="*/ 98490 w 116810"/>
                    <a:gd name="connsiteY6" fmla="*/ 107474 h 119507"/>
                    <a:gd name="connsiteX7" fmla="*/ 98490 w 116810"/>
                    <a:gd name="connsiteY7" fmla="*/ 107474 h 119507"/>
                    <a:gd name="connsiteX8" fmla="*/ 25933 w 116810"/>
                    <a:gd name="connsiteY8" fmla="*/ 101165 h 119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810" h="119507">
                      <a:moveTo>
                        <a:pt x="25933" y="101165"/>
                      </a:moveTo>
                      <a:lnTo>
                        <a:pt x="12011" y="84568"/>
                      </a:lnTo>
                      <a:cubicBezTo>
                        <a:pt x="-6231" y="62897"/>
                        <a:pt x="-3351" y="30253"/>
                        <a:pt x="18320" y="12011"/>
                      </a:cubicBezTo>
                      <a:lnTo>
                        <a:pt x="18320" y="12011"/>
                      </a:lnTo>
                      <a:cubicBezTo>
                        <a:pt x="39991" y="-6231"/>
                        <a:pt x="72636" y="-3351"/>
                        <a:pt x="90878" y="18320"/>
                      </a:cubicBezTo>
                      <a:lnTo>
                        <a:pt x="104800" y="34917"/>
                      </a:lnTo>
                      <a:cubicBezTo>
                        <a:pt x="123042" y="56588"/>
                        <a:pt x="120162" y="89232"/>
                        <a:pt x="98490" y="107474"/>
                      </a:cubicBezTo>
                      <a:lnTo>
                        <a:pt x="98490" y="107474"/>
                      </a:lnTo>
                      <a:cubicBezTo>
                        <a:pt x="76819" y="125716"/>
                        <a:pt x="44175" y="122905"/>
                        <a:pt x="25933" y="101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3D38193-88ED-113E-DE24-57EC4EFF9F9D}"/>
                    </a:ext>
                  </a:extLst>
                </p:cNvPr>
                <p:cNvSpPr/>
                <p:nvPr/>
              </p:nvSpPr>
              <p:spPr>
                <a:xfrm>
                  <a:off x="3361158" y="-1803858"/>
                  <a:ext cx="82237" cy="46087"/>
                </a:xfrm>
                <a:custGeom>
                  <a:avLst/>
                  <a:gdLst>
                    <a:gd name="connsiteX0" fmla="*/ 9470 w 82237"/>
                    <a:gd name="connsiteY0" fmla="*/ 17142 h 46087"/>
                    <a:gd name="connsiteX1" fmla="*/ 9470 w 82237"/>
                    <a:gd name="connsiteY1" fmla="*/ 17142 h 46087"/>
                    <a:gd name="connsiteX2" fmla="*/ 2818 w 82237"/>
                    <a:gd name="connsiteY2" fmla="*/ 272 h 46087"/>
                    <a:gd name="connsiteX3" fmla="*/ 67969 w 82237"/>
                    <a:gd name="connsiteY3" fmla="*/ 10833 h 46087"/>
                    <a:gd name="connsiteX4" fmla="*/ 81890 w 82237"/>
                    <a:gd name="connsiteY4" fmla="*/ 31819 h 46087"/>
                    <a:gd name="connsiteX5" fmla="*/ 81890 w 82237"/>
                    <a:gd name="connsiteY5" fmla="*/ 31819 h 46087"/>
                    <a:gd name="connsiteX6" fmla="*/ 60905 w 82237"/>
                    <a:gd name="connsiteY6" fmla="*/ 45740 h 46087"/>
                    <a:gd name="connsiteX7" fmla="*/ 23392 w 82237"/>
                    <a:gd name="connsiteY7" fmla="*/ 38128 h 46087"/>
                    <a:gd name="connsiteX8" fmla="*/ 9470 w 82237"/>
                    <a:gd name="connsiteY8" fmla="*/ 17142 h 46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237" h="46087">
                      <a:moveTo>
                        <a:pt x="9470" y="17142"/>
                      </a:moveTo>
                      <a:lnTo>
                        <a:pt x="9470" y="17142"/>
                      </a:lnTo>
                      <a:cubicBezTo>
                        <a:pt x="11390" y="7541"/>
                        <a:pt x="-6784" y="-1717"/>
                        <a:pt x="2818" y="272"/>
                      </a:cubicBezTo>
                      <a:lnTo>
                        <a:pt x="67969" y="10833"/>
                      </a:lnTo>
                      <a:cubicBezTo>
                        <a:pt x="77570" y="12753"/>
                        <a:pt x="83810" y="22218"/>
                        <a:pt x="81890" y="31819"/>
                      </a:cubicBezTo>
                      <a:lnTo>
                        <a:pt x="81890" y="31819"/>
                      </a:lnTo>
                      <a:cubicBezTo>
                        <a:pt x="79970" y="41420"/>
                        <a:pt x="70506" y="47661"/>
                        <a:pt x="60905" y="45740"/>
                      </a:cubicBezTo>
                      <a:lnTo>
                        <a:pt x="23392" y="38128"/>
                      </a:lnTo>
                      <a:cubicBezTo>
                        <a:pt x="13790" y="36208"/>
                        <a:pt x="7550" y="26744"/>
                        <a:pt x="9470" y="171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D65D26EF-0DFA-B202-8060-766685FD7FF6}"/>
                    </a:ext>
                  </a:extLst>
                </p:cNvPr>
                <p:cNvSpPr/>
                <p:nvPr/>
              </p:nvSpPr>
              <p:spPr>
                <a:xfrm>
                  <a:off x="3380572" y="-1766946"/>
                  <a:ext cx="60194" cy="64908"/>
                </a:xfrm>
                <a:custGeom>
                  <a:avLst/>
                  <a:gdLst>
                    <a:gd name="connsiteX0" fmla="*/ 6309 w 60194"/>
                    <a:gd name="connsiteY0" fmla="*/ 4165 h 64908"/>
                    <a:gd name="connsiteX1" fmla="*/ 6309 w 60194"/>
                    <a:gd name="connsiteY1" fmla="*/ 4165 h 64908"/>
                    <a:gd name="connsiteX2" fmla="*/ 31409 w 60194"/>
                    <a:gd name="connsiteY2" fmla="*/ 6360 h 64908"/>
                    <a:gd name="connsiteX3" fmla="*/ 56029 w 60194"/>
                    <a:gd name="connsiteY3" fmla="*/ 35643 h 64908"/>
                    <a:gd name="connsiteX4" fmla="*/ 53835 w 60194"/>
                    <a:gd name="connsiteY4" fmla="*/ 60743 h 64908"/>
                    <a:gd name="connsiteX5" fmla="*/ 53835 w 60194"/>
                    <a:gd name="connsiteY5" fmla="*/ 60743 h 64908"/>
                    <a:gd name="connsiteX6" fmla="*/ 28734 w 60194"/>
                    <a:gd name="connsiteY6" fmla="*/ 58549 h 64908"/>
                    <a:gd name="connsiteX7" fmla="*/ 4114 w 60194"/>
                    <a:gd name="connsiteY7" fmla="*/ 29265 h 64908"/>
                    <a:gd name="connsiteX8" fmla="*/ 6309 w 6019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194" h="64908">
                      <a:moveTo>
                        <a:pt x="6309" y="4165"/>
                      </a:moveTo>
                      <a:lnTo>
                        <a:pt x="6309" y="4165"/>
                      </a:lnTo>
                      <a:cubicBezTo>
                        <a:pt x="13784" y="-2145"/>
                        <a:pt x="25100" y="-1184"/>
                        <a:pt x="31409" y="6360"/>
                      </a:cubicBezTo>
                      <a:lnTo>
                        <a:pt x="56029" y="35643"/>
                      </a:lnTo>
                      <a:cubicBezTo>
                        <a:pt x="62338" y="43118"/>
                        <a:pt x="61378" y="54434"/>
                        <a:pt x="53835" y="60743"/>
                      </a:cubicBezTo>
                      <a:lnTo>
                        <a:pt x="53835" y="60743"/>
                      </a:lnTo>
                      <a:cubicBezTo>
                        <a:pt x="46359" y="67053"/>
                        <a:pt x="35044" y="66093"/>
                        <a:pt x="28734" y="58549"/>
                      </a:cubicBezTo>
                      <a:lnTo>
                        <a:pt x="4114" y="29265"/>
                      </a:lnTo>
                      <a:cubicBezTo>
                        <a:pt x="-2127" y="21790"/>
                        <a:pt x="-1167" y="10474"/>
                        <a:pt x="630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4C3C8D2-6260-D1B7-F475-478206715F45}"/>
                    </a:ext>
                  </a:extLst>
                </p:cNvPr>
                <p:cNvSpPr/>
                <p:nvPr/>
              </p:nvSpPr>
              <p:spPr>
                <a:xfrm>
                  <a:off x="3379150" y="-1734165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60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60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4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74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9B4A3C81-5F2F-982E-259C-4F678A4D6BEA}"/>
                    </a:ext>
                  </a:extLst>
                </p:cNvPr>
                <p:cNvSpPr/>
                <p:nvPr/>
              </p:nvSpPr>
              <p:spPr>
                <a:xfrm>
                  <a:off x="3356244" y="-1726826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59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59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5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06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A21A80D3-F4C6-6AF9-B734-91B05552BEF0}"/>
                    </a:ext>
                  </a:extLst>
                </p:cNvPr>
                <p:cNvSpPr/>
                <p:nvPr/>
              </p:nvSpPr>
              <p:spPr>
                <a:xfrm>
                  <a:off x="3325200" y="-1729295"/>
                  <a:ext cx="60222" cy="64908"/>
                </a:xfrm>
                <a:custGeom>
                  <a:avLst/>
                  <a:gdLst>
                    <a:gd name="connsiteX0" fmla="*/ 6337 w 60222"/>
                    <a:gd name="connsiteY0" fmla="*/ 4165 h 64908"/>
                    <a:gd name="connsiteX1" fmla="*/ 6337 w 60222"/>
                    <a:gd name="connsiteY1" fmla="*/ 4165 h 64908"/>
                    <a:gd name="connsiteX2" fmla="*/ 31437 w 60222"/>
                    <a:gd name="connsiteY2" fmla="*/ 6359 h 64908"/>
                    <a:gd name="connsiteX3" fmla="*/ 56057 w 60222"/>
                    <a:gd name="connsiteY3" fmla="*/ 35643 h 64908"/>
                    <a:gd name="connsiteX4" fmla="*/ 53863 w 60222"/>
                    <a:gd name="connsiteY4" fmla="*/ 60743 h 64908"/>
                    <a:gd name="connsiteX5" fmla="*/ 53863 w 60222"/>
                    <a:gd name="connsiteY5" fmla="*/ 60743 h 64908"/>
                    <a:gd name="connsiteX6" fmla="*/ 28763 w 60222"/>
                    <a:gd name="connsiteY6" fmla="*/ 58549 h 64908"/>
                    <a:gd name="connsiteX7" fmla="*/ 4142 w 60222"/>
                    <a:gd name="connsiteY7" fmla="*/ 29265 h 64908"/>
                    <a:gd name="connsiteX8" fmla="*/ 6337 w 60222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22" h="64908">
                      <a:moveTo>
                        <a:pt x="6337" y="4165"/>
                      </a:moveTo>
                      <a:lnTo>
                        <a:pt x="6337" y="4165"/>
                      </a:lnTo>
                      <a:cubicBezTo>
                        <a:pt x="13812" y="-2144"/>
                        <a:pt x="25128" y="-1184"/>
                        <a:pt x="31437" y="6359"/>
                      </a:cubicBezTo>
                      <a:lnTo>
                        <a:pt x="56057" y="35643"/>
                      </a:lnTo>
                      <a:cubicBezTo>
                        <a:pt x="62367" y="43118"/>
                        <a:pt x="61407" y="54434"/>
                        <a:pt x="53863" y="60743"/>
                      </a:cubicBezTo>
                      <a:lnTo>
                        <a:pt x="53863" y="60743"/>
                      </a:lnTo>
                      <a:cubicBezTo>
                        <a:pt x="46388" y="67053"/>
                        <a:pt x="35072" y="66093"/>
                        <a:pt x="28763" y="58549"/>
                      </a:cubicBezTo>
                      <a:lnTo>
                        <a:pt x="4142" y="29265"/>
                      </a:lnTo>
                      <a:cubicBezTo>
                        <a:pt x="-2167" y="21721"/>
                        <a:pt x="-1138" y="10406"/>
                        <a:pt x="6337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45F08D04-3BF3-E83F-0372-7072D39F5655}"/>
                    </a:ext>
                  </a:extLst>
                </p:cNvPr>
                <p:cNvSpPr/>
                <p:nvPr/>
              </p:nvSpPr>
              <p:spPr>
                <a:xfrm rot="-2579880">
                  <a:off x="3409154" y="-1754018"/>
                  <a:ext cx="3703" cy="57950"/>
                </a:xfrm>
                <a:custGeom>
                  <a:avLst/>
                  <a:gdLst>
                    <a:gd name="connsiteX0" fmla="*/ 0 w 3703"/>
                    <a:gd name="connsiteY0" fmla="*/ 0 h 57950"/>
                    <a:gd name="connsiteX1" fmla="*/ 3703 w 3703"/>
                    <a:gd name="connsiteY1" fmla="*/ 0 h 57950"/>
                    <a:gd name="connsiteX2" fmla="*/ 3703 w 3703"/>
                    <a:gd name="connsiteY2" fmla="*/ 57950 h 57950"/>
                    <a:gd name="connsiteX3" fmla="*/ 0 w 3703"/>
                    <a:gd name="connsiteY3" fmla="*/ 57950 h 57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795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7950"/>
                      </a:lnTo>
                      <a:lnTo>
                        <a:pt x="0" y="5795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3941538-A188-D08C-8174-B8164903C016}"/>
                    </a:ext>
                  </a:extLst>
                </p:cNvPr>
                <p:cNvSpPr/>
                <p:nvPr/>
              </p:nvSpPr>
              <p:spPr>
                <a:xfrm rot="-2578260">
                  <a:off x="3392850" y="-1720159"/>
                  <a:ext cx="3703" cy="56715"/>
                </a:xfrm>
                <a:custGeom>
                  <a:avLst/>
                  <a:gdLst>
                    <a:gd name="connsiteX0" fmla="*/ 0 w 3703"/>
                    <a:gd name="connsiteY0" fmla="*/ 0 h 56715"/>
                    <a:gd name="connsiteX1" fmla="*/ 3703 w 3703"/>
                    <a:gd name="connsiteY1" fmla="*/ 0 h 56715"/>
                    <a:gd name="connsiteX2" fmla="*/ 3703 w 3703"/>
                    <a:gd name="connsiteY2" fmla="*/ 56715 h 56715"/>
                    <a:gd name="connsiteX3" fmla="*/ 0 w 3703"/>
                    <a:gd name="connsiteY3" fmla="*/ 56715 h 56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6715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6715"/>
                      </a:lnTo>
                      <a:lnTo>
                        <a:pt x="0" y="5671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D8252451-1BA5-89F8-8D90-20C2D0CB518C}"/>
                    </a:ext>
                  </a:extLst>
                </p:cNvPr>
                <p:cNvSpPr/>
                <p:nvPr/>
              </p:nvSpPr>
              <p:spPr>
                <a:xfrm rot="-2578260">
                  <a:off x="3362792" y="-1715120"/>
                  <a:ext cx="3703" cy="48760"/>
                </a:xfrm>
                <a:custGeom>
                  <a:avLst/>
                  <a:gdLst>
                    <a:gd name="connsiteX0" fmla="*/ 0 w 3703"/>
                    <a:gd name="connsiteY0" fmla="*/ 0 h 48760"/>
                    <a:gd name="connsiteX1" fmla="*/ 3703 w 3703"/>
                    <a:gd name="connsiteY1" fmla="*/ 0 h 48760"/>
                    <a:gd name="connsiteX2" fmla="*/ 3703 w 3703"/>
                    <a:gd name="connsiteY2" fmla="*/ 48760 h 48760"/>
                    <a:gd name="connsiteX3" fmla="*/ 0 w 3703"/>
                    <a:gd name="connsiteY3" fmla="*/ 48760 h 4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4876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48760"/>
                      </a:lnTo>
                      <a:lnTo>
                        <a:pt x="0" y="4876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3BA8222-8464-8144-AD39-272AC9F473B8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457634" cy="334660"/>
              </a:xfrm>
              <a:custGeom>
                <a:avLst/>
                <a:gdLst>
                  <a:gd name="connsiteX0" fmla="*/ 186057 w 457634"/>
                  <a:gd name="connsiteY0" fmla="*/ 116106 h 334660"/>
                  <a:gd name="connsiteX1" fmla="*/ 0 w 457634"/>
                  <a:gd name="connsiteY1" fmla="*/ 0 h 334660"/>
                  <a:gd name="connsiteX2" fmla="*/ 163906 w 457634"/>
                  <a:gd name="connsiteY2" fmla="*/ 187224 h 334660"/>
                  <a:gd name="connsiteX3" fmla="*/ 164112 w 457634"/>
                  <a:gd name="connsiteY3" fmla="*/ 195316 h 334660"/>
                  <a:gd name="connsiteX4" fmla="*/ 164112 w 457634"/>
                  <a:gd name="connsiteY4" fmla="*/ 313891 h 334660"/>
                  <a:gd name="connsiteX5" fmla="*/ 457634 w 457634"/>
                  <a:gd name="connsiteY5" fmla="*/ 193190 h 334660"/>
                  <a:gd name="connsiteX6" fmla="*/ 387203 w 457634"/>
                  <a:gd name="connsiteY6" fmla="*/ 127833 h 334660"/>
                  <a:gd name="connsiteX7" fmla="*/ 186057 w 457634"/>
                  <a:gd name="connsiteY7" fmla="*/ 116106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634" h="334660">
                    <a:moveTo>
                      <a:pt x="186057" y="116106"/>
                    </a:moveTo>
                    <a:cubicBezTo>
                      <a:pt x="116929" y="20231"/>
                      <a:pt x="12756" y="1920"/>
                      <a:pt x="0" y="0"/>
                    </a:cubicBezTo>
                    <a:cubicBezTo>
                      <a:pt x="90663" y="15774"/>
                      <a:pt x="160134" y="93063"/>
                      <a:pt x="163906" y="187224"/>
                    </a:cubicBezTo>
                    <a:cubicBezTo>
                      <a:pt x="164043" y="189898"/>
                      <a:pt x="164112" y="192641"/>
                      <a:pt x="164112" y="195316"/>
                    </a:cubicBezTo>
                    <a:lnTo>
                      <a:pt x="164112" y="313891"/>
                    </a:lnTo>
                    <a:cubicBezTo>
                      <a:pt x="316497" y="399410"/>
                      <a:pt x="457634" y="193190"/>
                      <a:pt x="457634" y="193190"/>
                    </a:cubicBezTo>
                    <a:lnTo>
                      <a:pt x="387203" y="127833"/>
                    </a:lnTo>
                    <a:cubicBezTo>
                      <a:pt x="330213" y="189898"/>
                      <a:pt x="259850" y="218359"/>
                      <a:pt x="186057" y="116106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A57B612-E21D-7715-7788-8ADB8784366E}"/>
                  </a:ext>
                </a:extLst>
              </p:cNvPr>
              <p:cNvSpPr/>
              <p:nvPr/>
            </p:nvSpPr>
            <p:spPr>
              <a:xfrm>
                <a:off x="3164956" y="-2411753"/>
                <a:ext cx="570069" cy="672769"/>
              </a:xfrm>
              <a:custGeom>
                <a:avLst/>
                <a:gdLst>
                  <a:gd name="connsiteX0" fmla="*/ 0 w 570069"/>
                  <a:gd name="connsiteY0" fmla="*/ 356342 h 672769"/>
                  <a:gd name="connsiteX1" fmla="*/ 126873 w 570069"/>
                  <a:gd name="connsiteY1" fmla="*/ 672770 h 672769"/>
                  <a:gd name="connsiteX2" fmla="*/ 164729 w 570069"/>
                  <a:gd name="connsiteY2" fmla="*/ 645749 h 672769"/>
                  <a:gd name="connsiteX3" fmla="*/ 190995 w 570069"/>
                  <a:gd name="connsiteY3" fmla="*/ 596783 h 672769"/>
                  <a:gd name="connsiteX4" fmla="*/ 178857 w 570069"/>
                  <a:gd name="connsiteY4" fmla="*/ 574426 h 672769"/>
                  <a:gd name="connsiteX5" fmla="*/ 213695 w 570069"/>
                  <a:gd name="connsiteY5" fmla="*/ 574426 h 672769"/>
                  <a:gd name="connsiteX6" fmla="*/ 429379 w 570069"/>
                  <a:gd name="connsiteY6" fmla="*/ 574632 h 672769"/>
                  <a:gd name="connsiteX7" fmla="*/ 552206 w 570069"/>
                  <a:gd name="connsiteY7" fmla="*/ 574769 h 672769"/>
                  <a:gd name="connsiteX8" fmla="*/ 570037 w 570069"/>
                  <a:gd name="connsiteY8" fmla="*/ 555841 h 672769"/>
                  <a:gd name="connsiteX9" fmla="*/ 555155 w 570069"/>
                  <a:gd name="connsiteY9" fmla="*/ 316840 h 672769"/>
                  <a:gd name="connsiteX10" fmla="*/ 555155 w 570069"/>
                  <a:gd name="connsiteY10" fmla="*/ 198265 h 672769"/>
                  <a:gd name="connsiteX11" fmla="*/ 554949 w 570069"/>
                  <a:gd name="connsiteY11" fmla="*/ 190172 h 672769"/>
                  <a:gd name="connsiteX12" fmla="*/ 391043 w 570069"/>
                  <a:gd name="connsiteY12" fmla="*/ 2949 h 672769"/>
                  <a:gd name="connsiteX13" fmla="*/ 389740 w 570069"/>
                  <a:gd name="connsiteY13" fmla="*/ 2743 h 672769"/>
                  <a:gd name="connsiteX14" fmla="*/ 356890 w 570069"/>
                  <a:gd name="connsiteY14" fmla="*/ 0 h 672769"/>
                  <a:gd name="connsiteX15" fmla="*/ 286664 w 570069"/>
                  <a:gd name="connsiteY15" fmla="*/ 0 h 672769"/>
                  <a:gd name="connsiteX16" fmla="*/ 253883 w 570069"/>
                  <a:gd name="connsiteY16" fmla="*/ 2743 h 672769"/>
                  <a:gd name="connsiteX17" fmla="*/ 211844 w 570069"/>
                  <a:gd name="connsiteY17" fmla="*/ 14676 h 672769"/>
                  <a:gd name="connsiteX18" fmla="*/ 0 w 570069"/>
                  <a:gd name="connsiteY18" fmla="*/ 356342 h 67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0069" h="672769">
                    <a:moveTo>
                      <a:pt x="0" y="356342"/>
                    </a:moveTo>
                    <a:cubicBezTo>
                      <a:pt x="0" y="479717"/>
                      <a:pt x="30792" y="580187"/>
                      <a:pt x="126873" y="672770"/>
                    </a:cubicBezTo>
                    <a:cubicBezTo>
                      <a:pt x="130165" y="671810"/>
                      <a:pt x="139972" y="669615"/>
                      <a:pt x="164729" y="645749"/>
                    </a:cubicBezTo>
                    <a:cubicBezTo>
                      <a:pt x="180297" y="630799"/>
                      <a:pt x="190995" y="596783"/>
                      <a:pt x="190995" y="596783"/>
                    </a:cubicBezTo>
                    <a:cubicBezTo>
                      <a:pt x="190995" y="596783"/>
                      <a:pt x="185989" y="588554"/>
                      <a:pt x="178857" y="574426"/>
                    </a:cubicBezTo>
                    <a:lnTo>
                      <a:pt x="213695" y="574426"/>
                    </a:lnTo>
                    <a:lnTo>
                      <a:pt x="429379" y="574632"/>
                    </a:lnTo>
                    <a:lnTo>
                      <a:pt x="552206" y="574769"/>
                    </a:lnTo>
                    <a:cubicBezTo>
                      <a:pt x="562493" y="574769"/>
                      <a:pt x="570654" y="566128"/>
                      <a:pt x="570037" y="555841"/>
                    </a:cubicBezTo>
                    <a:lnTo>
                      <a:pt x="555155" y="316840"/>
                    </a:lnTo>
                    <a:lnTo>
                      <a:pt x="555155" y="198265"/>
                    </a:lnTo>
                    <a:cubicBezTo>
                      <a:pt x="555155" y="195522"/>
                      <a:pt x="555087" y="192847"/>
                      <a:pt x="554949" y="190172"/>
                    </a:cubicBezTo>
                    <a:cubicBezTo>
                      <a:pt x="551246" y="96012"/>
                      <a:pt x="481706" y="18722"/>
                      <a:pt x="391043" y="2949"/>
                    </a:cubicBezTo>
                    <a:cubicBezTo>
                      <a:pt x="390632" y="2880"/>
                      <a:pt x="390152" y="2812"/>
                      <a:pt x="389740" y="2743"/>
                    </a:cubicBezTo>
                    <a:cubicBezTo>
                      <a:pt x="379042" y="960"/>
                      <a:pt x="368069" y="0"/>
                      <a:pt x="356890" y="0"/>
                    </a:cubicBezTo>
                    <a:lnTo>
                      <a:pt x="286664" y="0"/>
                    </a:lnTo>
                    <a:cubicBezTo>
                      <a:pt x="275555" y="0"/>
                      <a:pt x="264582" y="892"/>
                      <a:pt x="253883" y="2743"/>
                    </a:cubicBezTo>
                    <a:cubicBezTo>
                      <a:pt x="239276" y="5144"/>
                      <a:pt x="225217" y="9190"/>
                      <a:pt x="211844" y="14676"/>
                    </a:cubicBezTo>
                    <a:cubicBezTo>
                      <a:pt x="97246" y="55275"/>
                      <a:pt x="69" y="197922"/>
                      <a:pt x="0" y="356342"/>
                    </a:cubicBezTo>
                    <a:close/>
                  </a:path>
                </a:pathLst>
              </a:custGeom>
              <a:solidFill>
                <a:srgbClr val="57B89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92A1CD9-60C4-D993-3882-D12F2C78BE5C}"/>
                  </a:ext>
                </a:extLst>
              </p:cNvPr>
              <p:cNvSpPr/>
              <p:nvPr/>
            </p:nvSpPr>
            <p:spPr>
              <a:xfrm>
                <a:off x="3378514" y="-2411753"/>
                <a:ext cx="215752" cy="574768"/>
              </a:xfrm>
              <a:custGeom>
                <a:avLst/>
                <a:gdLst>
                  <a:gd name="connsiteX0" fmla="*/ 0 w 215752"/>
                  <a:gd name="connsiteY0" fmla="*/ 574769 h 574768"/>
                  <a:gd name="connsiteX1" fmla="*/ 215753 w 215752"/>
                  <a:gd name="connsiteY1" fmla="*/ 574769 h 574768"/>
                  <a:gd name="connsiteX2" fmla="*/ 215753 w 215752"/>
                  <a:gd name="connsiteY2" fmla="*/ 574632 h 574768"/>
                  <a:gd name="connsiteX3" fmla="*/ 179954 w 215752"/>
                  <a:gd name="connsiteY3" fmla="*/ 40668 h 574768"/>
                  <a:gd name="connsiteX4" fmla="*/ 177417 w 215752"/>
                  <a:gd name="connsiteY4" fmla="*/ 2949 h 574768"/>
                  <a:gd name="connsiteX5" fmla="*/ 176114 w 215752"/>
                  <a:gd name="connsiteY5" fmla="*/ 2743 h 574768"/>
                  <a:gd name="connsiteX6" fmla="*/ 143264 w 215752"/>
                  <a:gd name="connsiteY6" fmla="*/ 0 h 574768"/>
                  <a:gd name="connsiteX7" fmla="*/ 73038 w 215752"/>
                  <a:gd name="connsiteY7" fmla="*/ 0 h 574768"/>
                  <a:gd name="connsiteX8" fmla="*/ 40257 w 215752"/>
                  <a:gd name="connsiteY8" fmla="*/ 2743 h 574768"/>
                  <a:gd name="connsiteX9" fmla="*/ 37513 w 215752"/>
                  <a:gd name="connsiteY9" fmla="*/ 41765 h 574768"/>
                  <a:gd name="connsiteX10" fmla="*/ 0 w 215752"/>
                  <a:gd name="connsiteY10" fmla="*/ 574426 h 574768"/>
                  <a:gd name="connsiteX11" fmla="*/ 0 w 215752"/>
                  <a:gd name="connsiteY11" fmla="*/ 574769 h 57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5752" h="574768">
                    <a:moveTo>
                      <a:pt x="0" y="574769"/>
                    </a:moveTo>
                    <a:lnTo>
                      <a:pt x="215753" y="574769"/>
                    </a:lnTo>
                    <a:lnTo>
                      <a:pt x="215753" y="574632"/>
                    </a:lnTo>
                    <a:lnTo>
                      <a:pt x="179954" y="40668"/>
                    </a:lnTo>
                    <a:lnTo>
                      <a:pt x="177417" y="2949"/>
                    </a:lnTo>
                    <a:cubicBezTo>
                      <a:pt x="177005" y="2880"/>
                      <a:pt x="176525" y="2812"/>
                      <a:pt x="176114" y="2743"/>
                    </a:cubicBezTo>
                    <a:cubicBezTo>
                      <a:pt x="165415" y="960"/>
                      <a:pt x="154442" y="0"/>
                      <a:pt x="143264" y="0"/>
                    </a:cubicBezTo>
                    <a:lnTo>
                      <a:pt x="73038" y="0"/>
                    </a:lnTo>
                    <a:cubicBezTo>
                      <a:pt x="61928" y="0"/>
                      <a:pt x="50955" y="892"/>
                      <a:pt x="40257" y="2743"/>
                    </a:cubicBezTo>
                    <a:lnTo>
                      <a:pt x="37513" y="41765"/>
                    </a:lnTo>
                    <a:lnTo>
                      <a:pt x="0" y="574426"/>
                    </a:lnTo>
                    <a:lnTo>
                      <a:pt x="0" y="574769"/>
                    </a:lnTo>
                    <a:close/>
                  </a:path>
                </a:pathLst>
              </a:custGeom>
              <a:solidFill>
                <a:srgbClr val="E5F8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156AC54-291E-7168-6861-F7DAA9D2CC5B}"/>
                  </a:ext>
                </a:extLst>
              </p:cNvPr>
              <p:cNvSpPr/>
              <p:nvPr/>
            </p:nvSpPr>
            <p:spPr>
              <a:xfrm>
                <a:off x="3416027" y="-2435471"/>
                <a:ext cx="142440" cy="120964"/>
              </a:xfrm>
              <a:custGeom>
                <a:avLst/>
                <a:gdLst>
                  <a:gd name="connsiteX0" fmla="*/ 0 w 142440"/>
                  <a:gd name="connsiteY0" fmla="*/ 65414 h 120964"/>
                  <a:gd name="connsiteX1" fmla="*/ 70089 w 142440"/>
                  <a:gd name="connsiteY1" fmla="*/ 120964 h 120964"/>
                  <a:gd name="connsiteX2" fmla="*/ 142441 w 142440"/>
                  <a:gd name="connsiteY2" fmla="*/ 64317 h 120964"/>
                  <a:gd name="connsiteX3" fmla="*/ 118163 w 142440"/>
                  <a:gd name="connsiteY3" fmla="*/ 16242 h 120964"/>
                  <a:gd name="connsiteX4" fmla="*/ 117272 w 142440"/>
                  <a:gd name="connsiteY4" fmla="*/ 19671 h 120964"/>
                  <a:gd name="connsiteX5" fmla="*/ 113843 w 142440"/>
                  <a:gd name="connsiteY5" fmla="*/ 26941 h 120964"/>
                  <a:gd name="connsiteX6" fmla="*/ 61036 w 142440"/>
                  <a:gd name="connsiteY6" fmla="*/ 5887 h 120964"/>
                  <a:gd name="connsiteX7" fmla="*/ 52669 w 142440"/>
                  <a:gd name="connsiteY7" fmla="*/ 3487 h 120964"/>
                  <a:gd name="connsiteX8" fmla="*/ 19957 w 142440"/>
                  <a:gd name="connsiteY8" fmla="*/ 6230 h 120964"/>
                  <a:gd name="connsiteX9" fmla="*/ 0 w 142440"/>
                  <a:gd name="connsiteY9" fmla="*/ 65414 h 120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440" h="120964">
                    <a:moveTo>
                      <a:pt x="0" y="65414"/>
                    </a:moveTo>
                    <a:cubicBezTo>
                      <a:pt x="17214" y="73713"/>
                      <a:pt x="42245" y="120964"/>
                      <a:pt x="70089" y="120964"/>
                    </a:cubicBezTo>
                    <a:cubicBezTo>
                      <a:pt x="99235" y="120964"/>
                      <a:pt x="125227" y="73232"/>
                      <a:pt x="142441" y="64317"/>
                    </a:cubicBezTo>
                    <a:cubicBezTo>
                      <a:pt x="142441" y="64317"/>
                      <a:pt x="113706" y="54784"/>
                      <a:pt x="118163" y="16242"/>
                    </a:cubicBezTo>
                    <a:cubicBezTo>
                      <a:pt x="117752" y="17614"/>
                      <a:pt x="117478" y="18780"/>
                      <a:pt x="117272" y="19671"/>
                    </a:cubicBezTo>
                    <a:cubicBezTo>
                      <a:pt x="116312" y="24404"/>
                      <a:pt x="113843" y="26941"/>
                      <a:pt x="113843" y="26941"/>
                    </a:cubicBezTo>
                    <a:cubicBezTo>
                      <a:pt x="89291" y="22689"/>
                      <a:pt x="72489" y="14871"/>
                      <a:pt x="61036" y="5887"/>
                    </a:cubicBezTo>
                    <a:cubicBezTo>
                      <a:pt x="57950" y="4858"/>
                      <a:pt x="55138" y="3967"/>
                      <a:pt x="52669" y="3487"/>
                    </a:cubicBezTo>
                    <a:cubicBezTo>
                      <a:pt x="41697" y="1498"/>
                      <a:pt x="18722" y="-4537"/>
                      <a:pt x="19957" y="6230"/>
                    </a:cubicBezTo>
                    <a:cubicBezTo>
                      <a:pt x="23317" y="38257"/>
                      <a:pt x="0" y="65414"/>
                      <a:pt x="0" y="65414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EF58BEE0-6000-A4D7-0C4D-A7B2FDD8401B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204231" cy="638068"/>
              </a:xfrm>
              <a:custGeom>
                <a:avLst/>
                <a:gdLst>
                  <a:gd name="connsiteX0" fmla="*/ 0 w 204231"/>
                  <a:gd name="connsiteY0" fmla="*/ 0 h 638068"/>
                  <a:gd name="connsiteX1" fmla="*/ 38336 w 204231"/>
                  <a:gd name="connsiteY1" fmla="*/ 638068 h 638068"/>
                  <a:gd name="connsiteX2" fmla="*/ 204231 w 204231"/>
                  <a:gd name="connsiteY2" fmla="*/ 617494 h 638068"/>
                  <a:gd name="connsiteX3" fmla="*/ 159997 w 204231"/>
                  <a:gd name="connsiteY3" fmla="*/ 305455 h 638068"/>
                  <a:gd name="connsiteX4" fmla="*/ 81336 w 204231"/>
                  <a:gd name="connsiteY4" fmla="*/ 145664 h 638068"/>
                  <a:gd name="connsiteX5" fmla="*/ 0 w 204231"/>
                  <a:gd name="connsiteY5" fmla="*/ 0 h 638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31" h="638068">
                    <a:moveTo>
                      <a:pt x="0" y="0"/>
                    </a:moveTo>
                    <a:lnTo>
                      <a:pt x="38336" y="638068"/>
                    </a:lnTo>
                    <a:lnTo>
                      <a:pt x="204231" y="617494"/>
                    </a:lnTo>
                    <a:lnTo>
                      <a:pt x="159997" y="305455"/>
                    </a:lnTo>
                    <a:cubicBezTo>
                      <a:pt x="159997" y="305455"/>
                      <a:pt x="96286" y="201008"/>
                      <a:pt x="81336" y="145664"/>
                    </a:cubicBezTo>
                    <a:cubicBezTo>
                      <a:pt x="66454" y="9032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31DBB1A-1280-3273-4E00-A4E7F5874661}"/>
                  </a:ext>
                </a:extLst>
              </p:cNvPr>
              <p:cNvSpPr/>
              <p:nvPr/>
            </p:nvSpPr>
            <p:spPr>
              <a:xfrm>
                <a:off x="3296023" y="-2216849"/>
                <a:ext cx="91680" cy="401741"/>
              </a:xfrm>
              <a:custGeom>
                <a:avLst/>
                <a:gdLst>
                  <a:gd name="connsiteX0" fmla="*/ 91680 w 91680"/>
                  <a:gd name="connsiteY0" fmla="*/ 0 h 401741"/>
                  <a:gd name="connsiteX1" fmla="*/ 52521 w 91680"/>
                  <a:gd name="connsiteY1" fmla="*/ 126736 h 401741"/>
                  <a:gd name="connsiteX2" fmla="*/ 59928 w 91680"/>
                  <a:gd name="connsiteY2" fmla="*/ 401742 h 401741"/>
                  <a:gd name="connsiteX3" fmla="*/ 47789 w 91680"/>
                  <a:gd name="connsiteY3" fmla="*/ 378082 h 401741"/>
                  <a:gd name="connsiteX4" fmla="*/ 812 w 91680"/>
                  <a:gd name="connsiteY4" fmla="*/ 195453 h 401741"/>
                  <a:gd name="connsiteX5" fmla="*/ 91680 w 91680"/>
                  <a:gd name="connsiteY5" fmla="*/ 0 h 4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0" h="401741">
                    <a:moveTo>
                      <a:pt x="91680" y="0"/>
                    </a:moveTo>
                    <a:cubicBezTo>
                      <a:pt x="91680" y="0"/>
                      <a:pt x="69255" y="49652"/>
                      <a:pt x="52521" y="126736"/>
                    </a:cubicBezTo>
                    <a:cubicBezTo>
                      <a:pt x="35788" y="203820"/>
                      <a:pt x="59928" y="401742"/>
                      <a:pt x="59928" y="401742"/>
                    </a:cubicBezTo>
                    <a:lnTo>
                      <a:pt x="47789" y="378082"/>
                    </a:lnTo>
                    <a:cubicBezTo>
                      <a:pt x="47789" y="378082"/>
                      <a:pt x="-7281" y="264993"/>
                      <a:pt x="812" y="195453"/>
                    </a:cubicBezTo>
                    <a:cubicBezTo>
                      <a:pt x="8904" y="125982"/>
                      <a:pt x="36131" y="64328"/>
                      <a:pt x="9168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9" name="任意多边形: 形状 638">
            <a:extLst>
              <a:ext uri="{FF2B5EF4-FFF2-40B4-BE49-F238E27FC236}">
                <a16:creationId xmlns:a16="http://schemas.microsoft.com/office/drawing/2014/main" id="{83D7892A-107A-484D-9936-38C879B25BDC}"/>
              </a:ext>
            </a:extLst>
          </p:cNvPr>
          <p:cNvSpPr/>
          <p:nvPr/>
        </p:nvSpPr>
        <p:spPr>
          <a:xfrm flipH="1">
            <a:off x="0" y="5666986"/>
            <a:ext cx="12192000" cy="1191014"/>
          </a:xfrm>
          <a:custGeom>
            <a:avLst/>
            <a:gdLst>
              <a:gd name="connsiteX0" fmla="*/ 12192000 w 12192000"/>
              <a:gd name="connsiteY0" fmla="*/ 0 h 1191014"/>
              <a:gd name="connsiteX1" fmla="*/ 12019155 w 12192000"/>
              <a:gd name="connsiteY1" fmla="*/ 25964 h 1191014"/>
              <a:gd name="connsiteX2" fmla="*/ 11190861 w 12192000"/>
              <a:gd name="connsiteY2" fmla="*/ 223836 h 1191014"/>
              <a:gd name="connsiteX3" fmla="*/ 7043252 w 12192000"/>
              <a:gd name="connsiteY3" fmla="*/ 547483 h 1191014"/>
              <a:gd name="connsiteX4" fmla="*/ 138461 w 12192000"/>
              <a:gd name="connsiteY4" fmla="*/ 178497 h 1191014"/>
              <a:gd name="connsiteX5" fmla="*/ 0 w 12192000"/>
              <a:gd name="connsiteY5" fmla="*/ 183999 h 1191014"/>
              <a:gd name="connsiteX6" fmla="*/ 0 w 12192000"/>
              <a:gd name="connsiteY6" fmla="*/ 1191014 h 1191014"/>
              <a:gd name="connsiteX7" fmla="*/ 12192000 w 12192000"/>
              <a:gd name="connsiteY7" fmla="*/ 1191014 h 11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91014">
                <a:moveTo>
                  <a:pt x="12192000" y="0"/>
                </a:moveTo>
                <a:lnTo>
                  <a:pt x="12019155" y="25964"/>
                </a:lnTo>
                <a:cubicBezTo>
                  <a:pt x="11738454" y="73516"/>
                  <a:pt x="11462356" y="139471"/>
                  <a:pt x="11190861" y="223836"/>
                </a:cubicBezTo>
                <a:cubicBezTo>
                  <a:pt x="10018977" y="584296"/>
                  <a:pt x="8258084" y="705471"/>
                  <a:pt x="7043252" y="547483"/>
                </a:cubicBezTo>
                <a:cubicBezTo>
                  <a:pt x="4195987" y="177340"/>
                  <a:pt x="1825773" y="123294"/>
                  <a:pt x="138461" y="178497"/>
                </a:cubicBezTo>
                <a:lnTo>
                  <a:pt x="0" y="183999"/>
                </a:lnTo>
                <a:lnTo>
                  <a:pt x="0" y="1191014"/>
                </a:lnTo>
                <a:lnTo>
                  <a:pt x="12192000" y="1191014"/>
                </a:lnTo>
                <a:close/>
              </a:path>
            </a:pathLst>
          </a:custGeom>
          <a:solidFill>
            <a:schemeClr val="bg1">
              <a:alpha val="77000"/>
            </a:schemeClr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7" name="任意多边形: 形状 636">
            <a:extLst>
              <a:ext uri="{FF2B5EF4-FFF2-40B4-BE49-F238E27FC236}">
                <a16:creationId xmlns:a16="http://schemas.microsoft.com/office/drawing/2014/main" id="{8593DC94-1762-DDE3-7DC5-7D47F79D7C89}"/>
              </a:ext>
            </a:extLst>
          </p:cNvPr>
          <p:cNvSpPr/>
          <p:nvPr/>
        </p:nvSpPr>
        <p:spPr>
          <a:xfrm>
            <a:off x="0" y="5388118"/>
            <a:ext cx="12192000" cy="1469882"/>
          </a:xfrm>
          <a:custGeom>
            <a:avLst/>
            <a:gdLst>
              <a:gd name="connsiteX0" fmla="*/ 12192000 w 12192000"/>
              <a:gd name="connsiteY0" fmla="*/ 0 h 1469882"/>
              <a:gd name="connsiteX1" fmla="*/ 12192000 w 12192000"/>
              <a:gd name="connsiteY1" fmla="*/ 1469882 h 1469882"/>
              <a:gd name="connsiteX2" fmla="*/ 0 w 12192000"/>
              <a:gd name="connsiteY2" fmla="*/ 1469882 h 1469882"/>
              <a:gd name="connsiteX3" fmla="*/ 0 w 12192000"/>
              <a:gd name="connsiteY3" fmla="*/ 991046 h 1469882"/>
              <a:gd name="connsiteX4" fmla="*/ 26081 w 12192000"/>
              <a:gd name="connsiteY4" fmla="*/ 983313 h 1469882"/>
              <a:gd name="connsiteX5" fmla="*/ 3323771 w 12192000"/>
              <a:gd name="connsiteY5" fmla="*/ 374053 h 1469882"/>
              <a:gd name="connsiteX6" fmla="*/ 8737600 w 12192000"/>
              <a:gd name="connsiteY6" fmla="*/ 765939 h 1469882"/>
              <a:gd name="connsiteX7" fmla="*/ 12093462 w 12192000"/>
              <a:gd name="connsiteY7" fmla="*/ 13124 h 146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9882">
                <a:moveTo>
                  <a:pt x="12192000" y="0"/>
                </a:moveTo>
                <a:lnTo>
                  <a:pt x="12192000" y="1469882"/>
                </a:lnTo>
                <a:lnTo>
                  <a:pt x="0" y="1469882"/>
                </a:lnTo>
                <a:lnTo>
                  <a:pt x="0" y="991046"/>
                </a:lnTo>
                <a:lnTo>
                  <a:pt x="26081" y="983313"/>
                </a:lnTo>
                <a:cubicBezTo>
                  <a:pt x="1047750" y="688378"/>
                  <a:pt x="2108200" y="439368"/>
                  <a:pt x="3323771" y="374053"/>
                </a:cubicBezTo>
                <a:cubicBezTo>
                  <a:pt x="4944533" y="286967"/>
                  <a:pt x="7160381" y="821577"/>
                  <a:pt x="8737600" y="765939"/>
                </a:cubicBezTo>
                <a:cubicBezTo>
                  <a:pt x="9920514" y="724211"/>
                  <a:pt x="11229975" y="159968"/>
                  <a:pt x="12093462" y="13124"/>
                </a:cubicBezTo>
                <a:close/>
              </a:path>
            </a:pathLst>
          </a:custGeom>
          <a:solidFill>
            <a:srgbClr val="57B898"/>
          </a:solidFill>
          <a:ln w="5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31799FEA-1216-E1E0-3090-0DF169BBCD81}"/>
              </a:ext>
            </a:extLst>
          </p:cNvPr>
          <p:cNvSpPr/>
          <p:nvPr/>
        </p:nvSpPr>
        <p:spPr>
          <a:xfrm>
            <a:off x="9488443" y="-796791"/>
            <a:ext cx="2139854" cy="2139854"/>
          </a:xfrm>
          <a:custGeom>
            <a:avLst/>
            <a:gdLst>
              <a:gd name="connsiteX0" fmla="*/ 374333 w 748665"/>
              <a:gd name="connsiteY0" fmla="*/ 748665 h 748665"/>
              <a:gd name="connsiteX1" fmla="*/ 748665 w 748665"/>
              <a:gd name="connsiteY1" fmla="*/ 374333 h 748665"/>
              <a:gd name="connsiteX2" fmla="*/ 374333 w 748665"/>
              <a:gd name="connsiteY2" fmla="*/ 0 h 748665"/>
              <a:gd name="connsiteX3" fmla="*/ 0 w 748665"/>
              <a:gd name="connsiteY3" fmla="*/ 374333 h 748665"/>
              <a:gd name="connsiteX4" fmla="*/ 374333 w 748665"/>
              <a:gd name="connsiteY4" fmla="*/ 748665 h 748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665" h="748665">
                <a:moveTo>
                  <a:pt x="374333" y="748665"/>
                </a:moveTo>
                <a:cubicBezTo>
                  <a:pt x="581073" y="748665"/>
                  <a:pt x="748665" y="581073"/>
                  <a:pt x="748665" y="374333"/>
                </a:cubicBezTo>
                <a:cubicBezTo>
                  <a:pt x="748665" y="167592"/>
                  <a:pt x="581073" y="0"/>
                  <a:pt x="374333" y="0"/>
                </a:cubicBezTo>
                <a:cubicBezTo>
                  <a:pt x="167592" y="0"/>
                  <a:pt x="0" y="167592"/>
                  <a:pt x="0" y="374333"/>
                </a:cubicBezTo>
                <a:cubicBezTo>
                  <a:pt x="0" y="581073"/>
                  <a:pt x="167592" y="748665"/>
                  <a:pt x="374333" y="748665"/>
                </a:cubicBez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428168" y="242651"/>
            <a:ext cx="2343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id="{0131B201-1256-CBC4-9241-25A114F24A0D}"/>
              </a:ext>
            </a:extLst>
          </p:cNvPr>
          <p:cNvSpPr/>
          <p:nvPr/>
        </p:nvSpPr>
        <p:spPr>
          <a:xfrm>
            <a:off x="11061404" y="1196435"/>
            <a:ext cx="2064962" cy="380639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402" y="21868"/>
                  <a:pt x="773811" y="65873"/>
                </a:cubicBezTo>
                <a:cubicBezTo>
                  <a:pt x="617220" y="109879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5733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0" name="任意多边形: 形状 389">
            <a:extLst>
              <a:ext uri="{FF2B5EF4-FFF2-40B4-BE49-F238E27FC236}">
                <a16:creationId xmlns:a16="http://schemas.microsoft.com/office/drawing/2014/main" id="{F9FEBC20-5375-EB34-57EA-E405029983CF}"/>
              </a:ext>
            </a:extLst>
          </p:cNvPr>
          <p:cNvSpPr/>
          <p:nvPr/>
        </p:nvSpPr>
        <p:spPr>
          <a:xfrm>
            <a:off x="7789294" y="351141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2C8F55EC-EA68-3DAD-745D-7BF1029FAE8E}"/>
              </a:ext>
            </a:extLst>
          </p:cNvPr>
          <p:cNvGrpSpPr/>
          <p:nvPr/>
        </p:nvGrpSpPr>
        <p:grpSpPr>
          <a:xfrm>
            <a:off x="10337800" y="3784579"/>
            <a:ext cx="1252220" cy="2788919"/>
            <a:chOff x="2375323" y="679988"/>
            <a:chExt cx="1252220" cy="2788919"/>
          </a:xfrm>
        </p:grpSpPr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149D257-21A5-4876-1B1B-F7B9B994C3F7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CB0AF9B-21B2-71E0-35EE-3F6452E76A13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10DC5B3E-DED2-8376-1E0B-4C5CE28A8AB2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DE30BE6-3BD6-1F4A-24F6-F127FB9A0BFA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4CFB65AB-5819-0448-2552-F4A3B6B1B406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0A87B9D9-4B5F-7E7D-330C-8F702A951997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76150CDF-4C48-4142-A758-943A72F96F3A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FDC3F558-96B5-2306-D373-7D4D71367046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2833450-B4F1-A3B3-6FF1-8E0B44A9C3C6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D70B51F-BE8B-830A-715B-796747DB6BC2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D2361D69-5FB9-F79D-B2AF-868A54B5B0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36E0886-9D99-9FA0-CC4D-5AB858ED48A2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EBB2656-EA4C-B06B-07FE-5233FB611E31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E12E4E99-DCBB-09CD-9027-65CF4DED00F7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3FDEAF52-E8DB-56F5-69B3-42223ADC32FF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D388EC3-1251-2277-17D5-C7A8D66BAE0E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84931B4-AFCA-21F6-29BB-18F116204499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630456D-3C7B-8888-38AA-E30D0DE52701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3" name="组合 412">
            <a:extLst>
              <a:ext uri="{FF2B5EF4-FFF2-40B4-BE49-F238E27FC236}">
                <a16:creationId xmlns:a16="http://schemas.microsoft.com/office/drawing/2014/main" id="{B1E6E4AD-4C3E-8271-44B5-15D39DFC789C}"/>
              </a:ext>
            </a:extLst>
          </p:cNvPr>
          <p:cNvGrpSpPr/>
          <p:nvPr/>
        </p:nvGrpSpPr>
        <p:grpSpPr>
          <a:xfrm>
            <a:off x="4558876" y="4797844"/>
            <a:ext cx="1808474" cy="1376527"/>
            <a:chOff x="7756894" y="5132422"/>
            <a:chExt cx="201967" cy="153728"/>
          </a:xfrm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186CFF1-7F8F-A3A6-C421-CAEE6EF7776D}"/>
                </a:ext>
              </a:extLst>
            </p:cNvPr>
            <p:cNvSpPr/>
            <p:nvPr/>
          </p:nvSpPr>
          <p:spPr>
            <a:xfrm>
              <a:off x="7757087" y="5148915"/>
              <a:ext cx="37443" cy="48854"/>
            </a:xfrm>
            <a:custGeom>
              <a:avLst/>
              <a:gdLst>
                <a:gd name="connsiteX0" fmla="*/ 36954 w 37443"/>
                <a:gd name="connsiteY0" fmla="*/ 48636 h 48854"/>
                <a:gd name="connsiteX1" fmla="*/ 7236 w 37443"/>
                <a:gd name="connsiteY1" fmla="*/ 17203 h 48854"/>
                <a:gd name="connsiteX2" fmla="*/ 2664 w 37443"/>
                <a:gd name="connsiteY2" fmla="*/ 58 h 48854"/>
                <a:gd name="connsiteX3" fmla="*/ 21523 w 37443"/>
                <a:gd name="connsiteY3" fmla="*/ 19495 h 48854"/>
                <a:gd name="connsiteX4" fmla="*/ 32382 w 37443"/>
                <a:gd name="connsiteY4" fmla="*/ 37206 h 48854"/>
                <a:gd name="connsiteX5" fmla="*/ 36382 w 37443"/>
                <a:gd name="connsiteY5" fmla="*/ 45213 h 48854"/>
                <a:gd name="connsiteX6" fmla="*/ 36954 w 37443"/>
                <a:gd name="connsiteY6" fmla="*/ 48636 h 48854"/>
                <a:gd name="connsiteX7" fmla="*/ 36954 w 37443"/>
                <a:gd name="connsiteY7" fmla="*/ 48636 h 4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3" h="48854">
                  <a:moveTo>
                    <a:pt x="36954" y="48636"/>
                  </a:moveTo>
                  <a:cubicBezTo>
                    <a:pt x="26667" y="38920"/>
                    <a:pt x="16952" y="28062"/>
                    <a:pt x="7236" y="17203"/>
                  </a:cubicBezTo>
                  <a:cubicBezTo>
                    <a:pt x="5522" y="14918"/>
                    <a:pt x="-4765" y="-1085"/>
                    <a:pt x="2664" y="58"/>
                  </a:cubicBezTo>
                  <a:cubicBezTo>
                    <a:pt x="10093" y="1201"/>
                    <a:pt x="17523" y="13780"/>
                    <a:pt x="21523" y="19495"/>
                  </a:cubicBezTo>
                  <a:cubicBezTo>
                    <a:pt x="25524" y="25210"/>
                    <a:pt x="28953" y="30919"/>
                    <a:pt x="32382" y="37206"/>
                  </a:cubicBezTo>
                  <a:cubicBezTo>
                    <a:pt x="34097" y="39492"/>
                    <a:pt x="35240" y="42355"/>
                    <a:pt x="36382" y="45213"/>
                  </a:cubicBezTo>
                  <a:cubicBezTo>
                    <a:pt x="36954" y="46356"/>
                    <a:pt x="38097" y="49208"/>
                    <a:pt x="36954" y="48636"/>
                  </a:cubicBezTo>
                  <a:cubicBezTo>
                    <a:pt x="38668" y="50350"/>
                    <a:pt x="30096" y="41206"/>
                    <a:pt x="36954" y="486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78E6E46-26BD-CA0E-B010-4F0835187D5A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DE612C9-DB4C-C9E7-6054-2F269D86CCF8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ED9560C0-E762-B15F-2B5A-F5E04E1095F1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4C3A3A13-01D1-17FD-B04E-486F50A61E46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D55BC6FC-F7EC-E90F-3716-789FF4B903B0}"/>
                </a:ext>
              </a:extLst>
            </p:cNvPr>
            <p:cNvSpPr/>
            <p:nvPr/>
          </p:nvSpPr>
          <p:spPr>
            <a:xfrm>
              <a:off x="7756894" y="5181843"/>
              <a:ext cx="86296" cy="103718"/>
            </a:xfrm>
            <a:custGeom>
              <a:avLst/>
              <a:gdLst>
                <a:gd name="connsiteX0" fmla="*/ 84582 w 86296"/>
                <a:gd name="connsiteY0" fmla="*/ 103718 h 103718"/>
                <a:gd name="connsiteX1" fmla="*/ 86296 w 86296"/>
                <a:gd name="connsiteY1" fmla="*/ 103718 h 103718"/>
                <a:gd name="connsiteX2" fmla="*/ 85725 w 86296"/>
                <a:gd name="connsiteY2" fmla="*/ 100289 h 103718"/>
                <a:gd name="connsiteX3" fmla="*/ 82868 w 86296"/>
                <a:gd name="connsiteY3" fmla="*/ 84287 h 103718"/>
                <a:gd name="connsiteX4" fmla="*/ 70294 w 86296"/>
                <a:gd name="connsiteY4" fmla="*/ 51140 h 103718"/>
                <a:gd name="connsiteX5" fmla="*/ 24574 w 86296"/>
                <a:gd name="connsiteY5" fmla="*/ 6563 h 103718"/>
                <a:gd name="connsiteX6" fmla="*/ 0 w 86296"/>
                <a:gd name="connsiteY6" fmla="*/ 848 h 103718"/>
                <a:gd name="connsiteX7" fmla="*/ 8573 w 86296"/>
                <a:gd name="connsiteY7" fmla="*/ 6563 h 103718"/>
                <a:gd name="connsiteX8" fmla="*/ 20574 w 86296"/>
                <a:gd name="connsiteY8" fmla="*/ 14564 h 103718"/>
                <a:gd name="connsiteX9" fmla="*/ 65150 w 86296"/>
                <a:gd name="connsiteY9" fmla="*/ 57426 h 103718"/>
                <a:gd name="connsiteX10" fmla="*/ 84582 w 86296"/>
                <a:gd name="connsiteY10" fmla="*/ 103718 h 10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96" h="103718">
                  <a:moveTo>
                    <a:pt x="84582" y="103718"/>
                  </a:moveTo>
                  <a:lnTo>
                    <a:pt x="86296" y="103718"/>
                  </a:lnTo>
                  <a:cubicBezTo>
                    <a:pt x="86296" y="102575"/>
                    <a:pt x="85725" y="101432"/>
                    <a:pt x="85725" y="100289"/>
                  </a:cubicBezTo>
                  <a:cubicBezTo>
                    <a:pt x="85153" y="95146"/>
                    <a:pt x="84010" y="89431"/>
                    <a:pt x="82868" y="84287"/>
                  </a:cubicBezTo>
                  <a:cubicBezTo>
                    <a:pt x="80010" y="72857"/>
                    <a:pt x="76009" y="61999"/>
                    <a:pt x="70294" y="51140"/>
                  </a:cubicBezTo>
                  <a:cubicBezTo>
                    <a:pt x="60008" y="31709"/>
                    <a:pt x="44005" y="15707"/>
                    <a:pt x="24574" y="6563"/>
                  </a:cubicBezTo>
                  <a:cubicBezTo>
                    <a:pt x="22860" y="5420"/>
                    <a:pt x="571" y="-2581"/>
                    <a:pt x="0" y="848"/>
                  </a:cubicBezTo>
                  <a:cubicBezTo>
                    <a:pt x="0" y="1991"/>
                    <a:pt x="7429" y="5991"/>
                    <a:pt x="8573" y="6563"/>
                  </a:cubicBezTo>
                  <a:cubicBezTo>
                    <a:pt x="12573" y="8849"/>
                    <a:pt x="16573" y="11706"/>
                    <a:pt x="20574" y="14564"/>
                  </a:cubicBezTo>
                  <a:cubicBezTo>
                    <a:pt x="38290" y="25994"/>
                    <a:pt x="53149" y="40281"/>
                    <a:pt x="65150" y="57426"/>
                  </a:cubicBezTo>
                  <a:cubicBezTo>
                    <a:pt x="74295" y="71714"/>
                    <a:pt x="80581" y="87145"/>
                    <a:pt x="84582" y="1037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53564F8-D9A4-E942-94FD-F36FB40575DB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23CFCA2-3494-C93E-1DB6-AA175459CFC5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C1A0A75-3909-6CB0-84B1-D37364FFA21D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5F68511-2A6F-B992-DD56-3644BDF999EC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3F97D2-A52D-EAF4-5877-6EA609DF7DA6}"/>
                </a:ext>
              </a:extLst>
            </p:cNvPr>
            <p:cNvSpPr/>
            <p:nvPr/>
          </p:nvSpPr>
          <p:spPr>
            <a:xfrm>
              <a:off x="7851526" y="5156104"/>
              <a:ext cx="13488" cy="127760"/>
            </a:xfrm>
            <a:custGeom>
              <a:avLst/>
              <a:gdLst>
                <a:gd name="connsiteX0" fmla="*/ 808 w 13488"/>
                <a:gd name="connsiteY0" fmla="*/ 8316 h 127760"/>
                <a:gd name="connsiteX1" fmla="*/ 2523 w 13488"/>
                <a:gd name="connsiteY1" fmla="*/ 20890 h 127760"/>
                <a:gd name="connsiteX2" fmla="*/ 8238 w 13488"/>
                <a:gd name="connsiteY2" fmla="*/ 76896 h 127760"/>
                <a:gd name="connsiteX3" fmla="*/ 11667 w 13488"/>
                <a:gd name="connsiteY3" fmla="*/ 127760 h 127760"/>
                <a:gd name="connsiteX4" fmla="*/ 13381 w 13488"/>
                <a:gd name="connsiteY4" fmla="*/ 127760 h 127760"/>
                <a:gd name="connsiteX5" fmla="*/ 12809 w 13488"/>
                <a:gd name="connsiteY5" fmla="*/ 120331 h 127760"/>
                <a:gd name="connsiteX6" fmla="*/ 12809 w 13488"/>
                <a:gd name="connsiteY6" fmla="*/ 104328 h 127760"/>
                <a:gd name="connsiteX7" fmla="*/ 13381 w 13488"/>
                <a:gd name="connsiteY7" fmla="*/ 72896 h 127760"/>
                <a:gd name="connsiteX8" fmla="*/ 8238 w 13488"/>
                <a:gd name="connsiteY8" fmla="*/ 18603 h 127760"/>
                <a:gd name="connsiteX9" fmla="*/ 4237 w 13488"/>
                <a:gd name="connsiteY9" fmla="*/ 7173 h 127760"/>
                <a:gd name="connsiteX10" fmla="*/ 1951 w 13488"/>
                <a:gd name="connsiteY10" fmla="*/ 2030 h 127760"/>
                <a:gd name="connsiteX11" fmla="*/ 237 w 13488"/>
                <a:gd name="connsiteY11" fmla="*/ 316 h 127760"/>
                <a:gd name="connsiteX12" fmla="*/ 808 w 13488"/>
                <a:gd name="connsiteY12" fmla="*/ 3173 h 127760"/>
                <a:gd name="connsiteX13" fmla="*/ 808 w 13488"/>
                <a:gd name="connsiteY13" fmla="*/ 8316 h 12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88" h="127760">
                  <a:moveTo>
                    <a:pt x="808" y="8316"/>
                  </a:moveTo>
                  <a:cubicBezTo>
                    <a:pt x="1379" y="12317"/>
                    <a:pt x="1951" y="16889"/>
                    <a:pt x="2523" y="20890"/>
                  </a:cubicBezTo>
                  <a:cubicBezTo>
                    <a:pt x="5380" y="39749"/>
                    <a:pt x="7094" y="58037"/>
                    <a:pt x="8238" y="76896"/>
                  </a:cubicBezTo>
                  <a:cubicBezTo>
                    <a:pt x="8809" y="92327"/>
                    <a:pt x="9952" y="111758"/>
                    <a:pt x="11667" y="127760"/>
                  </a:cubicBezTo>
                  <a:lnTo>
                    <a:pt x="13381" y="127760"/>
                  </a:lnTo>
                  <a:cubicBezTo>
                    <a:pt x="13381" y="124903"/>
                    <a:pt x="12809" y="121473"/>
                    <a:pt x="12809" y="120331"/>
                  </a:cubicBezTo>
                  <a:cubicBezTo>
                    <a:pt x="12809" y="115758"/>
                    <a:pt x="12809" y="109472"/>
                    <a:pt x="12809" y="104328"/>
                  </a:cubicBezTo>
                  <a:cubicBezTo>
                    <a:pt x="12809" y="94041"/>
                    <a:pt x="13381" y="83183"/>
                    <a:pt x="13381" y="72896"/>
                  </a:cubicBezTo>
                  <a:cubicBezTo>
                    <a:pt x="13953" y="54608"/>
                    <a:pt x="12238" y="36320"/>
                    <a:pt x="8238" y="18603"/>
                  </a:cubicBezTo>
                  <a:cubicBezTo>
                    <a:pt x="7094" y="14603"/>
                    <a:pt x="5952" y="11174"/>
                    <a:pt x="4237" y="7173"/>
                  </a:cubicBezTo>
                  <a:cubicBezTo>
                    <a:pt x="3666" y="5459"/>
                    <a:pt x="2523" y="3745"/>
                    <a:pt x="1951" y="2030"/>
                  </a:cubicBezTo>
                  <a:cubicBezTo>
                    <a:pt x="1951" y="1458"/>
                    <a:pt x="808" y="-827"/>
                    <a:pt x="237" y="316"/>
                  </a:cubicBezTo>
                  <a:cubicBezTo>
                    <a:pt x="-335" y="1458"/>
                    <a:pt x="237" y="2601"/>
                    <a:pt x="808" y="3173"/>
                  </a:cubicBezTo>
                  <a:cubicBezTo>
                    <a:pt x="-335" y="4316"/>
                    <a:pt x="237" y="6602"/>
                    <a:pt x="808" y="83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6957E7E-C747-64EF-F5C4-FC076FC5D8A0}"/>
                </a:ext>
              </a:extLst>
            </p:cNvPr>
            <p:cNvSpPr/>
            <p:nvPr/>
          </p:nvSpPr>
          <p:spPr>
            <a:xfrm>
              <a:off x="7871617" y="5150122"/>
              <a:ext cx="34644" cy="135445"/>
            </a:xfrm>
            <a:custGeom>
              <a:avLst/>
              <a:gdLst>
                <a:gd name="connsiteX0" fmla="*/ 3577 w 34644"/>
                <a:gd name="connsiteY0" fmla="*/ 134874 h 135445"/>
                <a:gd name="connsiteX1" fmla="*/ 4720 w 34644"/>
                <a:gd name="connsiteY1" fmla="*/ 110300 h 135445"/>
                <a:gd name="connsiteX2" fmla="*/ 10435 w 34644"/>
                <a:gd name="connsiteY2" fmla="*/ 75438 h 135445"/>
                <a:gd name="connsiteX3" fmla="*/ 27009 w 34644"/>
                <a:gd name="connsiteY3" fmla="*/ 21146 h 135445"/>
                <a:gd name="connsiteX4" fmla="*/ 32152 w 34644"/>
                <a:gd name="connsiteY4" fmla="*/ 7430 h 135445"/>
                <a:gd name="connsiteX5" fmla="*/ 33867 w 34644"/>
                <a:gd name="connsiteY5" fmla="*/ 0 h 135445"/>
                <a:gd name="connsiteX6" fmla="*/ 29295 w 34644"/>
                <a:gd name="connsiteY6" fmla="*/ 4572 h 135445"/>
                <a:gd name="connsiteX7" fmla="*/ 24723 w 34644"/>
                <a:gd name="connsiteY7" fmla="*/ 10287 h 135445"/>
                <a:gd name="connsiteX8" fmla="*/ 17294 w 34644"/>
                <a:gd name="connsiteY8" fmla="*/ 21717 h 135445"/>
                <a:gd name="connsiteX9" fmla="*/ 2435 w 34644"/>
                <a:gd name="connsiteY9" fmla="*/ 78296 h 135445"/>
                <a:gd name="connsiteX10" fmla="*/ 149 w 34644"/>
                <a:gd name="connsiteY10" fmla="*/ 135446 h 135445"/>
                <a:gd name="connsiteX11" fmla="*/ 3577 w 34644"/>
                <a:gd name="connsiteY11" fmla="*/ 134874 h 13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44" h="135445">
                  <a:moveTo>
                    <a:pt x="3577" y="134874"/>
                  </a:moveTo>
                  <a:cubicBezTo>
                    <a:pt x="4149" y="126302"/>
                    <a:pt x="4149" y="114872"/>
                    <a:pt x="4720" y="110300"/>
                  </a:cubicBezTo>
                  <a:cubicBezTo>
                    <a:pt x="6435" y="98298"/>
                    <a:pt x="8150" y="86868"/>
                    <a:pt x="10435" y="75438"/>
                  </a:cubicBezTo>
                  <a:cubicBezTo>
                    <a:pt x="14436" y="56579"/>
                    <a:pt x="20151" y="38862"/>
                    <a:pt x="27009" y="21146"/>
                  </a:cubicBezTo>
                  <a:cubicBezTo>
                    <a:pt x="28724" y="16574"/>
                    <a:pt x="30438" y="12002"/>
                    <a:pt x="32152" y="7430"/>
                  </a:cubicBezTo>
                  <a:cubicBezTo>
                    <a:pt x="32724" y="6287"/>
                    <a:pt x="36153" y="0"/>
                    <a:pt x="33867" y="0"/>
                  </a:cubicBezTo>
                  <a:cubicBezTo>
                    <a:pt x="32724" y="0"/>
                    <a:pt x="30438" y="3429"/>
                    <a:pt x="29295" y="4572"/>
                  </a:cubicBezTo>
                  <a:cubicBezTo>
                    <a:pt x="27580" y="6287"/>
                    <a:pt x="25866" y="8001"/>
                    <a:pt x="24723" y="10287"/>
                  </a:cubicBezTo>
                  <a:cubicBezTo>
                    <a:pt x="21865" y="13716"/>
                    <a:pt x="19008" y="17717"/>
                    <a:pt x="17294" y="21717"/>
                  </a:cubicBezTo>
                  <a:cubicBezTo>
                    <a:pt x="7578" y="38862"/>
                    <a:pt x="4720" y="58865"/>
                    <a:pt x="2435" y="78296"/>
                  </a:cubicBezTo>
                  <a:cubicBezTo>
                    <a:pt x="720" y="97155"/>
                    <a:pt x="-423" y="116586"/>
                    <a:pt x="149" y="135446"/>
                  </a:cubicBezTo>
                  <a:lnTo>
                    <a:pt x="3577" y="134874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C54CD71D-974F-4C54-E616-DC9E21BE6C77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45741E0B-2564-6AB1-BA3B-FD0F726F80CD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D775AC4D-68DC-CA67-FE16-1BE9EAF075D6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BA9F253-0039-9DFF-9BE1-E88C544AD5FE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6046542A-2935-8BB5-5E59-8B2FCB2DF8A0}"/>
              </a:ext>
            </a:extLst>
          </p:cNvPr>
          <p:cNvGrpSpPr/>
          <p:nvPr/>
        </p:nvGrpSpPr>
        <p:grpSpPr>
          <a:xfrm>
            <a:off x="6203804" y="5068896"/>
            <a:ext cx="865276" cy="1331413"/>
            <a:chOff x="7575728" y="4308636"/>
            <a:chExt cx="216324" cy="332861"/>
          </a:xfrm>
        </p:grpSpPr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52C4F94-B36C-E996-8F17-D8E3FA926BFB}"/>
                </a:ext>
              </a:extLst>
            </p:cNvPr>
            <p:cNvSpPr/>
            <p:nvPr/>
          </p:nvSpPr>
          <p:spPr>
            <a:xfrm>
              <a:off x="7660882" y="4408309"/>
              <a:ext cx="107442" cy="153733"/>
            </a:xfrm>
            <a:custGeom>
              <a:avLst/>
              <a:gdLst>
                <a:gd name="connsiteX0" fmla="*/ 0 w 107442"/>
                <a:gd name="connsiteY0" fmla="*/ 153733 h 153733"/>
                <a:gd name="connsiteX1" fmla="*/ 107442 w 107442"/>
                <a:gd name="connsiteY1" fmla="*/ 0 h 153733"/>
                <a:gd name="connsiteX2" fmla="*/ 0 w 107442"/>
                <a:gd name="connsiteY2" fmla="*/ 153733 h 15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442" h="153733">
                  <a:moveTo>
                    <a:pt x="0" y="153733"/>
                  </a:moveTo>
                  <a:cubicBezTo>
                    <a:pt x="3429" y="86296"/>
                    <a:pt x="45149" y="26289"/>
                    <a:pt x="107442" y="0"/>
                  </a:cubicBezTo>
                  <a:cubicBezTo>
                    <a:pt x="61150" y="42291"/>
                    <a:pt x="47435" y="113728"/>
                    <a:pt x="0" y="153733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ADEEAC9-E95E-BF60-20B4-4BF7D74C84A5}"/>
                </a:ext>
              </a:extLst>
            </p:cNvPr>
            <p:cNvSpPr/>
            <p:nvPr/>
          </p:nvSpPr>
          <p:spPr>
            <a:xfrm>
              <a:off x="7660882" y="4421459"/>
              <a:ext cx="89725" cy="140017"/>
            </a:xfrm>
            <a:custGeom>
              <a:avLst/>
              <a:gdLst>
                <a:gd name="connsiteX0" fmla="*/ 1715 w 89725"/>
                <a:gd name="connsiteY0" fmla="*/ 140018 h 140017"/>
                <a:gd name="connsiteX1" fmla="*/ 0 w 89725"/>
                <a:gd name="connsiteY1" fmla="*/ 139446 h 140017"/>
                <a:gd name="connsiteX2" fmla="*/ 88583 w 89725"/>
                <a:gd name="connsiteY2" fmla="*/ 0 h 140017"/>
                <a:gd name="connsiteX3" fmla="*/ 89725 w 89725"/>
                <a:gd name="connsiteY3" fmla="*/ 1143 h 140017"/>
                <a:gd name="connsiteX4" fmla="*/ 1715 w 89725"/>
                <a:gd name="connsiteY4" fmla="*/ 1400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25" h="140017">
                  <a:moveTo>
                    <a:pt x="1715" y="140018"/>
                  </a:moveTo>
                  <a:lnTo>
                    <a:pt x="0" y="139446"/>
                  </a:lnTo>
                  <a:cubicBezTo>
                    <a:pt x="18288" y="86868"/>
                    <a:pt x="48578" y="38862"/>
                    <a:pt x="88583" y="0"/>
                  </a:cubicBezTo>
                  <a:lnTo>
                    <a:pt x="89725" y="1143"/>
                  </a:lnTo>
                  <a:cubicBezTo>
                    <a:pt x="50292" y="40005"/>
                    <a:pt x="20003" y="87440"/>
                    <a:pt x="1715" y="1400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31A422D-88DA-947D-BDFC-D054D9ECD8A6}"/>
                </a:ext>
              </a:extLst>
            </p:cNvPr>
            <p:cNvSpPr/>
            <p:nvPr/>
          </p:nvSpPr>
          <p:spPr>
            <a:xfrm>
              <a:off x="7682027" y="4552350"/>
              <a:ext cx="97155" cy="60579"/>
            </a:xfrm>
            <a:custGeom>
              <a:avLst/>
              <a:gdLst>
                <a:gd name="connsiteX0" fmla="*/ 0 w 97155"/>
                <a:gd name="connsiteY0" fmla="*/ 60579 h 60579"/>
                <a:gd name="connsiteX1" fmla="*/ 41720 w 97155"/>
                <a:gd name="connsiteY1" fmla="*/ 20003 h 60579"/>
                <a:gd name="connsiteX2" fmla="*/ 97155 w 97155"/>
                <a:gd name="connsiteY2" fmla="*/ 0 h 60579"/>
                <a:gd name="connsiteX3" fmla="*/ 0 w 97155"/>
                <a:gd name="connsiteY3" fmla="*/ 60579 h 6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5" h="60579">
                  <a:moveTo>
                    <a:pt x="0" y="60579"/>
                  </a:moveTo>
                  <a:cubicBezTo>
                    <a:pt x="9145" y="42863"/>
                    <a:pt x="24003" y="28575"/>
                    <a:pt x="41720" y="20003"/>
                  </a:cubicBezTo>
                  <a:cubicBezTo>
                    <a:pt x="59436" y="11430"/>
                    <a:pt x="77725" y="4572"/>
                    <a:pt x="97155" y="0"/>
                  </a:cubicBezTo>
                  <a:cubicBezTo>
                    <a:pt x="72581" y="30861"/>
                    <a:pt x="38291" y="52007"/>
                    <a:pt x="0" y="6057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9D0CB0F4-DC43-663A-A7DB-F5AEA7CD932E}"/>
                </a:ext>
              </a:extLst>
            </p:cNvPr>
            <p:cNvSpPr/>
            <p:nvPr/>
          </p:nvSpPr>
          <p:spPr>
            <a:xfrm>
              <a:off x="7683742" y="4559757"/>
              <a:ext cx="84010" cy="52006"/>
            </a:xfrm>
            <a:custGeom>
              <a:avLst/>
              <a:gdLst>
                <a:gd name="connsiteX0" fmla="*/ 1143 w 84010"/>
                <a:gd name="connsiteY0" fmla="*/ 52006 h 52006"/>
                <a:gd name="connsiteX1" fmla="*/ 0 w 84010"/>
                <a:gd name="connsiteY1" fmla="*/ 50863 h 52006"/>
                <a:gd name="connsiteX2" fmla="*/ 83439 w 84010"/>
                <a:gd name="connsiteY2" fmla="*/ 0 h 52006"/>
                <a:gd name="connsiteX3" fmla="*/ 84010 w 84010"/>
                <a:gd name="connsiteY3" fmla="*/ 1714 h 52006"/>
                <a:gd name="connsiteX4" fmla="*/ 1143 w 84010"/>
                <a:gd name="connsiteY4" fmla="*/ 52006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010" h="52006">
                  <a:moveTo>
                    <a:pt x="1143" y="52006"/>
                  </a:moveTo>
                  <a:lnTo>
                    <a:pt x="0" y="50863"/>
                  </a:lnTo>
                  <a:cubicBezTo>
                    <a:pt x="24575" y="29146"/>
                    <a:pt x="52578" y="12001"/>
                    <a:pt x="83439" y="0"/>
                  </a:cubicBezTo>
                  <a:lnTo>
                    <a:pt x="84010" y="1714"/>
                  </a:lnTo>
                  <a:cubicBezTo>
                    <a:pt x="53721" y="13144"/>
                    <a:pt x="25718" y="30289"/>
                    <a:pt x="1143" y="52006"/>
                  </a:cubicBezTo>
                  <a:close/>
                </a:path>
              </a:pathLst>
            </a:custGeom>
            <a:solidFill>
              <a:srgbClr val="009664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B089F474-FB01-4BCE-19A3-C84E10A7F401}"/>
                </a:ext>
              </a:extLst>
            </p:cNvPr>
            <p:cNvSpPr/>
            <p:nvPr/>
          </p:nvSpPr>
          <p:spPr>
            <a:xfrm>
              <a:off x="7575728" y="4463185"/>
              <a:ext cx="92583" cy="152018"/>
            </a:xfrm>
            <a:custGeom>
              <a:avLst/>
              <a:gdLst>
                <a:gd name="connsiteX0" fmla="*/ 92583 w 92583"/>
                <a:gd name="connsiteY0" fmla="*/ 152019 h 152018"/>
                <a:gd name="connsiteX1" fmla="*/ 0 w 92583"/>
                <a:gd name="connsiteY1" fmla="*/ 0 h 152018"/>
                <a:gd name="connsiteX2" fmla="*/ 26289 w 92583"/>
                <a:gd name="connsiteY2" fmla="*/ 75438 h 152018"/>
                <a:gd name="connsiteX3" fmla="*/ 92583 w 92583"/>
                <a:gd name="connsiteY3" fmla="*/ 152019 h 15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83" h="152018">
                  <a:moveTo>
                    <a:pt x="92583" y="152019"/>
                  </a:moveTo>
                  <a:cubicBezTo>
                    <a:pt x="81725" y="76009"/>
                    <a:pt x="53721" y="27432"/>
                    <a:pt x="0" y="0"/>
                  </a:cubicBezTo>
                  <a:cubicBezTo>
                    <a:pt x="18860" y="18859"/>
                    <a:pt x="18860" y="49721"/>
                    <a:pt x="26289" y="75438"/>
                  </a:cubicBezTo>
                  <a:cubicBezTo>
                    <a:pt x="36576" y="109156"/>
                    <a:pt x="62865" y="140018"/>
                    <a:pt x="92583" y="15201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4FD04B9-32CD-571C-C269-EBC12D1536CB}"/>
                </a:ext>
              </a:extLst>
            </p:cNvPr>
            <p:cNvSpPr/>
            <p:nvPr/>
          </p:nvSpPr>
          <p:spPr>
            <a:xfrm>
              <a:off x="7590587" y="4474615"/>
              <a:ext cx="78867" cy="139446"/>
            </a:xfrm>
            <a:custGeom>
              <a:avLst/>
              <a:gdLst>
                <a:gd name="connsiteX0" fmla="*/ 77725 w 78867"/>
                <a:gd name="connsiteY0" fmla="*/ 139446 h 139446"/>
                <a:gd name="connsiteX1" fmla="*/ 41148 w 78867"/>
                <a:gd name="connsiteY1" fmla="*/ 72581 h 139446"/>
                <a:gd name="connsiteX2" fmla="*/ 0 w 78867"/>
                <a:gd name="connsiteY2" fmla="*/ 1143 h 139446"/>
                <a:gd name="connsiteX3" fmla="*/ 1143 w 78867"/>
                <a:gd name="connsiteY3" fmla="*/ 0 h 139446"/>
                <a:gd name="connsiteX4" fmla="*/ 42863 w 78867"/>
                <a:gd name="connsiteY4" fmla="*/ 72009 h 139446"/>
                <a:gd name="connsiteX5" fmla="*/ 78867 w 78867"/>
                <a:gd name="connsiteY5" fmla="*/ 138303 h 139446"/>
                <a:gd name="connsiteX6" fmla="*/ 77725 w 78867"/>
                <a:gd name="connsiteY6" fmla="*/ 139446 h 13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67" h="139446">
                  <a:moveTo>
                    <a:pt x="77725" y="139446"/>
                  </a:moveTo>
                  <a:cubicBezTo>
                    <a:pt x="60580" y="120586"/>
                    <a:pt x="50864" y="96012"/>
                    <a:pt x="41148" y="72581"/>
                  </a:cubicBezTo>
                  <a:cubicBezTo>
                    <a:pt x="30861" y="46863"/>
                    <a:pt x="20003" y="20574"/>
                    <a:pt x="0" y="1143"/>
                  </a:cubicBezTo>
                  <a:lnTo>
                    <a:pt x="1143" y="0"/>
                  </a:lnTo>
                  <a:cubicBezTo>
                    <a:pt x="21717" y="19431"/>
                    <a:pt x="32005" y="45720"/>
                    <a:pt x="42863" y="72009"/>
                  </a:cubicBezTo>
                  <a:cubicBezTo>
                    <a:pt x="52578" y="95441"/>
                    <a:pt x="62294" y="119444"/>
                    <a:pt x="78867" y="138303"/>
                  </a:cubicBezTo>
                  <a:lnTo>
                    <a:pt x="77725" y="13944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3045BE35-F4DE-D938-3237-33D7525640CC}"/>
                </a:ext>
              </a:extLst>
            </p:cNvPr>
            <p:cNvSpPr/>
            <p:nvPr/>
          </p:nvSpPr>
          <p:spPr>
            <a:xfrm>
              <a:off x="7656046" y="4382037"/>
              <a:ext cx="45411" cy="259460"/>
            </a:xfrm>
            <a:custGeom>
              <a:avLst/>
              <a:gdLst>
                <a:gd name="connsiteX0" fmla="*/ 20838 w 45411"/>
                <a:gd name="connsiteY0" fmla="*/ 259461 h 259460"/>
                <a:gd name="connsiteX1" fmla="*/ 42554 w 45411"/>
                <a:gd name="connsiteY1" fmla="*/ 0 h 259460"/>
                <a:gd name="connsiteX2" fmla="*/ 45412 w 45411"/>
                <a:gd name="connsiteY2" fmla="*/ 1714 h 259460"/>
                <a:gd name="connsiteX3" fmla="*/ 24266 w 45411"/>
                <a:gd name="connsiteY3" fmla="*/ 257746 h 259460"/>
                <a:gd name="connsiteX4" fmla="*/ 20838 w 45411"/>
                <a:gd name="connsiteY4" fmla="*/ 259461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1" h="259460">
                  <a:moveTo>
                    <a:pt x="20838" y="259461"/>
                  </a:moveTo>
                  <a:cubicBezTo>
                    <a:pt x="-13452" y="174879"/>
                    <a:pt x="-4880" y="75438"/>
                    <a:pt x="42554" y="0"/>
                  </a:cubicBezTo>
                  <a:lnTo>
                    <a:pt x="45412" y="1714"/>
                  </a:lnTo>
                  <a:cubicBezTo>
                    <a:pt x="-1451" y="76009"/>
                    <a:pt x="-9452" y="174308"/>
                    <a:pt x="24266" y="257746"/>
                  </a:cubicBezTo>
                  <a:lnTo>
                    <a:pt x="20838" y="259461"/>
                  </a:ln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5164BD4-BD86-CEA3-9C41-76BF7FF351F9}"/>
                </a:ext>
              </a:extLst>
            </p:cNvPr>
            <p:cNvSpPr/>
            <p:nvPr/>
          </p:nvSpPr>
          <p:spPr>
            <a:xfrm>
              <a:off x="7676884" y="4516894"/>
              <a:ext cx="61721" cy="123443"/>
            </a:xfrm>
            <a:custGeom>
              <a:avLst/>
              <a:gdLst>
                <a:gd name="connsiteX0" fmla="*/ 3429 w 61721"/>
                <a:gd name="connsiteY0" fmla="*/ 123444 h 123443"/>
                <a:gd name="connsiteX1" fmla="*/ 0 w 61721"/>
                <a:gd name="connsiteY1" fmla="*/ 123444 h 123443"/>
                <a:gd name="connsiteX2" fmla="*/ 59435 w 61721"/>
                <a:gd name="connsiteY2" fmla="*/ 0 h 123443"/>
                <a:gd name="connsiteX3" fmla="*/ 61722 w 61721"/>
                <a:gd name="connsiteY3" fmla="*/ 2858 h 123443"/>
                <a:gd name="connsiteX4" fmla="*/ 3429 w 61721"/>
                <a:gd name="connsiteY4" fmla="*/ 123444 h 1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21" h="123443">
                  <a:moveTo>
                    <a:pt x="3429" y="123444"/>
                  </a:moveTo>
                  <a:lnTo>
                    <a:pt x="0" y="123444"/>
                  </a:lnTo>
                  <a:cubicBezTo>
                    <a:pt x="2285" y="76009"/>
                    <a:pt x="24003" y="31433"/>
                    <a:pt x="59435" y="0"/>
                  </a:cubicBezTo>
                  <a:lnTo>
                    <a:pt x="61722" y="2858"/>
                  </a:lnTo>
                  <a:cubicBezTo>
                    <a:pt x="26289" y="33147"/>
                    <a:pt x="5715" y="77153"/>
                    <a:pt x="3429" y="123444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9B35284-F383-A881-74FB-41F13AE8D17B}"/>
                </a:ext>
              </a:extLst>
            </p:cNvPr>
            <p:cNvSpPr/>
            <p:nvPr/>
          </p:nvSpPr>
          <p:spPr>
            <a:xfrm>
              <a:off x="7670407" y="4483721"/>
              <a:ext cx="103211" cy="108420"/>
            </a:xfrm>
            <a:custGeom>
              <a:avLst/>
              <a:gdLst>
                <a:gd name="connsiteX0" fmla="*/ 64770 w 103211"/>
                <a:gd name="connsiteY0" fmla="*/ 24612 h 108420"/>
                <a:gd name="connsiteX1" fmla="*/ 34480 w 103211"/>
                <a:gd name="connsiteY1" fmla="*/ 609 h 108420"/>
                <a:gd name="connsiteX2" fmla="*/ 44767 w 103211"/>
                <a:gd name="connsiteY2" fmla="*/ 20039 h 108420"/>
                <a:gd name="connsiteX3" fmla="*/ 5905 w 103211"/>
                <a:gd name="connsiteY3" fmla="*/ 17754 h 108420"/>
                <a:gd name="connsiteX4" fmla="*/ 18478 w 103211"/>
                <a:gd name="connsiteY4" fmla="*/ 32613 h 108420"/>
                <a:gd name="connsiteX5" fmla="*/ 47625 w 103211"/>
                <a:gd name="connsiteY5" fmla="*/ 32041 h 108420"/>
                <a:gd name="connsiteX6" fmla="*/ 9906 w 103211"/>
                <a:gd name="connsiteY6" fmla="*/ 52044 h 108420"/>
                <a:gd name="connsiteX7" fmla="*/ 21336 w 103211"/>
                <a:gd name="connsiteY7" fmla="*/ 72046 h 108420"/>
                <a:gd name="connsiteX8" fmla="*/ 52197 w 103211"/>
                <a:gd name="connsiteY8" fmla="*/ 45186 h 108420"/>
                <a:gd name="connsiteX9" fmla="*/ 32766 w 103211"/>
                <a:gd name="connsiteY9" fmla="*/ 80047 h 108420"/>
                <a:gd name="connsiteX10" fmla="*/ 55055 w 103211"/>
                <a:gd name="connsiteY10" fmla="*/ 82333 h 108420"/>
                <a:gd name="connsiteX11" fmla="*/ 65913 w 103211"/>
                <a:gd name="connsiteY11" fmla="*/ 49186 h 108420"/>
                <a:gd name="connsiteX12" fmla="*/ 61341 w 103211"/>
                <a:gd name="connsiteY12" fmla="*/ 91477 h 108420"/>
                <a:gd name="connsiteX13" fmla="*/ 76771 w 103211"/>
                <a:gd name="connsiteY13" fmla="*/ 97764 h 108420"/>
                <a:gd name="connsiteX14" fmla="*/ 80772 w 103211"/>
                <a:gd name="connsiteY14" fmla="*/ 64617 h 108420"/>
                <a:gd name="connsiteX15" fmla="*/ 94488 w 103211"/>
                <a:gd name="connsiteY15" fmla="*/ 98907 h 108420"/>
                <a:gd name="connsiteX16" fmla="*/ 89916 w 103211"/>
                <a:gd name="connsiteY16" fmla="*/ 58330 h 108420"/>
                <a:gd name="connsiteX17" fmla="*/ 100203 w 103211"/>
                <a:gd name="connsiteY17" fmla="*/ 66903 h 108420"/>
                <a:gd name="connsiteX18" fmla="*/ 84772 w 103211"/>
                <a:gd name="connsiteY18" fmla="*/ 40614 h 108420"/>
                <a:gd name="connsiteX19" fmla="*/ 64770 w 103211"/>
                <a:gd name="connsiteY19" fmla="*/ 24612 h 10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211" h="108420">
                  <a:moveTo>
                    <a:pt x="64770" y="24612"/>
                  </a:moveTo>
                  <a:cubicBezTo>
                    <a:pt x="64770" y="24612"/>
                    <a:pt x="47625" y="-4535"/>
                    <a:pt x="34480" y="609"/>
                  </a:cubicBezTo>
                  <a:cubicBezTo>
                    <a:pt x="21336" y="5752"/>
                    <a:pt x="44767" y="20039"/>
                    <a:pt x="44767" y="20039"/>
                  </a:cubicBezTo>
                  <a:cubicBezTo>
                    <a:pt x="44767" y="20039"/>
                    <a:pt x="20765" y="7467"/>
                    <a:pt x="5905" y="17754"/>
                  </a:cubicBezTo>
                  <a:cubicBezTo>
                    <a:pt x="-8954" y="28041"/>
                    <a:pt x="7620" y="36042"/>
                    <a:pt x="18478" y="32613"/>
                  </a:cubicBezTo>
                  <a:cubicBezTo>
                    <a:pt x="28194" y="30898"/>
                    <a:pt x="37910" y="30898"/>
                    <a:pt x="47625" y="32041"/>
                  </a:cubicBezTo>
                  <a:cubicBezTo>
                    <a:pt x="47625" y="32041"/>
                    <a:pt x="17335" y="38899"/>
                    <a:pt x="9906" y="52044"/>
                  </a:cubicBezTo>
                  <a:cubicBezTo>
                    <a:pt x="2476" y="65188"/>
                    <a:pt x="13906" y="77189"/>
                    <a:pt x="21336" y="72046"/>
                  </a:cubicBezTo>
                  <a:cubicBezTo>
                    <a:pt x="28765" y="66903"/>
                    <a:pt x="52197" y="45186"/>
                    <a:pt x="52197" y="45186"/>
                  </a:cubicBezTo>
                  <a:cubicBezTo>
                    <a:pt x="44767" y="56616"/>
                    <a:pt x="38481" y="68046"/>
                    <a:pt x="32766" y="80047"/>
                  </a:cubicBezTo>
                  <a:cubicBezTo>
                    <a:pt x="27051" y="92620"/>
                    <a:pt x="45339" y="97764"/>
                    <a:pt x="55055" y="82333"/>
                  </a:cubicBezTo>
                  <a:cubicBezTo>
                    <a:pt x="60770" y="72046"/>
                    <a:pt x="64770" y="60616"/>
                    <a:pt x="65913" y="49186"/>
                  </a:cubicBezTo>
                  <a:cubicBezTo>
                    <a:pt x="65913" y="63474"/>
                    <a:pt x="64770" y="77761"/>
                    <a:pt x="61341" y="91477"/>
                  </a:cubicBezTo>
                  <a:cubicBezTo>
                    <a:pt x="55626" y="113194"/>
                    <a:pt x="70485" y="112623"/>
                    <a:pt x="76771" y="97764"/>
                  </a:cubicBezTo>
                  <a:cubicBezTo>
                    <a:pt x="80772" y="87477"/>
                    <a:pt x="81915" y="76047"/>
                    <a:pt x="80772" y="64617"/>
                  </a:cubicBezTo>
                  <a:cubicBezTo>
                    <a:pt x="86487" y="75475"/>
                    <a:pt x="91059" y="86905"/>
                    <a:pt x="94488" y="98907"/>
                  </a:cubicBezTo>
                  <a:cubicBezTo>
                    <a:pt x="97345" y="112623"/>
                    <a:pt x="115062" y="85191"/>
                    <a:pt x="89916" y="58330"/>
                  </a:cubicBezTo>
                  <a:cubicBezTo>
                    <a:pt x="93345" y="60616"/>
                    <a:pt x="96774" y="63474"/>
                    <a:pt x="100203" y="66903"/>
                  </a:cubicBezTo>
                  <a:cubicBezTo>
                    <a:pt x="104203" y="71474"/>
                    <a:pt x="107632" y="51472"/>
                    <a:pt x="84772" y="40614"/>
                  </a:cubicBezTo>
                  <a:cubicBezTo>
                    <a:pt x="61912" y="29755"/>
                    <a:pt x="64770" y="24612"/>
                    <a:pt x="64770" y="2461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E07D2149-48C4-3C21-68B0-DD1D9E28EAC3}"/>
                </a:ext>
              </a:extLst>
            </p:cNvPr>
            <p:cNvSpPr/>
            <p:nvPr/>
          </p:nvSpPr>
          <p:spPr>
            <a:xfrm>
              <a:off x="7714031" y="4517477"/>
              <a:ext cx="28002" cy="26860"/>
            </a:xfrm>
            <a:custGeom>
              <a:avLst/>
              <a:gdLst>
                <a:gd name="connsiteX0" fmla="*/ 0 w 28002"/>
                <a:gd name="connsiteY0" fmla="*/ 9144 h 26860"/>
                <a:gd name="connsiteX1" fmla="*/ 26289 w 28002"/>
                <a:gd name="connsiteY1" fmla="*/ 571 h 26860"/>
                <a:gd name="connsiteX2" fmla="*/ 28003 w 28002"/>
                <a:gd name="connsiteY2" fmla="*/ 571 h 26860"/>
                <a:gd name="connsiteX3" fmla="*/ 26289 w 28002"/>
                <a:gd name="connsiteY3" fmla="*/ 1714 h 26860"/>
                <a:gd name="connsiteX4" fmla="*/ 8573 w 28002"/>
                <a:gd name="connsiteY4" fmla="*/ 26861 h 26860"/>
                <a:gd name="connsiteX5" fmla="*/ 15430 w 28002"/>
                <a:gd name="connsiteY5" fmla="*/ 12573 h 26860"/>
                <a:gd name="connsiteX6" fmla="*/ 25145 w 28002"/>
                <a:gd name="connsiteY6" fmla="*/ 0 h 26860"/>
                <a:gd name="connsiteX7" fmla="*/ 25718 w 28002"/>
                <a:gd name="connsiteY7" fmla="*/ 1714 h 26860"/>
                <a:gd name="connsiteX8" fmla="*/ 0 w 28002"/>
                <a:gd name="connsiteY8" fmla="*/ 9144 h 2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02" h="26860">
                  <a:moveTo>
                    <a:pt x="0" y="9144"/>
                  </a:moveTo>
                  <a:cubicBezTo>
                    <a:pt x="6858" y="2858"/>
                    <a:pt x="16573" y="-571"/>
                    <a:pt x="26289" y="571"/>
                  </a:cubicBezTo>
                  <a:lnTo>
                    <a:pt x="28003" y="571"/>
                  </a:lnTo>
                  <a:lnTo>
                    <a:pt x="26289" y="1714"/>
                  </a:lnTo>
                  <a:cubicBezTo>
                    <a:pt x="18859" y="9144"/>
                    <a:pt x="13144" y="17716"/>
                    <a:pt x="8573" y="26861"/>
                  </a:cubicBezTo>
                  <a:cubicBezTo>
                    <a:pt x="10287" y="21717"/>
                    <a:pt x="12573" y="17145"/>
                    <a:pt x="15430" y="12573"/>
                  </a:cubicBezTo>
                  <a:cubicBezTo>
                    <a:pt x="18288" y="8001"/>
                    <a:pt x="21145" y="4001"/>
                    <a:pt x="25145" y="0"/>
                  </a:cubicBezTo>
                  <a:lnTo>
                    <a:pt x="25718" y="1714"/>
                  </a:lnTo>
                  <a:cubicBezTo>
                    <a:pt x="16573" y="1143"/>
                    <a:pt x="7429" y="3429"/>
                    <a:pt x="0" y="914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40AB5327-1270-E2B7-698E-0CB5E4628980}"/>
                </a:ext>
              </a:extLst>
            </p:cNvPr>
            <p:cNvSpPr/>
            <p:nvPr/>
          </p:nvSpPr>
          <p:spPr>
            <a:xfrm>
              <a:off x="7742606" y="4520335"/>
              <a:ext cx="1856" cy="28575"/>
            </a:xfrm>
            <a:custGeom>
              <a:avLst/>
              <a:gdLst>
                <a:gd name="connsiteX0" fmla="*/ 571 w 1856"/>
                <a:gd name="connsiteY0" fmla="*/ 0 h 28575"/>
                <a:gd name="connsiteX1" fmla="*/ 571 w 1856"/>
                <a:gd name="connsiteY1" fmla="*/ 28575 h 28575"/>
                <a:gd name="connsiteX2" fmla="*/ 0 w 1856"/>
                <a:gd name="connsiteY2" fmla="*/ 14288 h 28575"/>
                <a:gd name="connsiteX3" fmla="*/ 571 w 1856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" h="28575">
                  <a:moveTo>
                    <a:pt x="571" y="0"/>
                  </a:moveTo>
                  <a:cubicBezTo>
                    <a:pt x="2285" y="9716"/>
                    <a:pt x="2285" y="18859"/>
                    <a:pt x="571" y="28575"/>
                  </a:cubicBezTo>
                  <a:cubicBezTo>
                    <a:pt x="0" y="24003"/>
                    <a:pt x="0" y="18859"/>
                    <a:pt x="0" y="14288"/>
                  </a:cubicBezTo>
                  <a:cubicBezTo>
                    <a:pt x="0" y="9716"/>
                    <a:pt x="571" y="5144"/>
                    <a:pt x="571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9ED3E3C9-43F2-D3EE-046D-D62C8F96C39B}"/>
                </a:ext>
              </a:extLst>
            </p:cNvPr>
            <p:cNvSpPr/>
            <p:nvPr/>
          </p:nvSpPr>
          <p:spPr>
            <a:xfrm>
              <a:off x="7747178" y="4525467"/>
              <a:ext cx="9715" cy="24574"/>
            </a:xfrm>
            <a:custGeom>
              <a:avLst/>
              <a:gdLst>
                <a:gd name="connsiteX0" fmla="*/ 0 w 9715"/>
                <a:gd name="connsiteY0" fmla="*/ 0 h 24574"/>
                <a:gd name="connsiteX1" fmla="*/ 2858 w 9715"/>
                <a:gd name="connsiteY1" fmla="*/ 5715 h 24574"/>
                <a:gd name="connsiteX2" fmla="*/ 6286 w 9715"/>
                <a:gd name="connsiteY2" fmla="*/ 11430 h 24574"/>
                <a:gd name="connsiteX3" fmla="*/ 9716 w 9715"/>
                <a:gd name="connsiteY3" fmla="*/ 24574 h 24574"/>
                <a:gd name="connsiteX4" fmla="*/ 5144 w 9715"/>
                <a:gd name="connsiteY4" fmla="*/ 12001 h 24574"/>
                <a:gd name="connsiteX5" fmla="*/ 2286 w 9715"/>
                <a:gd name="connsiteY5" fmla="*/ 5715 h 24574"/>
                <a:gd name="connsiteX6" fmla="*/ 0 w 9715"/>
                <a:gd name="connsiteY6" fmla="*/ 0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" h="24574">
                  <a:moveTo>
                    <a:pt x="0" y="0"/>
                  </a:moveTo>
                  <a:cubicBezTo>
                    <a:pt x="571" y="2286"/>
                    <a:pt x="1715" y="4001"/>
                    <a:pt x="2858" y="5715"/>
                  </a:cubicBezTo>
                  <a:cubicBezTo>
                    <a:pt x="4001" y="7429"/>
                    <a:pt x="5144" y="9716"/>
                    <a:pt x="6286" y="11430"/>
                  </a:cubicBezTo>
                  <a:cubicBezTo>
                    <a:pt x="8001" y="15431"/>
                    <a:pt x="9144" y="20003"/>
                    <a:pt x="9716" y="24574"/>
                  </a:cubicBezTo>
                  <a:cubicBezTo>
                    <a:pt x="8001" y="20003"/>
                    <a:pt x="6858" y="16002"/>
                    <a:pt x="5144" y="12001"/>
                  </a:cubicBezTo>
                  <a:cubicBezTo>
                    <a:pt x="4572" y="9716"/>
                    <a:pt x="3429" y="8001"/>
                    <a:pt x="2286" y="5715"/>
                  </a:cubicBezTo>
                  <a:cubicBezTo>
                    <a:pt x="571" y="4001"/>
                    <a:pt x="0" y="2286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271488BD-E1B9-1F65-90F5-C0CB119DEE4B}"/>
                </a:ext>
              </a:extLst>
            </p:cNvPr>
            <p:cNvSpPr/>
            <p:nvPr/>
          </p:nvSpPr>
          <p:spPr>
            <a:xfrm>
              <a:off x="7750607" y="4524912"/>
              <a:ext cx="14859" cy="14858"/>
            </a:xfrm>
            <a:custGeom>
              <a:avLst/>
              <a:gdLst>
                <a:gd name="connsiteX0" fmla="*/ 0 w 14859"/>
                <a:gd name="connsiteY0" fmla="*/ 0 h 14858"/>
                <a:gd name="connsiteX1" fmla="*/ 9145 w 14859"/>
                <a:gd name="connsiteY1" fmla="*/ 5715 h 14858"/>
                <a:gd name="connsiteX2" fmla="*/ 14860 w 14859"/>
                <a:gd name="connsiteY2" fmla="*/ 14859 h 14858"/>
                <a:gd name="connsiteX3" fmla="*/ 8001 w 14859"/>
                <a:gd name="connsiteY3" fmla="*/ 6858 h 14858"/>
                <a:gd name="connsiteX4" fmla="*/ 0 w 14859"/>
                <a:gd name="connsiteY4" fmla="*/ 0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14858">
                  <a:moveTo>
                    <a:pt x="0" y="0"/>
                  </a:moveTo>
                  <a:cubicBezTo>
                    <a:pt x="3430" y="1143"/>
                    <a:pt x="6287" y="2858"/>
                    <a:pt x="9145" y="5715"/>
                  </a:cubicBezTo>
                  <a:cubicBezTo>
                    <a:pt x="12002" y="8001"/>
                    <a:pt x="13716" y="11430"/>
                    <a:pt x="14860" y="14859"/>
                  </a:cubicBezTo>
                  <a:cubicBezTo>
                    <a:pt x="12573" y="12001"/>
                    <a:pt x="10287" y="9715"/>
                    <a:pt x="8001" y="6858"/>
                  </a:cubicBezTo>
                  <a:cubicBezTo>
                    <a:pt x="5144" y="4572"/>
                    <a:pt x="2286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D45D855B-2D6D-1F09-E3E9-6A2D680D1C01}"/>
                </a:ext>
              </a:extLst>
            </p:cNvPr>
            <p:cNvSpPr/>
            <p:nvPr/>
          </p:nvSpPr>
          <p:spPr>
            <a:xfrm>
              <a:off x="7703744" y="4496892"/>
              <a:ext cx="34290" cy="17145"/>
            </a:xfrm>
            <a:custGeom>
              <a:avLst/>
              <a:gdLst>
                <a:gd name="connsiteX0" fmla="*/ 0 w 34290"/>
                <a:gd name="connsiteY0" fmla="*/ 12001 h 17145"/>
                <a:gd name="connsiteX1" fmla="*/ 16574 w 34290"/>
                <a:gd name="connsiteY1" fmla="*/ 10858 h 17145"/>
                <a:gd name="connsiteX2" fmla="*/ 32575 w 34290"/>
                <a:gd name="connsiteY2" fmla="*/ 14859 h 17145"/>
                <a:gd name="connsiteX3" fmla="*/ 31433 w 34290"/>
                <a:gd name="connsiteY3" fmla="*/ 16002 h 17145"/>
                <a:gd name="connsiteX4" fmla="*/ 14288 w 34290"/>
                <a:gd name="connsiteY4" fmla="*/ 0 h 17145"/>
                <a:gd name="connsiteX5" fmla="*/ 32575 w 34290"/>
                <a:gd name="connsiteY5" fmla="*/ 14859 h 17145"/>
                <a:gd name="connsiteX6" fmla="*/ 34290 w 34290"/>
                <a:gd name="connsiteY6" fmla="*/ 17145 h 17145"/>
                <a:gd name="connsiteX7" fmla="*/ 31433 w 34290"/>
                <a:gd name="connsiteY7" fmla="*/ 16002 h 17145"/>
                <a:gd name="connsiteX8" fmla="*/ 0 w 34290"/>
                <a:gd name="connsiteY8" fmla="*/ 12001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" h="17145">
                  <a:moveTo>
                    <a:pt x="0" y="12001"/>
                  </a:moveTo>
                  <a:cubicBezTo>
                    <a:pt x="5144" y="10858"/>
                    <a:pt x="10859" y="10287"/>
                    <a:pt x="16574" y="10858"/>
                  </a:cubicBezTo>
                  <a:cubicBezTo>
                    <a:pt x="22289" y="11430"/>
                    <a:pt x="27432" y="13144"/>
                    <a:pt x="32575" y="14859"/>
                  </a:cubicBezTo>
                  <a:lnTo>
                    <a:pt x="31433" y="16002"/>
                  </a:lnTo>
                  <a:cubicBezTo>
                    <a:pt x="26860" y="9716"/>
                    <a:pt x="21145" y="4572"/>
                    <a:pt x="14288" y="0"/>
                  </a:cubicBezTo>
                  <a:cubicBezTo>
                    <a:pt x="21717" y="3429"/>
                    <a:pt x="28004" y="8573"/>
                    <a:pt x="32575" y="14859"/>
                  </a:cubicBezTo>
                  <a:lnTo>
                    <a:pt x="34290" y="17145"/>
                  </a:lnTo>
                  <a:lnTo>
                    <a:pt x="31433" y="16002"/>
                  </a:lnTo>
                  <a:cubicBezTo>
                    <a:pt x="21717" y="12573"/>
                    <a:pt x="10859" y="11430"/>
                    <a:pt x="0" y="1200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11DF39FF-9BEF-FA67-F1DA-5D19EDC5A578}"/>
                </a:ext>
              </a:extLst>
            </p:cNvPr>
            <p:cNvSpPr/>
            <p:nvPr/>
          </p:nvSpPr>
          <p:spPr>
            <a:xfrm>
              <a:off x="7729793" y="4502700"/>
              <a:ext cx="28258" cy="27610"/>
            </a:xfrm>
            <a:custGeom>
              <a:avLst/>
              <a:gdLst>
                <a:gd name="connsiteX0" fmla="*/ 25958 w 28258"/>
                <a:gd name="connsiteY0" fmla="*/ 25641 h 27610"/>
                <a:gd name="connsiteX1" fmla="*/ 8241 w 28258"/>
                <a:gd name="connsiteY1" fmla="*/ 19926 h 27610"/>
                <a:gd name="connsiteX2" fmla="*/ 1955 w 28258"/>
                <a:gd name="connsiteY2" fmla="*/ 2781 h 27610"/>
                <a:gd name="connsiteX3" fmla="*/ 21957 w 28258"/>
                <a:gd name="connsiteY3" fmla="*/ 5638 h 27610"/>
                <a:gd name="connsiteX4" fmla="*/ 25958 w 28258"/>
                <a:gd name="connsiteY4" fmla="*/ 25641 h 2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8" h="27610">
                  <a:moveTo>
                    <a:pt x="25958" y="25641"/>
                  </a:moveTo>
                  <a:cubicBezTo>
                    <a:pt x="21386" y="30213"/>
                    <a:pt x="15099" y="26212"/>
                    <a:pt x="8241" y="19926"/>
                  </a:cubicBezTo>
                  <a:cubicBezTo>
                    <a:pt x="1384" y="13639"/>
                    <a:pt x="-2617" y="7353"/>
                    <a:pt x="1955" y="2781"/>
                  </a:cubicBezTo>
                  <a:cubicBezTo>
                    <a:pt x="6527" y="-1791"/>
                    <a:pt x="15099" y="-648"/>
                    <a:pt x="21957" y="5638"/>
                  </a:cubicBezTo>
                  <a:cubicBezTo>
                    <a:pt x="28815" y="11925"/>
                    <a:pt x="29959" y="20497"/>
                    <a:pt x="25958" y="2564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666C78B2-2BC2-1D41-FF7E-4C2142CA9223}"/>
                </a:ext>
              </a:extLst>
            </p:cNvPr>
            <p:cNvSpPr/>
            <p:nvPr/>
          </p:nvSpPr>
          <p:spPr>
            <a:xfrm>
              <a:off x="7601955" y="4308636"/>
              <a:ext cx="190097" cy="176364"/>
            </a:xfrm>
            <a:custGeom>
              <a:avLst/>
              <a:gdLst>
                <a:gd name="connsiteX0" fmla="*/ 90931 w 190097"/>
                <a:gd name="connsiteY0" fmla="*/ 70550 h 176364"/>
                <a:gd name="connsiteX1" fmla="*/ 100647 w 190097"/>
                <a:gd name="connsiteY1" fmla="*/ 7685 h 176364"/>
                <a:gd name="connsiteX2" fmla="*/ 123507 w 190097"/>
                <a:gd name="connsiteY2" fmla="*/ 19686 h 176364"/>
                <a:gd name="connsiteX3" fmla="*/ 103504 w 190097"/>
                <a:gd name="connsiteY3" fmla="*/ 71121 h 176364"/>
                <a:gd name="connsiteX4" fmla="*/ 157797 w 190097"/>
                <a:gd name="connsiteY4" fmla="*/ 29402 h 176364"/>
                <a:gd name="connsiteX5" fmla="*/ 152082 w 190097"/>
                <a:gd name="connsiteY5" fmla="*/ 60834 h 176364"/>
                <a:gd name="connsiteX6" fmla="*/ 112077 w 190097"/>
                <a:gd name="connsiteY6" fmla="*/ 76265 h 176364"/>
                <a:gd name="connsiteX7" fmla="*/ 174942 w 190097"/>
                <a:gd name="connsiteY7" fmla="*/ 75122 h 176364"/>
                <a:gd name="connsiteX8" fmla="*/ 176656 w 190097"/>
                <a:gd name="connsiteY8" fmla="*/ 102554 h 176364"/>
                <a:gd name="connsiteX9" fmla="*/ 116077 w 190097"/>
                <a:gd name="connsiteY9" fmla="*/ 85409 h 176364"/>
                <a:gd name="connsiteX10" fmla="*/ 171512 w 190097"/>
                <a:gd name="connsiteY10" fmla="*/ 116841 h 176364"/>
                <a:gd name="connsiteX11" fmla="*/ 158939 w 190097"/>
                <a:gd name="connsiteY11" fmla="*/ 145416 h 176364"/>
                <a:gd name="connsiteX12" fmla="*/ 112077 w 190097"/>
                <a:gd name="connsiteY12" fmla="*/ 94553 h 176364"/>
                <a:gd name="connsiteX13" fmla="*/ 137222 w 190097"/>
                <a:gd name="connsiteY13" fmla="*/ 141416 h 176364"/>
                <a:gd name="connsiteX14" fmla="*/ 117219 w 190097"/>
                <a:gd name="connsiteY14" fmla="*/ 163704 h 176364"/>
                <a:gd name="connsiteX15" fmla="*/ 98360 w 190097"/>
                <a:gd name="connsiteY15" fmla="*/ 93410 h 176364"/>
                <a:gd name="connsiteX16" fmla="*/ 93788 w 190097"/>
                <a:gd name="connsiteY16" fmla="*/ 166562 h 176364"/>
                <a:gd name="connsiteX17" fmla="*/ 74357 w 190097"/>
                <a:gd name="connsiteY17" fmla="*/ 134558 h 176364"/>
                <a:gd name="connsiteX18" fmla="*/ 86930 w 190097"/>
                <a:gd name="connsiteY18" fmla="*/ 91124 h 176364"/>
                <a:gd name="connsiteX19" fmla="*/ 45211 w 190097"/>
                <a:gd name="connsiteY19" fmla="*/ 136844 h 176364"/>
                <a:gd name="connsiteX20" fmla="*/ 80072 w 190097"/>
                <a:gd name="connsiteY20" fmla="*/ 85409 h 176364"/>
                <a:gd name="connsiteX21" fmla="*/ 34352 w 190097"/>
                <a:gd name="connsiteY21" fmla="*/ 96267 h 176364"/>
                <a:gd name="connsiteX22" fmla="*/ 3492 w 190097"/>
                <a:gd name="connsiteY22" fmla="*/ 81408 h 176364"/>
                <a:gd name="connsiteX23" fmla="*/ 77787 w 190097"/>
                <a:gd name="connsiteY23" fmla="*/ 75693 h 176364"/>
                <a:gd name="connsiteX24" fmla="*/ 39496 w 190097"/>
                <a:gd name="connsiteY24" fmla="*/ 64263 h 176364"/>
                <a:gd name="connsiteX25" fmla="*/ 15493 w 190097"/>
                <a:gd name="connsiteY25" fmla="*/ 37403 h 176364"/>
                <a:gd name="connsiteX26" fmla="*/ 80072 w 190097"/>
                <a:gd name="connsiteY26" fmla="*/ 70550 h 176364"/>
                <a:gd name="connsiteX27" fmla="*/ 50926 w 190097"/>
                <a:gd name="connsiteY27" fmla="*/ 29402 h 176364"/>
                <a:gd name="connsiteX28" fmla="*/ 65784 w 190097"/>
                <a:gd name="connsiteY28" fmla="*/ 12257 h 176364"/>
                <a:gd name="connsiteX29" fmla="*/ 90931 w 190097"/>
                <a:gd name="connsiteY29" fmla="*/ 70550 h 17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0097" h="176364">
                  <a:moveTo>
                    <a:pt x="90931" y="70550"/>
                  </a:moveTo>
                  <a:cubicBezTo>
                    <a:pt x="90931" y="70550"/>
                    <a:pt x="86930" y="23687"/>
                    <a:pt x="100647" y="7685"/>
                  </a:cubicBezTo>
                  <a:cubicBezTo>
                    <a:pt x="114362" y="-8317"/>
                    <a:pt x="128649" y="3113"/>
                    <a:pt x="123507" y="19686"/>
                  </a:cubicBezTo>
                  <a:cubicBezTo>
                    <a:pt x="118363" y="36260"/>
                    <a:pt x="103504" y="71121"/>
                    <a:pt x="103504" y="71121"/>
                  </a:cubicBezTo>
                  <a:cubicBezTo>
                    <a:pt x="103504" y="71121"/>
                    <a:pt x="130936" y="32259"/>
                    <a:pt x="157797" y="29402"/>
                  </a:cubicBezTo>
                  <a:cubicBezTo>
                    <a:pt x="184657" y="26544"/>
                    <a:pt x="171512" y="51119"/>
                    <a:pt x="152082" y="60834"/>
                  </a:cubicBezTo>
                  <a:cubicBezTo>
                    <a:pt x="138937" y="67121"/>
                    <a:pt x="125792" y="72264"/>
                    <a:pt x="112077" y="76265"/>
                  </a:cubicBezTo>
                  <a:cubicBezTo>
                    <a:pt x="112077" y="76265"/>
                    <a:pt x="150367" y="65406"/>
                    <a:pt x="174942" y="75122"/>
                  </a:cubicBezTo>
                  <a:cubicBezTo>
                    <a:pt x="199516" y="84837"/>
                    <a:pt x="189800" y="106554"/>
                    <a:pt x="176656" y="102554"/>
                  </a:cubicBezTo>
                  <a:cubicBezTo>
                    <a:pt x="163512" y="98553"/>
                    <a:pt x="136079" y="84837"/>
                    <a:pt x="116077" y="85409"/>
                  </a:cubicBezTo>
                  <a:cubicBezTo>
                    <a:pt x="116077" y="85409"/>
                    <a:pt x="160654" y="97410"/>
                    <a:pt x="171512" y="116841"/>
                  </a:cubicBezTo>
                  <a:cubicBezTo>
                    <a:pt x="182371" y="136272"/>
                    <a:pt x="172084" y="152846"/>
                    <a:pt x="158939" y="145416"/>
                  </a:cubicBezTo>
                  <a:cubicBezTo>
                    <a:pt x="145794" y="137987"/>
                    <a:pt x="130936" y="104268"/>
                    <a:pt x="112077" y="94553"/>
                  </a:cubicBezTo>
                  <a:cubicBezTo>
                    <a:pt x="124078" y="108269"/>
                    <a:pt x="132650" y="124271"/>
                    <a:pt x="137222" y="141416"/>
                  </a:cubicBezTo>
                  <a:cubicBezTo>
                    <a:pt x="143509" y="168276"/>
                    <a:pt x="126935" y="168848"/>
                    <a:pt x="117219" y="163704"/>
                  </a:cubicBezTo>
                  <a:cubicBezTo>
                    <a:pt x="107504" y="158561"/>
                    <a:pt x="107504" y="110555"/>
                    <a:pt x="98360" y="93410"/>
                  </a:cubicBezTo>
                  <a:cubicBezTo>
                    <a:pt x="98360" y="93410"/>
                    <a:pt x="107504" y="143130"/>
                    <a:pt x="93788" y="166562"/>
                  </a:cubicBezTo>
                  <a:cubicBezTo>
                    <a:pt x="80072" y="189993"/>
                    <a:pt x="64642" y="168276"/>
                    <a:pt x="74357" y="134558"/>
                  </a:cubicBezTo>
                  <a:cubicBezTo>
                    <a:pt x="84073" y="100839"/>
                    <a:pt x="86930" y="91124"/>
                    <a:pt x="86930" y="91124"/>
                  </a:cubicBezTo>
                  <a:cubicBezTo>
                    <a:pt x="86930" y="91124"/>
                    <a:pt x="70357" y="127128"/>
                    <a:pt x="45211" y="136844"/>
                  </a:cubicBezTo>
                  <a:cubicBezTo>
                    <a:pt x="20064" y="146559"/>
                    <a:pt x="42924" y="95124"/>
                    <a:pt x="80072" y="85409"/>
                  </a:cubicBezTo>
                  <a:cubicBezTo>
                    <a:pt x="64642" y="86552"/>
                    <a:pt x="49212" y="90552"/>
                    <a:pt x="34352" y="96267"/>
                  </a:cubicBezTo>
                  <a:cubicBezTo>
                    <a:pt x="10349" y="105983"/>
                    <a:pt x="-7938" y="93410"/>
                    <a:pt x="3492" y="81408"/>
                  </a:cubicBezTo>
                  <a:cubicBezTo>
                    <a:pt x="19493" y="64835"/>
                    <a:pt x="62927" y="72836"/>
                    <a:pt x="77787" y="75693"/>
                  </a:cubicBezTo>
                  <a:cubicBezTo>
                    <a:pt x="77787" y="75693"/>
                    <a:pt x="75500" y="70550"/>
                    <a:pt x="39496" y="64263"/>
                  </a:cubicBezTo>
                  <a:cubicBezTo>
                    <a:pt x="3492" y="57977"/>
                    <a:pt x="7492" y="43118"/>
                    <a:pt x="15493" y="37403"/>
                  </a:cubicBezTo>
                  <a:cubicBezTo>
                    <a:pt x="23494" y="31688"/>
                    <a:pt x="63499" y="41975"/>
                    <a:pt x="80072" y="70550"/>
                  </a:cubicBezTo>
                  <a:cubicBezTo>
                    <a:pt x="80072" y="70550"/>
                    <a:pt x="70928" y="41975"/>
                    <a:pt x="50926" y="29402"/>
                  </a:cubicBezTo>
                  <a:cubicBezTo>
                    <a:pt x="30923" y="16829"/>
                    <a:pt x="53212" y="-316"/>
                    <a:pt x="65784" y="12257"/>
                  </a:cubicBezTo>
                  <a:cubicBezTo>
                    <a:pt x="78358" y="24830"/>
                    <a:pt x="89217" y="44832"/>
                    <a:pt x="90931" y="705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87F3C4E-CCCC-1B7D-7CB0-334ADB3B8857}"/>
                </a:ext>
              </a:extLst>
            </p:cNvPr>
            <p:cNvSpPr/>
            <p:nvPr/>
          </p:nvSpPr>
          <p:spPr>
            <a:xfrm>
              <a:off x="7708888" y="4366030"/>
              <a:ext cx="21716" cy="17145"/>
            </a:xfrm>
            <a:custGeom>
              <a:avLst/>
              <a:gdLst>
                <a:gd name="connsiteX0" fmla="*/ 0 w 21716"/>
                <a:gd name="connsiteY0" fmla="*/ 17145 h 17145"/>
                <a:gd name="connsiteX1" fmla="*/ 21717 w 21716"/>
                <a:gd name="connsiteY1" fmla="*/ 0 h 17145"/>
                <a:gd name="connsiteX2" fmla="*/ 10287 w 21716"/>
                <a:gd name="connsiteY2" fmla="*/ 8001 h 17145"/>
                <a:gd name="connsiteX3" fmla="*/ 0 w 21716"/>
                <a:gd name="connsiteY3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6" h="17145">
                  <a:moveTo>
                    <a:pt x="0" y="17145"/>
                  </a:moveTo>
                  <a:cubicBezTo>
                    <a:pt x="5144" y="9144"/>
                    <a:pt x="12573" y="2858"/>
                    <a:pt x="21717" y="0"/>
                  </a:cubicBezTo>
                  <a:cubicBezTo>
                    <a:pt x="17716" y="2858"/>
                    <a:pt x="14288" y="5144"/>
                    <a:pt x="10287" y="8001"/>
                  </a:cubicBezTo>
                  <a:cubicBezTo>
                    <a:pt x="6286" y="10859"/>
                    <a:pt x="4000" y="14288"/>
                    <a:pt x="0" y="17145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E7856409-C48A-1A14-48EC-BC0BA2CFF6DD}"/>
                </a:ext>
              </a:extLst>
            </p:cNvPr>
            <p:cNvSpPr/>
            <p:nvPr/>
          </p:nvSpPr>
          <p:spPr>
            <a:xfrm>
              <a:off x="7715745" y="4386458"/>
              <a:ext cx="22860" cy="3003"/>
            </a:xfrm>
            <a:custGeom>
              <a:avLst/>
              <a:gdLst>
                <a:gd name="connsiteX0" fmla="*/ 0 w 22860"/>
                <a:gd name="connsiteY0" fmla="*/ 3003 h 3003"/>
                <a:gd name="connsiteX1" fmla="*/ 11430 w 22860"/>
                <a:gd name="connsiteY1" fmla="*/ 146 h 3003"/>
                <a:gd name="connsiteX2" fmla="*/ 22860 w 22860"/>
                <a:gd name="connsiteY2" fmla="*/ 1860 h 3003"/>
                <a:gd name="connsiteX3" fmla="*/ 11430 w 22860"/>
                <a:gd name="connsiteY3" fmla="*/ 1860 h 3003"/>
                <a:gd name="connsiteX4" fmla="*/ 0 w 22860"/>
                <a:gd name="connsiteY4" fmla="*/ 3003 h 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" h="3003">
                  <a:moveTo>
                    <a:pt x="0" y="3003"/>
                  </a:moveTo>
                  <a:cubicBezTo>
                    <a:pt x="3429" y="717"/>
                    <a:pt x="7430" y="-426"/>
                    <a:pt x="11430" y="146"/>
                  </a:cubicBezTo>
                  <a:cubicBezTo>
                    <a:pt x="15431" y="146"/>
                    <a:pt x="19431" y="717"/>
                    <a:pt x="22860" y="1860"/>
                  </a:cubicBezTo>
                  <a:cubicBezTo>
                    <a:pt x="18860" y="1860"/>
                    <a:pt x="14859" y="1860"/>
                    <a:pt x="11430" y="1860"/>
                  </a:cubicBezTo>
                  <a:cubicBezTo>
                    <a:pt x="7430" y="1860"/>
                    <a:pt x="4001" y="1860"/>
                    <a:pt x="0" y="300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60390C9-4D13-7D66-095D-1EBAB9F52AC3}"/>
                </a:ext>
              </a:extLst>
            </p:cNvPr>
            <p:cNvSpPr/>
            <p:nvPr/>
          </p:nvSpPr>
          <p:spPr>
            <a:xfrm>
              <a:off x="7716889" y="4397462"/>
              <a:ext cx="19430" cy="12001"/>
            </a:xfrm>
            <a:custGeom>
              <a:avLst/>
              <a:gdLst>
                <a:gd name="connsiteX0" fmla="*/ 0 w 19430"/>
                <a:gd name="connsiteY0" fmla="*/ 0 h 12001"/>
                <a:gd name="connsiteX1" fmla="*/ 10858 w 19430"/>
                <a:gd name="connsiteY1" fmla="*/ 4001 h 12001"/>
                <a:gd name="connsiteX2" fmla="*/ 19430 w 19430"/>
                <a:gd name="connsiteY2" fmla="*/ 12001 h 12001"/>
                <a:gd name="connsiteX3" fmla="*/ 9715 w 19430"/>
                <a:gd name="connsiteY3" fmla="*/ 5715 h 12001"/>
                <a:gd name="connsiteX4" fmla="*/ 0 w 19430"/>
                <a:gd name="connsiteY4" fmla="*/ 0 h 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0" h="12001">
                  <a:moveTo>
                    <a:pt x="0" y="0"/>
                  </a:moveTo>
                  <a:cubicBezTo>
                    <a:pt x="4000" y="571"/>
                    <a:pt x="7429" y="1714"/>
                    <a:pt x="10858" y="4001"/>
                  </a:cubicBezTo>
                  <a:cubicBezTo>
                    <a:pt x="14288" y="5715"/>
                    <a:pt x="17145" y="8573"/>
                    <a:pt x="19430" y="12001"/>
                  </a:cubicBezTo>
                  <a:cubicBezTo>
                    <a:pt x="16573" y="9716"/>
                    <a:pt x="13144" y="7429"/>
                    <a:pt x="9715" y="5715"/>
                  </a:cubicBezTo>
                  <a:cubicBezTo>
                    <a:pt x="6858" y="3429"/>
                    <a:pt x="3429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07DD113A-6B20-5003-FD64-F10FB53B01A2}"/>
                </a:ext>
              </a:extLst>
            </p:cNvPr>
            <p:cNvSpPr/>
            <p:nvPr/>
          </p:nvSpPr>
          <p:spPr>
            <a:xfrm>
              <a:off x="7710030" y="4401457"/>
              <a:ext cx="8024" cy="23431"/>
            </a:xfrm>
            <a:custGeom>
              <a:avLst/>
              <a:gdLst>
                <a:gd name="connsiteX0" fmla="*/ 0 w 8024"/>
                <a:gd name="connsiteY0" fmla="*/ 0 h 23431"/>
                <a:gd name="connsiteX1" fmla="*/ 6286 w 8024"/>
                <a:gd name="connsiteY1" fmla="*/ 10859 h 23431"/>
                <a:gd name="connsiteX2" fmla="*/ 7430 w 8024"/>
                <a:gd name="connsiteY2" fmla="*/ 23432 h 23431"/>
                <a:gd name="connsiteX3" fmla="*/ 4001 w 8024"/>
                <a:gd name="connsiteY3" fmla="*/ 12002 h 23431"/>
                <a:gd name="connsiteX4" fmla="*/ 0 w 8024"/>
                <a:gd name="connsiteY4" fmla="*/ 0 h 2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4" h="23431">
                  <a:moveTo>
                    <a:pt x="0" y="0"/>
                  </a:moveTo>
                  <a:cubicBezTo>
                    <a:pt x="2858" y="3429"/>
                    <a:pt x="4572" y="6858"/>
                    <a:pt x="6286" y="10859"/>
                  </a:cubicBezTo>
                  <a:cubicBezTo>
                    <a:pt x="8001" y="14859"/>
                    <a:pt x="8573" y="18860"/>
                    <a:pt x="7430" y="23432"/>
                  </a:cubicBezTo>
                  <a:cubicBezTo>
                    <a:pt x="6858" y="19431"/>
                    <a:pt x="5715" y="15431"/>
                    <a:pt x="4001" y="12002"/>
                  </a:cubicBezTo>
                  <a:cubicBezTo>
                    <a:pt x="3429" y="7430"/>
                    <a:pt x="1715" y="4001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40A30FB5-BC6C-6455-01FC-94D3B9087086}"/>
                </a:ext>
              </a:extLst>
            </p:cNvPr>
            <p:cNvSpPr/>
            <p:nvPr/>
          </p:nvSpPr>
          <p:spPr>
            <a:xfrm>
              <a:off x="7691171" y="4398599"/>
              <a:ext cx="8000" cy="25146"/>
            </a:xfrm>
            <a:custGeom>
              <a:avLst/>
              <a:gdLst>
                <a:gd name="connsiteX0" fmla="*/ 8000 w 8000"/>
                <a:gd name="connsiteY0" fmla="*/ 0 h 25146"/>
                <a:gd name="connsiteX1" fmla="*/ 4000 w 8000"/>
                <a:gd name="connsiteY1" fmla="*/ 12573 h 25146"/>
                <a:gd name="connsiteX2" fmla="*/ 0 w 8000"/>
                <a:gd name="connsiteY2" fmla="*/ 25146 h 25146"/>
                <a:gd name="connsiteX3" fmla="*/ 1714 w 8000"/>
                <a:gd name="connsiteY3" fmla="*/ 12002 h 25146"/>
                <a:gd name="connsiteX4" fmla="*/ 8000 w 8000"/>
                <a:gd name="connsiteY4" fmla="*/ 0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" h="25146">
                  <a:moveTo>
                    <a:pt x="8000" y="0"/>
                  </a:moveTo>
                  <a:cubicBezTo>
                    <a:pt x="6858" y="4001"/>
                    <a:pt x="5143" y="8001"/>
                    <a:pt x="4000" y="12573"/>
                  </a:cubicBezTo>
                  <a:cubicBezTo>
                    <a:pt x="2858" y="17145"/>
                    <a:pt x="1714" y="20574"/>
                    <a:pt x="0" y="25146"/>
                  </a:cubicBezTo>
                  <a:cubicBezTo>
                    <a:pt x="0" y="20574"/>
                    <a:pt x="571" y="16574"/>
                    <a:pt x="1714" y="12002"/>
                  </a:cubicBezTo>
                  <a:cubicBezTo>
                    <a:pt x="4000" y="7430"/>
                    <a:pt x="5715" y="3429"/>
                    <a:pt x="800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FF5B88F-E3E2-7ACD-4836-28BA9668CBB4}"/>
                </a:ext>
              </a:extLst>
            </p:cNvPr>
            <p:cNvSpPr/>
            <p:nvPr/>
          </p:nvSpPr>
          <p:spPr>
            <a:xfrm>
              <a:off x="7669454" y="4394605"/>
              <a:ext cx="21145" cy="20002"/>
            </a:xfrm>
            <a:custGeom>
              <a:avLst/>
              <a:gdLst>
                <a:gd name="connsiteX0" fmla="*/ 21145 w 21145"/>
                <a:gd name="connsiteY0" fmla="*/ 0 h 20002"/>
                <a:gd name="connsiteX1" fmla="*/ 10287 w 21145"/>
                <a:gd name="connsiteY1" fmla="*/ 9716 h 20002"/>
                <a:gd name="connsiteX2" fmla="*/ 0 w 21145"/>
                <a:gd name="connsiteY2" fmla="*/ 20003 h 20002"/>
                <a:gd name="connsiteX3" fmla="*/ 9144 w 21145"/>
                <a:gd name="connsiteY3" fmla="*/ 8001 h 20002"/>
                <a:gd name="connsiteX4" fmla="*/ 21145 w 21145"/>
                <a:gd name="connsiteY4" fmla="*/ 0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002">
                  <a:moveTo>
                    <a:pt x="21145" y="0"/>
                  </a:moveTo>
                  <a:cubicBezTo>
                    <a:pt x="17716" y="3429"/>
                    <a:pt x="13716" y="6286"/>
                    <a:pt x="10287" y="9716"/>
                  </a:cubicBezTo>
                  <a:cubicBezTo>
                    <a:pt x="6858" y="13144"/>
                    <a:pt x="3429" y="16574"/>
                    <a:pt x="0" y="20003"/>
                  </a:cubicBezTo>
                  <a:cubicBezTo>
                    <a:pt x="2286" y="15431"/>
                    <a:pt x="5144" y="11430"/>
                    <a:pt x="9144" y="8001"/>
                  </a:cubicBezTo>
                  <a:cubicBezTo>
                    <a:pt x="12573" y="5144"/>
                    <a:pt x="17145" y="2286"/>
                    <a:pt x="21145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349788B7-14F7-921C-593E-93E1AA7D143C}"/>
                </a:ext>
              </a:extLst>
            </p:cNvPr>
            <p:cNvSpPr/>
            <p:nvPr/>
          </p:nvSpPr>
          <p:spPr>
            <a:xfrm>
              <a:off x="7661453" y="4387752"/>
              <a:ext cx="25146" cy="2285"/>
            </a:xfrm>
            <a:custGeom>
              <a:avLst/>
              <a:gdLst>
                <a:gd name="connsiteX0" fmla="*/ 25146 w 25146"/>
                <a:gd name="connsiteY0" fmla="*/ 1714 h 2285"/>
                <a:gd name="connsiteX1" fmla="*/ 12573 w 25146"/>
                <a:gd name="connsiteY1" fmla="*/ 1714 h 2285"/>
                <a:gd name="connsiteX2" fmla="*/ 0 w 25146"/>
                <a:gd name="connsiteY2" fmla="*/ 2286 h 2285"/>
                <a:gd name="connsiteX3" fmla="*/ 12573 w 25146"/>
                <a:gd name="connsiteY3" fmla="*/ 0 h 2285"/>
                <a:gd name="connsiteX4" fmla="*/ 25146 w 25146"/>
                <a:gd name="connsiteY4" fmla="*/ 1714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" h="2285">
                  <a:moveTo>
                    <a:pt x="25146" y="1714"/>
                  </a:moveTo>
                  <a:cubicBezTo>
                    <a:pt x="20574" y="1714"/>
                    <a:pt x="16574" y="1143"/>
                    <a:pt x="12573" y="1714"/>
                  </a:cubicBezTo>
                  <a:cubicBezTo>
                    <a:pt x="8573" y="2286"/>
                    <a:pt x="4001" y="2286"/>
                    <a:pt x="0" y="2286"/>
                  </a:cubicBezTo>
                  <a:cubicBezTo>
                    <a:pt x="4001" y="571"/>
                    <a:pt x="8573" y="0"/>
                    <a:pt x="12573" y="0"/>
                  </a:cubicBezTo>
                  <a:cubicBezTo>
                    <a:pt x="16574" y="0"/>
                    <a:pt x="21146" y="571"/>
                    <a:pt x="25146" y="171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A5173D10-D695-739A-7BFD-D7DAE39BE62D}"/>
                </a:ext>
              </a:extLst>
            </p:cNvPr>
            <p:cNvSpPr/>
            <p:nvPr/>
          </p:nvSpPr>
          <p:spPr>
            <a:xfrm>
              <a:off x="7667739" y="4373465"/>
              <a:ext cx="14859" cy="8572"/>
            </a:xfrm>
            <a:custGeom>
              <a:avLst/>
              <a:gdLst>
                <a:gd name="connsiteX0" fmla="*/ 14860 w 14859"/>
                <a:gd name="connsiteY0" fmla="*/ 8573 h 8572"/>
                <a:gd name="connsiteX1" fmla="*/ 7430 w 14859"/>
                <a:gd name="connsiteY1" fmla="*/ 4572 h 8572"/>
                <a:gd name="connsiteX2" fmla="*/ 0 w 14859"/>
                <a:gd name="connsiteY2" fmla="*/ 0 h 8572"/>
                <a:gd name="connsiteX3" fmla="*/ 8001 w 14859"/>
                <a:gd name="connsiteY3" fmla="*/ 2858 h 8572"/>
                <a:gd name="connsiteX4" fmla="*/ 14860 w 14859"/>
                <a:gd name="connsiteY4" fmla="*/ 857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8572">
                  <a:moveTo>
                    <a:pt x="14860" y="8573"/>
                  </a:moveTo>
                  <a:cubicBezTo>
                    <a:pt x="12002" y="7429"/>
                    <a:pt x="9716" y="5715"/>
                    <a:pt x="7430" y="4572"/>
                  </a:cubicBezTo>
                  <a:cubicBezTo>
                    <a:pt x="5144" y="3429"/>
                    <a:pt x="2286" y="1714"/>
                    <a:pt x="0" y="0"/>
                  </a:cubicBezTo>
                  <a:cubicBezTo>
                    <a:pt x="2858" y="571"/>
                    <a:pt x="5715" y="1143"/>
                    <a:pt x="8001" y="2858"/>
                  </a:cubicBezTo>
                  <a:cubicBezTo>
                    <a:pt x="10859" y="4000"/>
                    <a:pt x="13145" y="5715"/>
                    <a:pt x="14860" y="857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356EBB8D-7F1E-7740-F3D2-E7ECAC17295C}"/>
                </a:ext>
              </a:extLst>
            </p:cNvPr>
            <p:cNvSpPr/>
            <p:nvPr/>
          </p:nvSpPr>
          <p:spPr>
            <a:xfrm>
              <a:off x="7680313" y="4358594"/>
              <a:ext cx="7643" cy="19431"/>
            </a:xfrm>
            <a:custGeom>
              <a:avLst/>
              <a:gdLst>
                <a:gd name="connsiteX0" fmla="*/ 7429 w 7643"/>
                <a:gd name="connsiteY0" fmla="*/ 19431 h 19431"/>
                <a:gd name="connsiteX1" fmla="*/ 4000 w 7643"/>
                <a:gd name="connsiteY1" fmla="*/ 9716 h 19431"/>
                <a:gd name="connsiteX2" fmla="*/ 0 w 7643"/>
                <a:gd name="connsiteY2" fmla="*/ 0 h 19431"/>
                <a:gd name="connsiteX3" fmla="*/ 5715 w 7643"/>
                <a:gd name="connsiteY3" fmla="*/ 9144 h 19431"/>
                <a:gd name="connsiteX4" fmla="*/ 7429 w 7643"/>
                <a:gd name="connsiteY4" fmla="*/ 19431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3" h="19431">
                  <a:moveTo>
                    <a:pt x="7429" y="19431"/>
                  </a:moveTo>
                  <a:cubicBezTo>
                    <a:pt x="6286" y="16002"/>
                    <a:pt x="5144" y="12573"/>
                    <a:pt x="4000" y="9716"/>
                  </a:cubicBezTo>
                  <a:cubicBezTo>
                    <a:pt x="2858" y="6858"/>
                    <a:pt x="1143" y="3429"/>
                    <a:pt x="0" y="0"/>
                  </a:cubicBezTo>
                  <a:cubicBezTo>
                    <a:pt x="2286" y="2858"/>
                    <a:pt x="4572" y="5715"/>
                    <a:pt x="5715" y="9144"/>
                  </a:cubicBezTo>
                  <a:cubicBezTo>
                    <a:pt x="7429" y="12573"/>
                    <a:pt x="8001" y="16002"/>
                    <a:pt x="7429" y="1943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FD920623-FA3E-FEDD-AB83-A1902384BDB7}"/>
                </a:ext>
              </a:extLst>
            </p:cNvPr>
            <p:cNvSpPr/>
            <p:nvPr/>
          </p:nvSpPr>
          <p:spPr>
            <a:xfrm>
              <a:off x="7699940" y="4351159"/>
              <a:ext cx="6661" cy="29718"/>
            </a:xfrm>
            <a:custGeom>
              <a:avLst/>
              <a:gdLst>
                <a:gd name="connsiteX0" fmla="*/ 375 w 6661"/>
                <a:gd name="connsiteY0" fmla="*/ 29718 h 29718"/>
                <a:gd name="connsiteX1" fmla="*/ 947 w 6661"/>
                <a:gd name="connsiteY1" fmla="*/ 14288 h 29718"/>
                <a:gd name="connsiteX2" fmla="*/ 6662 w 6661"/>
                <a:gd name="connsiteY2" fmla="*/ 0 h 29718"/>
                <a:gd name="connsiteX3" fmla="*/ 2661 w 6661"/>
                <a:gd name="connsiteY3" fmla="*/ 14859 h 29718"/>
                <a:gd name="connsiteX4" fmla="*/ 375 w 6661"/>
                <a:gd name="connsiteY4" fmla="*/ 29718 h 2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1" h="29718">
                  <a:moveTo>
                    <a:pt x="375" y="29718"/>
                  </a:moveTo>
                  <a:cubicBezTo>
                    <a:pt x="-196" y="24574"/>
                    <a:pt x="-196" y="19431"/>
                    <a:pt x="947" y="14288"/>
                  </a:cubicBezTo>
                  <a:cubicBezTo>
                    <a:pt x="2089" y="9144"/>
                    <a:pt x="3804" y="4001"/>
                    <a:pt x="6662" y="0"/>
                  </a:cubicBezTo>
                  <a:cubicBezTo>
                    <a:pt x="4947" y="5143"/>
                    <a:pt x="3804" y="9716"/>
                    <a:pt x="2661" y="14859"/>
                  </a:cubicBezTo>
                  <a:cubicBezTo>
                    <a:pt x="1518" y="19431"/>
                    <a:pt x="947" y="24574"/>
                    <a:pt x="375" y="297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91CD1BDC-3BF7-3643-760C-3130197348E9}"/>
                </a:ext>
              </a:extLst>
            </p:cNvPr>
            <p:cNvSpPr/>
            <p:nvPr/>
          </p:nvSpPr>
          <p:spPr>
            <a:xfrm>
              <a:off x="7679378" y="4374108"/>
              <a:ext cx="42445" cy="32156"/>
            </a:xfrm>
            <a:custGeom>
              <a:avLst/>
              <a:gdLst>
                <a:gd name="connsiteX0" fmla="*/ 934 w 42445"/>
                <a:gd name="connsiteY0" fmla="*/ 7346 h 32156"/>
                <a:gd name="connsiteX1" fmla="*/ 27223 w 42445"/>
                <a:gd name="connsiteY1" fmla="*/ 2774 h 32156"/>
                <a:gd name="connsiteX2" fmla="*/ 41511 w 42445"/>
                <a:gd name="connsiteY2" fmla="*/ 25063 h 32156"/>
                <a:gd name="connsiteX3" fmla="*/ 15222 w 42445"/>
                <a:gd name="connsiteY3" fmla="*/ 29634 h 32156"/>
                <a:gd name="connsiteX4" fmla="*/ 934 w 42445"/>
                <a:gd name="connsiteY4" fmla="*/ 7346 h 3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5" h="32156">
                  <a:moveTo>
                    <a:pt x="934" y="7346"/>
                  </a:moveTo>
                  <a:cubicBezTo>
                    <a:pt x="4363" y="-84"/>
                    <a:pt x="15793" y="-2369"/>
                    <a:pt x="27223" y="2774"/>
                  </a:cubicBezTo>
                  <a:cubicBezTo>
                    <a:pt x="38653" y="7918"/>
                    <a:pt x="44940" y="17633"/>
                    <a:pt x="41511" y="25063"/>
                  </a:cubicBezTo>
                  <a:cubicBezTo>
                    <a:pt x="38082" y="32492"/>
                    <a:pt x="26652" y="34206"/>
                    <a:pt x="15222" y="29634"/>
                  </a:cubicBezTo>
                  <a:cubicBezTo>
                    <a:pt x="3792" y="25063"/>
                    <a:pt x="-2494" y="14776"/>
                    <a:pt x="934" y="734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id="{A2B5188B-413A-B731-7AFE-7C53689FBDBC}"/>
              </a:ext>
            </a:extLst>
          </p:cNvPr>
          <p:cNvGrpSpPr/>
          <p:nvPr/>
        </p:nvGrpSpPr>
        <p:grpSpPr>
          <a:xfrm>
            <a:off x="8464421" y="4545072"/>
            <a:ext cx="1247927" cy="1786682"/>
            <a:chOff x="8462367" y="4559076"/>
            <a:chExt cx="1247927" cy="1786682"/>
          </a:xfrm>
        </p:grpSpPr>
        <p:grpSp>
          <p:nvGrpSpPr>
            <p:cNvPr id="581" name="组合 580">
              <a:extLst>
                <a:ext uri="{FF2B5EF4-FFF2-40B4-BE49-F238E27FC236}">
                  <a16:creationId xmlns:a16="http://schemas.microsoft.com/office/drawing/2014/main" id="{FCAF17C3-F646-0DF3-071D-F907A972E5CE}"/>
                </a:ext>
              </a:extLst>
            </p:cNvPr>
            <p:cNvGrpSpPr/>
            <p:nvPr/>
          </p:nvGrpSpPr>
          <p:grpSpPr>
            <a:xfrm>
              <a:off x="8462367" y="4559076"/>
              <a:ext cx="976952" cy="1786682"/>
              <a:chOff x="8462367" y="4559076"/>
              <a:chExt cx="976952" cy="1786682"/>
            </a:xfrm>
          </p:grpSpPr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9C13E0E8-2D8F-E2EA-CA00-5CA202041C3B}"/>
                  </a:ext>
                </a:extLst>
              </p:cNvPr>
              <p:cNvSpPr/>
              <p:nvPr/>
            </p:nvSpPr>
            <p:spPr>
              <a:xfrm rot="1419657">
                <a:off x="8565782" y="5681026"/>
                <a:ext cx="216902" cy="83375"/>
              </a:xfrm>
              <a:custGeom>
                <a:avLst/>
                <a:gdLst>
                  <a:gd name="connsiteX0" fmla="*/ 97778 w 97778"/>
                  <a:gd name="connsiteY0" fmla="*/ 1179 h 37585"/>
                  <a:gd name="connsiteX1" fmla="*/ 27484 w 97778"/>
                  <a:gd name="connsiteY1" fmla="*/ 8608 h 37585"/>
                  <a:gd name="connsiteX2" fmla="*/ 1194 w 97778"/>
                  <a:gd name="connsiteY2" fmla="*/ 26896 h 37585"/>
                  <a:gd name="connsiteX3" fmla="*/ 623 w 97778"/>
                  <a:gd name="connsiteY3" fmla="*/ 33754 h 37585"/>
                  <a:gd name="connsiteX4" fmla="*/ 5195 w 97778"/>
                  <a:gd name="connsiteY4" fmla="*/ 36040 h 37585"/>
                  <a:gd name="connsiteX5" fmla="*/ 97778 w 97778"/>
                  <a:gd name="connsiteY5" fmla="*/ 1179 h 3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78" h="37585">
                    <a:moveTo>
                      <a:pt x="97778" y="1179"/>
                    </a:moveTo>
                    <a:cubicBezTo>
                      <a:pt x="74347" y="-1679"/>
                      <a:pt x="49772" y="607"/>
                      <a:pt x="27484" y="8608"/>
                    </a:cubicBezTo>
                    <a:cubicBezTo>
                      <a:pt x="17197" y="12037"/>
                      <a:pt x="6338" y="17181"/>
                      <a:pt x="1194" y="26896"/>
                    </a:cubicBezTo>
                    <a:cubicBezTo>
                      <a:pt x="52" y="28611"/>
                      <a:pt x="-520" y="31468"/>
                      <a:pt x="623" y="33754"/>
                    </a:cubicBezTo>
                    <a:cubicBezTo>
                      <a:pt x="1766" y="34897"/>
                      <a:pt x="3481" y="36040"/>
                      <a:pt x="5195" y="36040"/>
                    </a:cubicBezTo>
                    <a:cubicBezTo>
                      <a:pt x="40057" y="42327"/>
                      <a:pt x="75489" y="29182"/>
                      <a:pt x="97778" y="11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9ED7D1A2-F0C5-493D-D7BE-99E2D222E7D7}"/>
                  </a:ext>
                </a:extLst>
              </p:cNvPr>
              <p:cNvSpPr/>
              <p:nvPr/>
            </p:nvSpPr>
            <p:spPr>
              <a:xfrm rot="1419657">
                <a:off x="8780564" y="5493481"/>
                <a:ext cx="66094" cy="244677"/>
              </a:xfrm>
              <a:custGeom>
                <a:avLst/>
                <a:gdLst>
                  <a:gd name="connsiteX0" fmla="*/ 25005 w 29795"/>
                  <a:gd name="connsiteY0" fmla="*/ 106871 h 110299"/>
                  <a:gd name="connsiteX1" fmla="*/ 2145 w 29795"/>
                  <a:gd name="connsiteY1" fmla="*/ 55436 h 110299"/>
                  <a:gd name="connsiteX2" fmla="*/ 9574 w 29795"/>
                  <a:gd name="connsiteY2" fmla="*/ 0 h 110299"/>
                  <a:gd name="connsiteX3" fmla="*/ 27291 w 29795"/>
                  <a:gd name="connsiteY3" fmla="*/ 40576 h 110299"/>
                  <a:gd name="connsiteX4" fmla="*/ 26719 w 29795"/>
                  <a:gd name="connsiteY4" fmla="*/ 110299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5" h="110299">
                    <a:moveTo>
                      <a:pt x="25005" y="106871"/>
                    </a:moveTo>
                    <a:cubicBezTo>
                      <a:pt x="14146" y="91440"/>
                      <a:pt x="6717" y="73723"/>
                      <a:pt x="2145" y="55436"/>
                    </a:cubicBezTo>
                    <a:cubicBezTo>
                      <a:pt x="-2427" y="36576"/>
                      <a:pt x="430" y="17145"/>
                      <a:pt x="9574" y="0"/>
                    </a:cubicBezTo>
                    <a:cubicBezTo>
                      <a:pt x="21004" y="10287"/>
                      <a:pt x="25005" y="25718"/>
                      <a:pt x="27291" y="40576"/>
                    </a:cubicBezTo>
                    <a:cubicBezTo>
                      <a:pt x="30720" y="63436"/>
                      <a:pt x="30720" y="87439"/>
                      <a:pt x="26719" y="110299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E0E3CB87-C835-75B2-1A9A-FA2277E01A92}"/>
                  </a:ext>
                </a:extLst>
              </p:cNvPr>
              <p:cNvSpPr/>
              <p:nvPr/>
            </p:nvSpPr>
            <p:spPr>
              <a:xfrm rot="1419657">
                <a:off x="8848893" y="5610495"/>
                <a:ext cx="92548" cy="266230"/>
              </a:xfrm>
              <a:custGeom>
                <a:avLst/>
                <a:gdLst>
                  <a:gd name="connsiteX0" fmla="*/ 41040 w 41720"/>
                  <a:gd name="connsiteY0" fmla="*/ 120015 h 120015"/>
                  <a:gd name="connsiteX1" fmla="*/ 2178 w 41720"/>
                  <a:gd name="connsiteY1" fmla="*/ 0 h 120015"/>
                  <a:gd name="connsiteX2" fmla="*/ 41040 w 41720"/>
                  <a:gd name="connsiteY2" fmla="*/ 120015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720" h="120015">
                    <a:moveTo>
                      <a:pt x="41040" y="120015"/>
                    </a:moveTo>
                    <a:cubicBezTo>
                      <a:pt x="8464" y="89154"/>
                      <a:pt x="-5823" y="44006"/>
                      <a:pt x="2178" y="0"/>
                    </a:cubicBezTo>
                    <a:cubicBezTo>
                      <a:pt x="31324" y="33147"/>
                      <a:pt x="45040" y="76581"/>
                      <a:pt x="41040" y="12001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EE613EC-D800-777C-789B-F9F4A3D67879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48FD794-B7EE-215B-7B32-DC546390D94B}"/>
                  </a:ext>
                </a:extLst>
              </p:cNvPr>
              <p:cNvSpPr/>
              <p:nvPr/>
            </p:nvSpPr>
            <p:spPr>
              <a:xfrm rot="1419657">
                <a:off x="8951025" y="5182111"/>
                <a:ext cx="109025" cy="223124"/>
              </a:xfrm>
              <a:custGeom>
                <a:avLst/>
                <a:gdLst>
                  <a:gd name="connsiteX0" fmla="*/ 47434 w 49148"/>
                  <a:gd name="connsiteY0" fmla="*/ 98869 h 100583"/>
                  <a:gd name="connsiteX1" fmla="*/ 0 w 49148"/>
                  <a:gd name="connsiteY1" fmla="*/ 0 h 100583"/>
                  <a:gd name="connsiteX2" fmla="*/ 32004 w 49148"/>
                  <a:gd name="connsiteY2" fmla="*/ 45720 h 100583"/>
                  <a:gd name="connsiteX3" fmla="*/ 49149 w 49148"/>
                  <a:gd name="connsiteY3" fmla="*/ 100584 h 10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48" h="100583">
                    <a:moveTo>
                      <a:pt x="47434" y="98869"/>
                    </a:moveTo>
                    <a:cubicBezTo>
                      <a:pt x="18288" y="74295"/>
                      <a:pt x="571" y="38291"/>
                      <a:pt x="0" y="0"/>
                    </a:cubicBezTo>
                    <a:cubicBezTo>
                      <a:pt x="16002" y="9716"/>
                      <a:pt x="25718" y="27432"/>
                      <a:pt x="32004" y="45720"/>
                    </a:cubicBezTo>
                    <a:cubicBezTo>
                      <a:pt x="38291" y="64008"/>
                      <a:pt x="41148" y="83439"/>
                      <a:pt x="49149" y="100584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E7B2F07-6C74-A08F-62D9-68BA6CD4998E}"/>
                  </a:ext>
                </a:extLst>
              </p:cNvPr>
              <p:cNvSpPr/>
              <p:nvPr/>
            </p:nvSpPr>
            <p:spPr>
              <a:xfrm rot="1419657">
                <a:off x="8637891" y="5295492"/>
                <a:ext cx="188895" cy="204109"/>
              </a:xfrm>
              <a:custGeom>
                <a:avLst/>
                <a:gdLst>
                  <a:gd name="connsiteX0" fmla="*/ 82868 w 85153"/>
                  <a:gd name="connsiteY0" fmla="*/ 0 h 92011"/>
                  <a:gd name="connsiteX1" fmla="*/ 0 w 85153"/>
                  <a:gd name="connsiteY1" fmla="*/ 92011 h 92011"/>
                  <a:gd name="connsiteX2" fmla="*/ 52006 w 85153"/>
                  <a:gd name="connsiteY2" fmla="*/ 55435 h 92011"/>
                  <a:gd name="connsiteX3" fmla="*/ 85153 w 85153"/>
                  <a:gd name="connsiteY3" fmla="*/ 571 h 92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153" h="92011">
                    <a:moveTo>
                      <a:pt x="82868" y="0"/>
                    </a:moveTo>
                    <a:cubicBezTo>
                      <a:pt x="43434" y="17716"/>
                      <a:pt x="13716" y="50863"/>
                      <a:pt x="0" y="92011"/>
                    </a:cubicBezTo>
                    <a:cubicBezTo>
                      <a:pt x="20574" y="85153"/>
                      <a:pt x="38862" y="72580"/>
                      <a:pt x="52006" y="55435"/>
                    </a:cubicBezTo>
                    <a:cubicBezTo>
                      <a:pt x="65151" y="38290"/>
                      <a:pt x="76009" y="20003"/>
                      <a:pt x="85153" y="57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4B07E453-B1BF-E388-740D-E7663B7BE03B}"/>
                  </a:ext>
                </a:extLst>
              </p:cNvPr>
              <p:cNvSpPr/>
              <p:nvPr/>
            </p:nvSpPr>
            <p:spPr>
              <a:xfrm rot="1419657">
                <a:off x="8546139" y="5264290"/>
                <a:ext cx="177487" cy="183824"/>
              </a:xfrm>
              <a:custGeom>
                <a:avLst/>
                <a:gdLst>
                  <a:gd name="connsiteX0" fmla="*/ 80010 w 80010"/>
                  <a:gd name="connsiteY0" fmla="*/ 0 h 82867"/>
                  <a:gd name="connsiteX1" fmla="*/ 25718 w 80010"/>
                  <a:gd name="connsiteY1" fmla="*/ 27432 h 82867"/>
                  <a:gd name="connsiteX2" fmla="*/ 0 w 80010"/>
                  <a:gd name="connsiteY2" fmla="*/ 82868 h 82867"/>
                  <a:gd name="connsiteX3" fmla="*/ 46863 w 80010"/>
                  <a:gd name="connsiteY3" fmla="*/ 49149 h 82867"/>
                  <a:gd name="connsiteX4" fmla="*/ 80010 w 80010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10" h="82867">
                    <a:moveTo>
                      <a:pt x="80010" y="0"/>
                    </a:moveTo>
                    <a:cubicBezTo>
                      <a:pt x="60579" y="7430"/>
                      <a:pt x="41148" y="13145"/>
                      <a:pt x="25718" y="27432"/>
                    </a:cubicBezTo>
                    <a:cubicBezTo>
                      <a:pt x="9716" y="41148"/>
                      <a:pt x="571" y="61151"/>
                      <a:pt x="0" y="82868"/>
                    </a:cubicBezTo>
                    <a:cubicBezTo>
                      <a:pt x="18288" y="76010"/>
                      <a:pt x="34861" y="64580"/>
                      <a:pt x="46863" y="49149"/>
                    </a:cubicBezTo>
                    <a:cubicBezTo>
                      <a:pt x="60008" y="33719"/>
                      <a:pt x="70866" y="17145"/>
                      <a:pt x="80010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D4FFF774-E591-71B2-1A19-A5817A1892BA}"/>
                  </a:ext>
                </a:extLst>
              </p:cNvPr>
              <p:cNvSpPr/>
              <p:nvPr/>
            </p:nvSpPr>
            <p:spPr>
              <a:xfrm rot="1419657">
                <a:off x="8773277" y="5046705"/>
                <a:ext cx="185093" cy="234535"/>
              </a:xfrm>
              <a:custGeom>
                <a:avLst/>
                <a:gdLst>
                  <a:gd name="connsiteX0" fmla="*/ 83439 w 83439"/>
                  <a:gd name="connsiteY0" fmla="*/ 105728 h 105727"/>
                  <a:gd name="connsiteX1" fmla="*/ 0 w 83439"/>
                  <a:gd name="connsiteY1" fmla="*/ 0 h 105727"/>
                  <a:gd name="connsiteX2" fmla="*/ 83439 w 83439"/>
                  <a:gd name="connsiteY2" fmla="*/ 10572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439" h="105727">
                    <a:moveTo>
                      <a:pt x="83439" y="105728"/>
                    </a:moveTo>
                    <a:cubicBezTo>
                      <a:pt x="41148" y="90869"/>
                      <a:pt x="6287" y="44577"/>
                      <a:pt x="0" y="0"/>
                    </a:cubicBezTo>
                    <a:cubicBezTo>
                      <a:pt x="39434" y="24574"/>
                      <a:pt x="69152" y="62294"/>
                      <a:pt x="83439" y="10572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8986BCBC-1E49-2E06-837D-1467492A44B4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1FA2E5B-82A5-A21B-0E11-AC8D878F76CF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DBECECA1-CA93-E400-B93D-9BCD7775BD3C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AB5FED4-1DA8-885B-BC70-86E6CB085A17}"/>
                  </a:ext>
                </a:extLst>
              </p:cNvPr>
              <p:cNvSpPr/>
              <p:nvPr/>
            </p:nvSpPr>
            <p:spPr>
              <a:xfrm rot="1419657">
                <a:off x="8998974" y="4897413"/>
                <a:ext cx="114445" cy="200304"/>
              </a:xfrm>
              <a:custGeom>
                <a:avLst/>
                <a:gdLst>
                  <a:gd name="connsiteX0" fmla="*/ 50449 w 51591"/>
                  <a:gd name="connsiteY0" fmla="*/ 89725 h 90296"/>
                  <a:gd name="connsiteX1" fmla="*/ 14444 w 51591"/>
                  <a:gd name="connsiteY1" fmla="*/ 50292 h 90296"/>
                  <a:gd name="connsiteX2" fmla="*/ 157 w 51591"/>
                  <a:gd name="connsiteY2" fmla="*/ 0 h 90296"/>
                  <a:gd name="connsiteX3" fmla="*/ 51592 w 51591"/>
                  <a:gd name="connsiteY3" fmla="*/ 90297 h 9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1" h="90296">
                    <a:moveTo>
                      <a:pt x="50449" y="89725"/>
                    </a:moveTo>
                    <a:cubicBezTo>
                      <a:pt x="37304" y="77724"/>
                      <a:pt x="25303" y="64579"/>
                      <a:pt x="14444" y="50292"/>
                    </a:cubicBezTo>
                    <a:cubicBezTo>
                      <a:pt x="4157" y="35433"/>
                      <a:pt x="-986" y="17716"/>
                      <a:pt x="157" y="0"/>
                    </a:cubicBezTo>
                    <a:cubicBezTo>
                      <a:pt x="29875" y="22860"/>
                      <a:pt x="50449" y="52578"/>
                      <a:pt x="51592" y="90297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A712F7-9B87-3CE7-21DD-EDC5065785A6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04CC0071-855C-CCBF-6AD9-15FBE271A765}"/>
                  </a:ext>
                </a:extLst>
              </p:cNvPr>
              <p:cNvSpPr/>
              <p:nvPr/>
            </p:nvSpPr>
            <p:spPr>
              <a:xfrm rot="1419657">
                <a:off x="9100746" y="4559076"/>
                <a:ext cx="61556" cy="282710"/>
              </a:xfrm>
              <a:custGeom>
                <a:avLst/>
                <a:gdLst>
                  <a:gd name="connsiteX0" fmla="*/ 18318 w 27749"/>
                  <a:gd name="connsiteY0" fmla="*/ 121158 h 127444"/>
                  <a:gd name="connsiteX1" fmla="*/ 601 w 27749"/>
                  <a:gd name="connsiteY1" fmla="*/ 60008 h 127444"/>
                  <a:gd name="connsiteX2" fmla="*/ 16603 w 27749"/>
                  <a:gd name="connsiteY2" fmla="*/ 0 h 127444"/>
                  <a:gd name="connsiteX3" fmla="*/ 26319 w 27749"/>
                  <a:gd name="connsiteY3" fmla="*/ 62865 h 127444"/>
                  <a:gd name="connsiteX4" fmla="*/ 21175 w 27749"/>
                  <a:gd name="connsiteY4" fmla="*/ 127445 h 12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" h="127444">
                    <a:moveTo>
                      <a:pt x="18318" y="121158"/>
                    </a:moveTo>
                    <a:cubicBezTo>
                      <a:pt x="9745" y="101727"/>
                      <a:pt x="3459" y="81153"/>
                      <a:pt x="601" y="60008"/>
                    </a:cubicBezTo>
                    <a:cubicBezTo>
                      <a:pt x="-1685" y="38862"/>
                      <a:pt x="2316" y="16002"/>
                      <a:pt x="16603" y="0"/>
                    </a:cubicBezTo>
                    <a:cubicBezTo>
                      <a:pt x="28605" y="18288"/>
                      <a:pt x="29176" y="41148"/>
                      <a:pt x="26319" y="62865"/>
                    </a:cubicBezTo>
                    <a:cubicBezTo>
                      <a:pt x="23461" y="84582"/>
                      <a:pt x="18889" y="105728"/>
                      <a:pt x="21175" y="12744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D0C2AE1-5B47-3936-B091-EB233AB42AAC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B161F921-846A-857F-6C0B-F49212DD20DE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76F7D7F7-17F9-F394-151B-866C2CA48F74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6AB23F4E-D3C5-5C54-3B52-C5156160F89B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F283BDEF-B373-9161-231E-70ED68C7807B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DFFCEE57-70E1-3C8F-0640-572D3174BECC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A8B074D4-55C2-94D3-B4A5-46C6782B18A0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879A1117-922F-B1F1-F7BC-E3AF09EC8EBE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A2891D7B-C134-7F3A-4BD8-A1E64F2D39EC}"/>
                  </a:ext>
                </a:extLst>
              </p:cNvPr>
              <p:cNvSpPr/>
              <p:nvPr/>
            </p:nvSpPr>
            <p:spPr>
              <a:xfrm rot="1419657">
                <a:off x="8695242" y="5811086"/>
                <a:ext cx="512176" cy="330885"/>
              </a:xfrm>
              <a:custGeom>
                <a:avLst/>
                <a:gdLst>
                  <a:gd name="connsiteX0" fmla="*/ 230886 w 230886"/>
                  <a:gd name="connsiteY0" fmla="*/ 149162 h 149161"/>
                  <a:gd name="connsiteX1" fmla="*/ 224028 w 230886"/>
                  <a:gd name="connsiteY1" fmla="*/ 140589 h 149161"/>
                  <a:gd name="connsiteX2" fmla="*/ 202883 w 230886"/>
                  <a:gd name="connsiteY2" fmla="*/ 120015 h 149161"/>
                  <a:gd name="connsiteX3" fmla="*/ 117729 w 230886"/>
                  <a:gd name="connsiteY3" fmla="*/ 71438 h 149161"/>
                  <a:gd name="connsiteX4" fmla="*/ 68580 w 230886"/>
                  <a:gd name="connsiteY4" fmla="*/ 49149 h 149161"/>
                  <a:gd name="connsiteX5" fmla="*/ 30289 w 230886"/>
                  <a:gd name="connsiteY5" fmla="*/ 26861 h 149161"/>
                  <a:gd name="connsiteX6" fmla="*/ 7429 w 230886"/>
                  <a:gd name="connsiteY6" fmla="*/ 8001 h 149161"/>
                  <a:gd name="connsiteX7" fmla="*/ 1714 w 230886"/>
                  <a:gd name="connsiteY7" fmla="*/ 2286 h 149161"/>
                  <a:gd name="connsiteX8" fmla="*/ 0 w 230886"/>
                  <a:gd name="connsiteY8" fmla="*/ 0 h 149161"/>
                  <a:gd name="connsiteX9" fmla="*/ 8001 w 230886"/>
                  <a:gd name="connsiteY9" fmla="*/ 7430 h 149161"/>
                  <a:gd name="connsiteX10" fmla="*/ 31433 w 230886"/>
                  <a:gd name="connsiteY10" fmla="*/ 25718 h 149161"/>
                  <a:gd name="connsiteX11" fmla="*/ 69723 w 230886"/>
                  <a:gd name="connsiteY11" fmla="*/ 47435 h 149161"/>
                  <a:gd name="connsiteX12" fmla="*/ 118872 w 230886"/>
                  <a:gd name="connsiteY12" fmla="*/ 69723 h 149161"/>
                  <a:gd name="connsiteX13" fmla="*/ 204026 w 230886"/>
                  <a:gd name="connsiteY13" fmla="*/ 119444 h 149161"/>
                  <a:gd name="connsiteX14" fmla="*/ 225171 w 230886"/>
                  <a:gd name="connsiteY14" fmla="*/ 140589 h 149161"/>
                  <a:gd name="connsiteX15" fmla="*/ 229743 w 230886"/>
                  <a:gd name="connsiteY15" fmla="*/ 147447 h 149161"/>
                  <a:gd name="connsiteX16" fmla="*/ 230886 w 230886"/>
                  <a:gd name="connsiteY16" fmla="*/ 149162 h 14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0886" h="149161">
                    <a:moveTo>
                      <a:pt x="230886" y="149162"/>
                    </a:moveTo>
                    <a:cubicBezTo>
                      <a:pt x="230886" y="149162"/>
                      <a:pt x="228600" y="145733"/>
                      <a:pt x="224028" y="140589"/>
                    </a:cubicBezTo>
                    <a:cubicBezTo>
                      <a:pt x="217742" y="133160"/>
                      <a:pt x="210312" y="126302"/>
                      <a:pt x="202883" y="120015"/>
                    </a:cubicBezTo>
                    <a:cubicBezTo>
                      <a:pt x="176594" y="100013"/>
                      <a:pt x="148019" y="84011"/>
                      <a:pt x="117729" y="71438"/>
                    </a:cubicBezTo>
                    <a:cubicBezTo>
                      <a:pt x="100013" y="63437"/>
                      <a:pt x="83439" y="56579"/>
                      <a:pt x="68580" y="49149"/>
                    </a:cubicBezTo>
                    <a:cubicBezTo>
                      <a:pt x="55436" y="42863"/>
                      <a:pt x="42291" y="35433"/>
                      <a:pt x="30289" y="26861"/>
                    </a:cubicBezTo>
                    <a:cubicBezTo>
                      <a:pt x="22289" y="21146"/>
                      <a:pt x="14288" y="14859"/>
                      <a:pt x="7429" y="8001"/>
                    </a:cubicBezTo>
                    <a:cubicBezTo>
                      <a:pt x="5144" y="5144"/>
                      <a:pt x="2858" y="3429"/>
                      <a:pt x="1714" y="2286"/>
                    </a:cubicBezTo>
                    <a:cubicBezTo>
                      <a:pt x="572" y="1143"/>
                      <a:pt x="0" y="0"/>
                      <a:pt x="0" y="0"/>
                    </a:cubicBezTo>
                    <a:cubicBezTo>
                      <a:pt x="0" y="0"/>
                      <a:pt x="2858" y="2858"/>
                      <a:pt x="8001" y="7430"/>
                    </a:cubicBezTo>
                    <a:cubicBezTo>
                      <a:pt x="15431" y="14288"/>
                      <a:pt x="22860" y="20574"/>
                      <a:pt x="31433" y="25718"/>
                    </a:cubicBezTo>
                    <a:cubicBezTo>
                      <a:pt x="43434" y="33719"/>
                      <a:pt x="56579" y="41148"/>
                      <a:pt x="69723" y="47435"/>
                    </a:cubicBezTo>
                    <a:cubicBezTo>
                      <a:pt x="84582" y="54864"/>
                      <a:pt x="101727" y="62294"/>
                      <a:pt x="118872" y="69723"/>
                    </a:cubicBezTo>
                    <a:cubicBezTo>
                      <a:pt x="149162" y="82296"/>
                      <a:pt x="178308" y="98870"/>
                      <a:pt x="204026" y="119444"/>
                    </a:cubicBezTo>
                    <a:cubicBezTo>
                      <a:pt x="212027" y="125730"/>
                      <a:pt x="218884" y="133160"/>
                      <a:pt x="225171" y="140589"/>
                    </a:cubicBezTo>
                    <a:cubicBezTo>
                      <a:pt x="226886" y="142875"/>
                      <a:pt x="228600" y="145161"/>
                      <a:pt x="229743" y="147447"/>
                    </a:cubicBezTo>
                    <a:cubicBezTo>
                      <a:pt x="229743" y="147447"/>
                      <a:pt x="230314" y="148590"/>
                      <a:pt x="230886" y="1491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E80F510-DE4B-5ADE-DDCD-AE6556630004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7D38619C-3384-05A1-40B6-FDD7718F1116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DC79FC75-9AD8-C302-6554-2034D26531C3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5D5262D8-3868-86A5-4343-04CFDECDDDE5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60A118D3-F30C-F01E-8673-E970AEE989E0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04CFAF58-6865-5745-CAFE-9897AF73A1B6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06C0ACE-84D9-2D69-E561-08615C0B523D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37E89E61-07E3-F04B-32D7-F21FA245ACBC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9CA54864-EB55-21C8-6C4B-B1F205E1EABB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DDA0F738-407D-8EB2-60F8-9D3F2326B78B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332E475A-6634-5AA9-668C-297D732F9A27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4420494C-2ECF-63DD-756B-889E66EFCD29}"/>
                  </a:ext>
                </a:extLst>
              </p:cNvPr>
              <p:cNvGrpSpPr/>
              <p:nvPr/>
            </p:nvGrpSpPr>
            <p:grpSpPr>
              <a:xfrm rot="1419657">
                <a:off x="8462367" y="5100548"/>
                <a:ext cx="883629" cy="1041602"/>
                <a:chOff x="4763377" y="3663085"/>
                <a:chExt cx="398335" cy="469548"/>
              </a:xfrm>
            </p:grpSpPr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E206450E-9E42-4093-62D2-EAD1A7993331}"/>
                    </a:ext>
                  </a:extLst>
                </p:cNvPr>
                <p:cNvSpPr/>
                <p:nvPr/>
              </p:nvSpPr>
              <p:spPr>
                <a:xfrm>
                  <a:off x="4826134" y="3896262"/>
                  <a:ext cx="106405" cy="66293"/>
                </a:xfrm>
                <a:custGeom>
                  <a:avLst/>
                  <a:gdLst>
                    <a:gd name="connsiteX0" fmla="*/ 106406 w 106405"/>
                    <a:gd name="connsiteY0" fmla="*/ 66294 h 66293"/>
                    <a:gd name="connsiteX1" fmla="*/ 50971 w 106405"/>
                    <a:gd name="connsiteY1" fmla="*/ 50292 h 66293"/>
                    <a:gd name="connsiteX2" fmla="*/ 5251 w 106405"/>
                    <a:gd name="connsiteY2" fmla="*/ 16002 h 66293"/>
                    <a:gd name="connsiteX3" fmla="*/ 107 w 106405"/>
                    <a:gd name="connsiteY3" fmla="*/ 0 h 66293"/>
                    <a:gd name="connsiteX4" fmla="*/ 106406 w 106405"/>
                    <a:gd name="connsiteY4" fmla="*/ 66294 h 66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405" h="66293">
                      <a:moveTo>
                        <a:pt x="106406" y="66294"/>
                      </a:moveTo>
                      <a:cubicBezTo>
                        <a:pt x="87547" y="62293"/>
                        <a:pt x="69258" y="57150"/>
                        <a:pt x="50971" y="50292"/>
                      </a:cubicBezTo>
                      <a:cubicBezTo>
                        <a:pt x="32683" y="42863"/>
                        <a:pt x="17252" y="31433"/>
                        <a:pt x="5251" y="16002"/>
                      </a:cubicBezTo>
                      <a:cubicBezTo>
                        <a:pt x="1250" y="11430"/>
                        <a:pt x="-464" y="5715"/>
                        <a:pt x="107" y="0"/>
                      </a:cubicBezTo>
                      <a:cubicBezTo>
                        <a:pt x="42970" y="9715"/>
                        <a:pt x="81832" y="29718"/>
                        <a:pt x="106406" y="66294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8000B36F-52DC-9206-642D-A6EC77C7C3B5}"/>
                    </a:ext>
                  </a:extLst>
                </p:cNvPr>
                <p:cNvSpPr/>
                <p:nvPr/>
              </p:nvSpPr>
              <p:spPr>
                <a:xfrm>
                  <a:off x="4945069" y="4004264"/>
                  <a:ext cx="45192" cy="107442"/>
                </a:xfrm>
                <a:custGeom>
                  <a:avLst/>
                  <a:gdLst>
                    <a:gd name="connsiteX0" fmla="*/ 45193 w 45192"/>
                    <a:gd name="connsiteY0" fmla="*/ 0 h 107442"/>
                    <a:gd name="connsiteX1" fmla="*/ 8045 w 45192"/>
                    <a:gd name="connsiteY1" fmla="*/ 46863 h 107442"/>
                    <a:gd name="connsiteX2" fmla="*/ 2330 w 45192"/>
                    <a:gd name="connsiteY2" fmla="*/ 107442 h 107442"/>
                    <a:gd name="connsiteX3" fmla="*/ 33763 w 45192"/>
                    <a:gd name="connsiteY3" fmla="*/ 58293 h 107442"/>
                    <a:gd name="connsiteX4" fmla="*/ 45193 w 45192"/>
                    <a:gd name="connsiteY4" fmla="*/ 0 h 10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2" h="107442">
                      <a:moveTo>
                        <a:pt x="45193" y="0"/>
                      </a:moveTo>
                      <a:cubicBezTo>
                        <a:pt x="28048" y="11430"/>
                        <a:pt x="15475" y="28004"/>
                        <a:pt x="8045" y="46863"/>
                      </a:cubicBezTo>
                      <a:cubicBezTo>
                        <a:pt x="44" y="66294"/>
                        <a:pt x="-2242" y="87440"/>
                        <a:pt x="2330" y="107442"/>
                      </a:cubicBezTo>
                      <a:cubicBezTo>
                        <a:pt x="20047" y="97727"/>
                        <a:pt x="29762" y="77724"/>
                        <a:pt x="33763" y="58293"/>
                      </a:cubicBezTo>
                      <a:cubicBezTo>
                        <a:pt x="37763" y="38862"/>
                        <a:pt x="38906" y="19431"/>
                        <a:pt x="45193" y="0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9765AAF9-CBE6-D95F-8EC4-6517B9483CE5}"/>
                    </a:ext>
                  </a:extLst>
                </p:cNvPr>
                <p:cNvSpPr/>
                <p:nvPr/>
              </p:nvSpPr>
              <p:spPr>
                <a:xfrm>
                  <a:off x="5018093" y="3913407"/>
                  <a:ext cx="44128" cy="124015"/>
                </a:xfrm>
                <a:custGeom>
                  <a:avLst/>
                  <a:gdLst>
                    <a:gd name="connsiteX0" fmla="*/ 43034 w 44128"/>
                    <a:gd name="connsiteY0" fmla="*/ 124015 h 124015"/>
                    <a:gd name="connsiteX1" fmla="*/ 1315 w 44128"/>
                    <a:gd name="connsiteY1" fmla="*/ 38290 h 124015"/>
                    <a:gd name="connsiteX2" fmla="*/ 7030 w 44128"/>
                    <a:gd name="connsiteY2" fmla="*/ 1714 h 124015"/>
                    <a:gd name="connsiteX3" fmla="*/ 9888 w 44128"/>
                    <a:gd name="connsiteY3" fmla="*/ 0 h 124015"/>
                    <a:gd name="connsiteX4" fmla="*/ 12745 w 44128"/>
                    <a:gd name="connsiteY4" fmla="*/ 1143 h 124015"/>
                    <a:gd name="connsiteX5" fmla="*/ 28747 w 44128"/>
                    <a:gd name="connsiteY5" fmla="*/ 24003 h 124015"/>
                    <a:gd name="connsiteX6" fmla="*/ 36177 w 44128"/>
                    <a:gd name="connsiteY6" fmla="*/ 50863 h 124015"/>
                    <a:gd name="connsiteX7" fmla="*/ 43606 w 44128"/>
                    <a:gd name="connsiteY7" fmla="*/ 102298 h 124015"/>
                    <a:gd name="connsiteX8" fmla="*/ 43034 w 44128"/>
                    <a:gd name="connsiteY8" fmla="*/ 114871 h 124015"/>
                    <a:gd name="connsiteX9" fmla="*/ 43034 w 44128"/>
                    <a:gd name="connsiteY9" fmla="*/ 123444 h 124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128" h="124015">
                      <a:moveTo>
                        <a:pt x="43034" y="124015"/>
                      </a:moveTo>
                      <a:cubicBezTo>
                        <a:pt x="21318" y="100013"/>
                        <a:pt x="7030" y="70294"/>
                        <a:pt x="1315" y="38290"/>
                      </a:cubicBezTo>
                      <a:cubicBezTo>
                        <a:pt x="-971" y="25718"/>
                        <a:pt x="-971" y="11430"/>
                        <a:pt x="7030" y="1714"/>
                      </a:cubicBezTo>
                      <a:cubicBezTo>
                        <a:pt x="7602" y="571"/>
                        <a:pt x="8744" y="0"/>
                        <a:pt x="9888" y="0"/>
                      </a:cubicBezTo>
                      <a:cubicBezTo>
                        <a:pt x="11031" y="0"/>
                        <a:pt x="12174" y="571"/>
                        <a:pt x="12745" y="1143"/>
                      </a:cubicBezTo>
                      <a:cubicBezTo>
                        <a:pt x="19603" y="7429"/>
                        <a:pt x="25318" y="15430"/>
                        <a:pt x="28747" y="24003"/>
                      </a:cubicBezTo>
                      <a:cubicBezTo>
                        <a:pt x="32176" y="32575"/>
                        <a:pt x="34462" y="41719"/>
                        <a:pt x="36177" y="50863"/>
                      </a:cubicBezTo>
                      <a:cubicBezTo>
                        <a:pt x="40177" y="67437"/>
                        <a:pt x="45892" y="85153"/>
                        <a:pt x="43606" y="102298"/>
                      </a:cubicBezTo>
                      <a:cubicBezTo>
                        <a:pt x="43034" y="106299"/>
                        <a:pt x="43034" y="110299"/>
                        <a:pt x="43034" y="114871"/>
                      </a:cubicBezTo>
                      <a:cubicBezTo>
                        <a:pt x="43034" y="118872"/>
                        <a:pt x="43606" y="120015"/>
                        <a:pt x="43034" y="123444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33E79A0D-4704-F738-3ECE-09610FA073EC}"/>
                    </a:ext>
                  </a:extLst>
                </p:cNvPr>
                <p:cNvSpPr/>
                <p:nvPr/>
              </p:nvSpPr>
              <p:spPr>
                <a:xfrm>
                  <a:off x="4808525" y="3790535"/>
                  <a:ext cx="85153" cy="92011"/>
                </a:xfrm>
                <a:custGeom>
                  <a:avLst/>
                  <a:gdLst>
                    <a:gd name="connsiteX0" fmla="*/ 82868 w 85153"/>
                    <a:gd name="connsiteY0" fmla="*/ 0 h 92011"/>
                    <a:gd name="connsiteX1" fmla="*/ 0 w 85153"/>
                    <a:gd name="connsiteY1" fmla="*/ 92011 h 92011"/>
                    <a:gd name="connsiteX2" fmla="*/ 52006 w 85153"/>
                    <a:gd name="connsiteY2" fmla="*/ 55435 h 92011"/>
                    <a:gd name="connsiteX3" fmla="*/ 85153 w 85153"/>
                    <a:gd name="connsiteY3" fmla="*/ 571 h 92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3" h="92011">
                      <a:moveTo>
                        <a:pt x="82868" y="0"/>
                      </a:moveTo>
                      <a:cubicBezTo>
                        <a:pt x="43434" y="17716"/>
                        <a:pt x="13716" y="50863"/>
                        <a:pt x="0" y="92011"/>
                      </a:cubicBezTo>
                      <a:cubicBezTo>
                        <a:pt x="20574" y="85153"/>
                        <a:pt x="38862" y="72580"/>
                        <a:pt x="52006" y="55435"/>
                      </a:cubicBezTo>
                      <a:cubicBezTo>
                        <a:pt x="65151" y="38290"/>
                        <a:pt x="76009" y="20003"/>
                        <a:pt x="85153" y="571"/>
                      </a:cubicBezTo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A45490F6-848D-D302-531E-487EF5A635E3}"/>
                    </a:ext>
                  </a:extLst>
                </p:cNvPr>
                <p:cNvSpPr/>
                <p:nvPr/>
              </p:nvSpPr>
              <p:spPr>
                <a:xfrm>
                  <a:off x="4787951" y="3764145"/>
                  <a:ext cx="120586" cy="42622"/>
                </a:xfrm>
                <a:custGeom>
                  <a:avLst/>
                  <a:gdLst>
                    <a:gd name="connsiteX0" fmla="*/ 117158 w 120586"/>
                    <a:gd name="connsiteY0" fmla="*/ 4089 h 42622"/>
                    <a:gd name="connsiteX1" fmla="*/ 50292 w 120586"/>
                    <a:gd name="connsiteY1" fmla="*/ 2369 h 42622"/>
                    <a:gd name="connsiteX2" fmla="*/ 0 w 120586"/>
                    <a:gd name="connsiteY2" fmla="*/ 42374 h 42622"/>
                    <a:gd name="connsiteX3" fmla="*/ 58864 w 120586"/>
                    <a:gd name="connsiteY3" fmla="*/ 28087 h 42622"/>
                    <a:gd name="connsiteX4" fmla="*/ 120587 w 120586"/>
                    <a:gd name="connsiteY4" fmla="*/ 6947 h 42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586" h="42622">
                      <a:moveTo>
                        <a:pt x="117158" y="4089"/>
                      </a:moveTo>
                      <a:cubicBezTo>
                        <a:pt x="94869" y="661"/>
                        <a:pt x="72581" y="-2203"/>
                        <a:pt x="50292" y="2369"/>
                      </a:cubicBezTo>
                      <a:cubicBezTo>
                        <a:pt x="28004" y="6941"/>
                        <a:pt x="6858" y="20657"/>
                        <a:pt x="0" y="42374"/>
                      </a:cubicBezTo>
                      <a:cubicBezTo>
                        <a:pt x="20574" y="44089"/>
                        <a:pt x="40005" y="36659"/>
                        <a:pt x="58864" y="28087"/>
                      </a:cubicBezTo>
                      <a:cubicBezTo>
                        <a:pt x="77724" y="19514"/>
                        <a:pt x="100013" y="8661"/>
                        <a:pt x="120587" y="6947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B149B25B-EAF9-F4FB-CE6F-40FF1EBE286B}"/>
                    </a:ext>
                  </a:extLst>
                </p:cNvPr>
                <p:cNvSpPr/>
                <p:nvPr/>
              </p:nvSpPr>
              <p:spPr>
                <a:xfrm>
                  <a:off x="4837048" y="3962521"/>
                  <a:ext cx="97778" cy="37585"/>
                </a:xfrm>
                <a:custGeom>
                  <a:avLst/>
                  <a:gdLst>
                    <a:gd name="connsiteX0" fmla="*/ 97778 w 97778"/>
                    <a:gd name="connsiteY0" fmla="*/ 1179 h 37585"/>
                    <a:gd name="connsiteX1" fmla="*/ 27484 w 97778"/>
                    <a:gd name="connsiteY1" fmla="*/ 8608 h 37585"/>
                    <a:gd name="connsiteX2" fmla="*/ 1194 w 97778"/>
                    <a:gd name="connsiteY2" fmla="*/ 26896 h 37585"/>
                    <a:gd name="connsiteX3" fmla="*/ 623 w 97778"/>
                    <a:gd name="connsiteY3" fmla="*/ 33754 h 37585"/>
                    <a:gd name="connsiteX4" fmla="*/ 5195 w 97778"/>
                    <a:gd name="connsiteY4" fmla="*/ 36040 h 37585"/>
                    <a:gd name="connsiteX5" fmla="*/ 97778 w 97778"/>
                    <a:gd name="connsiteY5" fmla="*/ 1179 h 37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778" h="37585">
                      <a:moveTo>
                        <a:pt x="97778" y="1179"/>
                      </a:moveTo>
                      <a:cubicBezTo>
                        <a:pt x="74347" y="-1679"/>
                        <a:pt x="49772" y="607"/>
                        <a:pt x="27484" y="8608"/>
                      </a:cubicBezTo>
                      <a:cubicBezTo>
                        <a:pt x="17197" y="12037"/>
                        <a:pt x="6338" y="17181"/>
                        <a:pt x="1194" y="26896"/>
                      </a:cubicBezTo>
                      <a:cubicBezTo>
                        <a:pt x="52" y="28611"/>
                        <a:pt x="-520" y="31468"/>
                        <a:pt x="623" y="33754"/>
                      </a:cubicBezTo>
                      <a:cubicBezTo>
                        <a:pt x="1766" y="34897"/>
                        <a:pt x="3481" y="36040"/>
                        <a:pt x="5195" y="36040"/>
                      </a:cubicBezTo>
                      <a:cubicBezTo>
                        <a:pt x="40057" y="42327"/>
                        <a:pt x="75489" y="29182"/>
                        <a:pt x="97778" y="1179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A38BF13D-3B8F-F63A-B3A0-DEADCB3E225E}"/>
                    </a:ext>
                  </a:extLst>
                </p:cNvPr>
                <p:cNvSpPr/>
                <p:nvPr/>
              </p:nvSpPr>
              <p:spPr>
                <a:xfrm>
                  <a:off x="4909250" y="3856812"/>
                  <a:ext cx="29795" cy="110299"/>
                </a:xfrm>
                <a:custGeom>
                  <a:avLst/>
                  <a:gdLst>
                    <a:gd name="connsiteX0" fmla="*/ 25005 w 29795"/>
                    <a:gd name="connsiteY0" fmla="*/ 106871 h 110299"/>
                    <a:gd name="connsiteX1" fmla="*/ 2145 w 29795"/>
                    <a:gd name="connsiteY1" fmla="*/ 55436 h 110299"/>
                    <a:gd name="connsiteX2" fmla="*/ 9574 w 29795"/>
                    <a:gd name="connsiteY2" fmla="*/ 0 h 110299"/>
                    <a:gd name="connsiteX3" fmla="*/ 27291 w 29795"/>
                    <a:gd name="connsiteY3" fmla="*/ 40576 h 110299"/>
                    <a:gd name="connsiteX4" fmla="*/ 26719 w 29795"/>
                    <a:gd name="connsiteY4" fmla="*/ 110299 h 110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95" h="110299">
                      <a:moveTo>
                        <a:pt x="25005" y="106871"/>
                      </a:moveTo>
                      <a:cubicBezTo>
                        <a:pt x="14146" y="91440"/>
                        <a:pt x="6717" y="73723"/>
                        <a:pt x="2145" y="55436"/>
                      </a:cubicBezTo>
                      <a:cubicBezTo>
                        <a:pt x="-2427" y="36576"/>
                        <a:pt x="430" y="17145"/>
                        <a:pt x="9574" y="0"/>
                      </a:cubicBezTo>
                      <a:cubicBezTo>
                        <a:pt x="21004" y="10287"/>
                        <a:pt x="25005" y="25718"/>
                        <a:pt x="27291" y="40576"/>
                      </a:cubicBezTo>
                      <a:cubicBezTo>
                        <a:pt x="30720" y="63436"/>
                        <a:pt x="30720" y="87439"/>
                        <a:pt x="26719" y="110299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991BC985-D894-D4CF-1C07-DD3D37B4DE76}"/>
                    </a:ext>
                  </a:extLst>
                </p:cNvPr>
                <p:cNvSpPr/>
                <p:nvPr/>
              </p:nvSpPr>
              <p:spPr>
                <a:xfrm>
                  <a:off x="4960081" y="3889964"/>
                  <a:ext cx="41720" cy="120015"/>
                </a:xfrm>
                <a:custGeom>
                  <a:avLst/>
                  <a:gdLst>
                    <a:gd name="connsiteX0" fmla="*/ 41040 w 41720"/>
                    <a:gd name="connsiteY0" fmla="*/ 120015 h 120015"/>
                    <a:gd name="connsiteX1" fmla="*/ 2178 w 41720"/>
                    <a:gd name="connsiteY1" fmla="*/ 0 h 120015"/>
                    <a:gd name="connsiteX2" fmla="*/ 41040 w 41720"/>
                    <a:gd name="connsiteY2" fmla="*/ 120015 h 120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720" h="120015">
                      <a:moveTo>
                        <a:pt x="41040" y="120015"/>
                      </a:moveTo>
                      <a:cubicBezTo>
                        <a:pt x="8464" y="89154"/>
                        <a:pt x="-5823" y="44006"/>
                        <a:pt x="2178" y="0"/>
                      </a:cubicBezTo>
                      <a:cubicBezTo>
                        <a:pt x="31324" y="33147"/>
                        <a:pt x="45040" y="76581"/>
                        <a:pt x="41040" y="12001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EC404CAC-441A-DAB6-C3FB-720993642E22}"/>
                    </a:ext>
                  </a:extLst>
                </p:cNvPr>
                <p:cNvSpPr/>
                <p:nvPr/>
              </p:nvSpPr>
              <p:spPr>
                <a:xfrm>
                  <a:off x="5003407" y="4039137"/>
                  <a:ext cx="60578" cy="93496"/>
                </a:xfrm>
                <a:custGeom>
                  <a:avLst/>
                  <a:gdLst>
                    <a:gd name="connsiteX0" fmla="*/ 60579 w 60578"/>
                    <a:gd name="connsiteY0" fmla="*/ 0 h 93496"/>
                    <a:gd name="connsiteX1" fmla="*/ 0 w 60578"/>
                    <a:gd name="connsiteY1" fmla="*/ 86296 h 93496"/>
                    <a:gd name="connsiteX2" fmla="*/ 2286 w 60578"/>
                    <a:gd name="connsiteY2" fmla="*/ 93154 h 93496"/>
                    <a:gd name="connsiteX3" fmla="*/ 8573 w 60578"/>
                    <a:gd name="connsiteY3" fmla="*/ 92011 h 93496"/>
                    <a:gd name="connsiteX4" fmla="*/ 41148 w 60578"/>
                    <a:gd name="connsiteY4" fmla="*/ 50292 h 93496"/>
                    <a:gd name="connsiteX5" fmla="*/ 60579 w 60578"/>
                    <a:gd name="connsiteY5" fmla="*/ 0 h 9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578" h="93496">
                      <a:moveTo>
                        <a:pt x="60579" y="0"/>
                      </a:moveTo>
                      <a:cubicBezTo>
                        <a:pt x="25146" y="13716"/>
                        <a:pt x="1143" y="48006"/>
                        <a:pt x="0" y="86296"/>
                      </a:cubicBezTo>
                      <a:cubicBezTo>
                        <a:pt x="0" y="88583"/>
                        <a:pt x="0" y="92011"/>
                        <a:pt x="2286" y="93154"/>
                      </a:cubicBezTo>
                      <a:cubicBezTo>
                        <a:pt x="4572" y="93726"/>
                        <a:pt x="6858" y="93726"/>
                        <a:pt x="8573" y="92011"/>
                      </a:cubicBezTo>
                      <a:cubicBezTo>
                        <a:pt x="24574" y="83439"/>
                        <a:pt x="34290" y="66865"/>
                        <a:pt x="41148" y="50292"/>
                      </a:cubicBezTo>
                      <a:cubicBezTo>
                        <a:pt x="48006" y="33718"/>
                        <a:pt x="52006" y="16002"/>
                        <a:pt x="6057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12BA2D4A-21CA-15EB-B086-806265A8E540}"/>
                    </a:ext>
                  </a:extLst>
                </p:cNvPr>
                <p:cNvSpPr/>
                <p:nvPr/>
              </p:nvSpPr>
              <p:spPr>
                <a:xfrm>
                  <a:off x="4920539" y="3693934"/>
                  <a:ext cx="49148" cy="100583"/>
                </a:xfrm>
                <a:custGeom>
                  <a:avLst/>
                  <a:gdLst>
                    <a:gd name="connsiteX0" fmla="*/ 47434 w 49148"/>
                    <a:gd name="connsiteY0" fmla="*/ 98869 h 100583"/>
                    <a:gd name="connsiteX1" fmla="*/ 0 w 49148"/>
                    <a:gd name="connsiteY1" fmla="*/ 0 h 100583"/>
                    <a:gd name="connsiteX2" fmla="*/ 32004 w 49148"/>
                    <a:gd name="connsiteY2" fmla="*/ 45720 h 100583"/>
                    <a:gd name="connsiteX3" fmla="*/ 49149 w 49148"/>
                    <a:gd name="connsiteY3" fmla="*/ 100584 h 100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48" h="100583">
                      <a:moveTo>
                        <a:pt x="47434" y="98869"/>
                      </a:moveTo>
                      <a:cubicBezTo>
                        <a:pt x="18288" y="74295"/>
                        <a:pt x="571" y="38291"/>
                        <a:pt x="0" y="0"/>
                      </a:cubicBezTo>
                      <a:cubicBezTo>
                        <a:pt x="16002" y="9716"/>
                        <a:pt x="25718" y="27432"/>
                        <a:pt x="32004" y="45720"/>
                      </a:cubicBezTo>
                      <a:cubicBezTo>
                        <a:pt x="38291" y="64008"/>
                        <a:pt x="41148" y="83439"/>
                        <a:pt x="49149" y="100584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7F21B440-3FC5-A4DB-A2FE-A66CA3894DCB}"/>
                    </a:ext>
                  </a:extLst>
                </p:cNvPr>
                <p:cNvSpPr/>
                <p:nvPr/>
              </p:nvSpPr>
              <p:spPr>
                <a:xfrm>
                  <a:off x="4763377" y="3795667"/>
                  <a:ext cx="80010" cy="82867"/>
                </a:xfrm>
                <a:custGeom>
                  <a:avLst/>
                  <a:gdLst>
                    <a:gd name="connsiteX0" fmla="*/ 80010 w 80010"/>
                    <a:gd name="connsiteY0" fmla="*/ 0 h 82867"/>
                    <a:gd name="connsiteX1" fmla="*/ 25718 w 80010"/>
                    <a:gd name="connsiteY1" fmla="*/ 27432 h 82867"/>
                    <a:gd name="connsiteX2" fmla="*/ 0 w 80010"/>
                    <a:gd name="connsiteY2" fmla="*/ 82868 h 82867"/>
                    <a:gd name="connsiteX3" fmla="*/ 46863 w 80010"/>
                    <a:gd name="connsiteY3" fmla="*/ 49149 h 82867"/>
                    <a:gd name="connsiteX4" fmla="*/ 80010 w 80010"/>
                    <a:gd name="connsiteY4" fmla="*/ 0 h 8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10" h="82867">
                      <a:moveTo>
                        <a:pt x="80010" y="0"/>
                      </a:moveTo>
                      <a:cubicBezTo>
                        <a:pt x="60579" y="7430"/>
                        <a:pt x="41148" y="13145"/>
                        <a:pt x="25718" y="27432"/>
                      </a:cubicBezTo>
                      <a:cubicBezTo>
                        <a:pt x="9716" y="41148"/>
                        <a:pt x="571" y="61151"/>
                        <a:pt x="0" y="82868"/>
                      </a:cubicBezTo>
                      <a:cubicBezTo>
                        <a:pt x="18288" y="76010"/>
                        <a:pt x="34861" y="64580"/>
                        <a:pt x="46863" y="49149"/>
                      </a:cubicBezTo>
                      <a:cubicBezTo>
                        <a:pt x="60008" y="33719"/>
                        <a:pt x="70866" y="17145"/>
                        <a:pt x="8001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0A58C084-9515-3E1B-40F7-819CCD59B2DC}"/>
                    </a:ext>
                  </a:extLst>
                </p:cNvPr>
                <p:cNvSpPr/>
                <p:nvPr/>
              </p:nvSpPr>
              <p:spPr>
                <a:xfrm>
                  <a:off x="4822241" y="3663085"/>
                  <a:ext cx="83439" cy="105727"/>
                </a:xfrm>
                <a:custGeom>
                  <a:avLst/>
                  <a:gdLst>
                    <a:gd name="connsiteX0" fmla="*/ 83439 w 83439"/>
                    <a:gd name="connsiteY0" fmla="*/ 105728 h 105727"/>
                    <a:gd name="connsiteX1" fmla="*/ 0 w 83439"/>
                    <a:gd name="connsiteY1" fmla="*/ 0 h 105727"/>
                    <a:gd name="connsiteX2" fmla="*/ 83439 w 83439"/>
                    <a:gd name="connsiteY2" fmla="*/ 105728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439" h="105727">
                      <a:moveTo>
                        <a:pt x="83439" y="105728"/>
                      </a:moveTo>
                      <a:cubicBezTo>
                        <a:pt x="41148" y="90869"/>
                        <a:pt x="6287" y="44577"/>
                        <a:pt x="0" y="0"/>
                      </a:cubicBezTo>
                      <a:cubicBezTo>
                        <a:pt x="39434" y="24574"/>
                        <a:pt x="69152" y="62294"/>
                        <a:pt x="83439" y="10572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87567FED-214E-6E18-4DE7-A135F34A6567}"/>
                    </a:ext>
                  </a:extLst>
                </p:cNvPr>
                <p:cNvSpPr/>
                <p:nvPr/>
              </p:nvSpPr>
              <p:spPr>
                <a:xfrm>
                  <a:off x="4930826" y="3961402"/>
                  <a:ext cx="230886" cy="149161"/>
                </a:xfrm>
                <a:custGeom>
                  <a:avLst/>
                  <a:gdLst>
                    <a:gd name="connsiteX0" fmla="*/ 230886 w 230886"/>
                    <a:gd name="connsiteY0" fmla="*/ 149162 h 149161"/>
                    <a:gd name="connsiteX1" fmla="*/ 224028 w 230886"/>
                    <a:gd name="connsiteY1" fmla="*/ 140589 h 149161"/>
                    <a:gd name="connsiteX2" fmla="*/ 202883 w 230886"/>
                    <a:gd name="connsiteY2" fmla="*/ 120015 h 149161"/>
                    <a:gd name="connsiteX3" fmla="*/ 117729 w 230886"/>
                    <a:gd name="connsiteY3" fmla="*/ 71438 h 149161"/>
                    <a:gd name="connsiteX4" fmla="*/ 68580 w 230886"/>
                    <a:gd name="connsiteY4" fmla="*/ 49149 h 149161"/>
                    <a:gd name="connsiteX5" fmla="*/ 30289 w 230886"/>
                    <a:gd name="connsiteY5" fmla="*/ 26861 h 149161"/>
                    <a:gd name="connsiteX6" fmla="*/ 7429 w 230886"/>
                    <a:gd name="connsiteY6" fmla="*/ 8001 h 149161"/>
                    <a:gd name="connsiteX7" fmla="*/ 1714 w 230886"/>
                    <a:gd name="connsiteY7" fmla="*/ 2286 h 149161"/>
                    <a:gd name="connsiteX8" fmla="*/ 0 w 230886"/>
                    <a:gd name="connsiteY8" fmla="*/ 0 h 149161"/>
                    <a:gd name="connsiteX9" fmla="*/ 8001 w 230886"/>
                    <a:gd name="connsiteY9" fmla="*/ 7430 h 149161"/>
                    <a:gd name="connsiteX10" fmla="*/ 31433 w 230886"/>
                    <a:gd name="connsiteY10" fmla="*/ 25718 h 149161"/>
                    <a:gd name="connsiteX11" fmla="*/ 69723 w 230886"/>
                    <a:gd name="connsiteY11" fmla="*/ 47435 h 149161"/>
                    <a:gd name="connsiteX12" fmla="*/ 118872 w 230886"/>
                    <a:gd name="connsiteY12" fmla="*/ 69723 h 149161"/>
                    <a:gd name="connsiteX13" fmla="*/ 204026 w 230886"/>
                    <a:gd name="connsiteY13" fmla="*/ 119444 h 149161"/>
                    <a:gd name="connsiteX14" fmla="*/ 225171 w 230886"/>
                    <a:gd name="connsiteY14" fmla="*/ 140589 h 149161"/>
                    <a:gd name="connsiteX15" fmla="*/ 229743 w 230886"/>
                    <a:gd name="connsiteY15" fmla="*/ 147447 h 149161"/>
                    <a:gd name="connsiteX16" fmla="*/ 230886 w 230886"/>
                    <a:gd name="connsiteY16" fmla="*/ 149162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0886" h="149161">
                      <a:moveTo>
                        <a:pt x="230886" y="149162"/>
                      </a:moveTo>
                      <a:cubicBezTo>
                        <a:pt x="230886" y="149162"/>
                        <a:pt x="228600" y="145733"/>
                        <a:pt x="224028" y="140589"/>
                      </a:cubicBezTo>
                      <a:cubicBezTo>
                        <a:pt x="217742" y="133160"/>
                        <a:pt x="210312" y="126302"/>
                        <a:pt x="202883" y="120015"/>
                      </a:cubicBezTo>
                      <a:cubicBezTo>
                        <a:pt x="176594" y="100013"/>
                        <a:pt x="148019" y="84011"/>
                        <a:pt x="117729" y="71438"/>
                      </a:cubicBezTo>
                      <a:cubicBezTo>
                        <a:pt x="100013" y="63437"/>
                        <a:pt x="83439" y="56579"/>
                        <a:pt x="68580" y="49149"/>
                      </a:cubicBezTo>
                      <a:cubicBezTo>
                        <a:pt x="55436" y="42863"/>
                        <a:pt x="42291" y="35433"/>
                        <a:pt x="30289" y="26861"/>
                      </a:cubicBezTo>
                      <a:cubicBezTo>
                        <a:pt x="22289" y="21146"/>
                        <a:pt x="14288" y="14859"/>
                        <a:pt x="7429" y="8001"/>
                      </a:cubicBezTo>
                      <a:cubicBezTo>
                        <a:pt x="5144" y="5144"/>
                        <a:pt x="2858" y="3429"/>
                        <a:pt x="1714" y="2286"/>
                      </a:cubicBezTo>
                      <a:cubicBezTo>
                        <a:pt x="572" y="1143"/>
                        <a:pt x="0" y="0"/>
                        <a:pt x="0" y="0"/>
                      </a:cubicBezTo>
                      <a:cubicBezTo>
                        <a:pt x="0" y="0"/>
                        <a:pt x="2858" y="2858"/>
                        <a:pt x="8001" y="7430"/>
                      </a:cubicBezTo>
                      <a:cubicBezTo>
                        <a:pt x="15431" y="14288"/>
                        <a:pt x="22860" y="20574"/>
                        <a:pt x="31433" y="25718"/>
                      </a:cubicBezTo>
                      <a:cubicBezTo>
                        <a:pt x="43434" y="33719"/>
                        <a:pt x="56579" y="41148"/>
                        <a:pt x="69723" y="47435"/>
                      </a:cubicBezTo>
                      <a:cubicBezTo>
                        <a:pt x="84582" y="54864"/>
                        <a:pt x="101727" y="62294"/>
                        <a:pt x="118872" y="69723"/>
                      </a:cubicBezTo>
                      <a:cubicBezTo>
                        <a:pt x="149162" y="82296"/>
                        <a:pt x="178308" y="98870"/>
                        <a:pt x="204026" y="119444"/>
                      </a:cubicBezTo>
                      <a:cubicBezTo>
                        <a:pt x="212027" y="125730"/>
                        <a:pt x="218884" y="133160"/>
                        <a:pt x="225171" y="140589"/>
                      </a:cubicBezTo>
                      <a:cubicBezTo>
                        <a:pt x="226886" y="142875"/>
                        <a:pt x="228600" y="145161"/>
                        <a:pt x="229743" y="147447"/>
                      </a:cubicBezTo>
                      <a:cubicBezTo>
                        <a:pt x="229743" y="147447"/>
                        <a:pt x="230314" y="148590"/>
                        <a:pt x="230886" y="14916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3" name="组合 512">
              <a:extLst>
                <a:ext uri="{FF2B5EF4-FFF2-40B4-BE49-F238E27FC236}">
                  <a16:creationId xmlns:a16="http://schemas.microsoft.com/office/drawing/2014/main" id="{602171B5-8D78-228D-41BF-73E187D6AF59}"/>
                </a:ext>
              </a:extLst>
            </p:cNvPr>
            <p:cNvGrpSpPr/>
            <p:nvPr/>
          </p:nvGrpSpPr>
          <p:grpSpPr>
            <a:xfrm rot="1419657">
              <a:off x="9030365" y="4930890"/>
              <a:ext cx="679929" cy="1399100"/>
              <a:chOff x="5003407" y="3501927"/>
              <a:chExt cx="306508" cy="630706"/>
            </a:xfrm>
          </p:grpSpPr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17B59E2F-B9C2-D5CC-0C00-A285A6CCCFA3}"/>
                  </a:ext>
                </a:extLst>
              </p:cNvPr>
              <p:cNvSpPr/>
              <p:nvPr/>
            </p:nvSpPr>
            <p:spPr>
              <a:xfrm>
                <a:off x="5003407" y="4039137"/>
                <a:ext cx="60578" cy="93496"/>
              </a:xfrm>
              <a:custGeom>
                <a:avLst/>
                <a:gdLst>
                  <a:gd name="connsiteX0" fmla="*/ 60579 w 60578"/>
                  <a:gd name="connsiteY0" fmla="*/ 0 h 93496"/>
                  <a:gd name="connsiteX1" fmla="*/ 0 w 60578"/>
                  <a:gd name="connsiteY1" fmla="*/ 86296 h 93496"/>
                  <a:gd name="connsiteX2" fmla="*/ 2286 w 60578"/>
                  <a:gd name="connsiteY2" fmla="*/ 93154 h 93496"/>
                  <a:gd name="connsiteX3" fmla="*/ 8573 w 60578"/>
                  <a:gd name="connsiteY3" fmla="*/ 92011 h 93496"/>
                  <a:gd name="connsiteX4" fmla="*/ 41148 w 60578"/>
                  <a:gd name="connsiteY4" fmla="*/ 50292 h 93496"/>
                  <a:gd name="connsiteX5" fmla="*/ 60579 w 60578"/>
                  <a:gd name="connsiteY5" fmla="*/ 0 h 9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78" h="93496">
                    <a:moveTo>
                      <a:pt x="60579" y="0"/>
                    </a:moveTo>
                    <a:cubicBezTo>
                      <a:pt x="25146" y="13716"/>
                      <a:pt x="1143" y="48006"/>
                      <a:pt x="0" y="86296"/>
                    </a:cubicBezTo>
                    <a:cubicBezTo>
                      <a:pt x="0" y="88583"/>
                      <a:pt x="0" y="92011"/>
                      <a:pt x="2286" y="93154"/>
                    </a:cubicBezTo>
                    <a:cubicBezTo>
                      <a:pt x="4572" y="93726"/>
                      <a:pt x="6858" y="93726"/>
                      <a:pt x="8573" y="92011"/>
                    </a:cubicBezTo>
                    <a:cubicBezTo>
                      <a:pt x="24574" y="83439"/>
                      <a:pt x="34290" y="66865"/>
                      <a:pt x="41148" y="50292"/>
                    </a:cubicBezTo>
                    <a:cubicBezTo>
                      <a:pt x="48006" y="33718"/>
                      <a:pt x="52006" y="16002"/>
                      <a:pt x="605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2D1512EA-B9A5-997E-5FD9-90333CDD111C}"/>
                  </a:ext>
                </a:extLst>
              </p:cNvPr>
              <p:cNvSpPr/>
              <p:nvPr/>
            </p:nvSpPr>
            <p:spPr>
              <a:xfrm>
                <a:off x="5149869" y="3896641"/>
                <a:ext cx="28473" cy="107068"/>
              </a:xfrm>
              <a:custGeom>
                <a:avLst/>
                <a:gdLst>
                  <a:gd name="connsiteX0" fmla="*/ 25559 w 28473"/>
                  <a:gd name="connsiteY0" fmla="*/ 107069 h 107068"/>
                  <a:gd name="connsiteX1" fmla="*/ 2699 w 28473"/>
                  <a:gd name="connsiteY1" fmla="*/ 6485 h 107068"/>
                  <a:gd name="connsiteX2" fmla="*/ 6700 w 28473"/>
                  <a:gd name="connsiteY2" fmla="*/ 198 h 107068"/>
                  <a:gd name="connsiteX3" fmla="*/ 14701 w 28473"/>
                  <a:gd name="connsiteY3" fmla="*/ 7056 h 107068"/>
                  <a:gd name="connsiteX4" fmla="*/ 25559 w 28473"/>
                  <a:gd name="connsiteY4" fmla="*/ 107069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73" h="107068">
                    <a:moveTo>
                      <a:pt x="25559" y="107069"/>
                    </a:moveTo>
                    <a:cubicBezTo>
                      <a:pt x="3271" y="78494"/>
                      <a:pt x="-4730" y="41918"/>
                      <a:pt x="2699" y="6485"/>
                    </a:cubicBezTo>
                    <a:cubicBezTo>
                      <a:pt x="3271" y="4199"/>
                      <a:pt x="4414" y="1341"/>
                      <a:pt x="6700" y="198"/>
                    </a:cubicBezTo>
                    <a:cubicBezTo>
                      <a:pt x="10129" y="-945"/>
                      <a:pt x="13558" y="3056"/>
                      <a:pt x="14701" y="7056"/>
                    </a:cubicBezTo>
                    <a:cubicBezTo>
                      <a:pt x="27845" y="38489"/>
                      <a:pt x="31846" y="73350"/>
                      <a:pt x="25559" y="1070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CBAD3BD5-0923-2D22-FB76-DF02CB146736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AAAE13D1-5B5C-09EC-081A-CFAD112DFC82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B30CEBB2-4B91-DC49-FC7D-05447061FBC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D8E1F19-7327-CB35-43D4-1954C34FBDD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634ED269-DE21-5044-F43F-AB792714478E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9718BD88-A759-6A13-0BC5-DCB0229B8D27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B311C5DD-0EB4-D9AF-D7A1-23AE718E0BF1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52E2EBDC-F594-1185-A004-34BA483BC034}"/>
                  </a:ext>
                </a:extLst>
              </p:cNvPr>
              <p:cNvSpPr/>
              <p:nvPr/>
            </p:nvSpPr>
            <p:spPr>
              <a:xfrm>
                <a:off x="5155425" y="3862974"/>
                <a:ext cx="116586" cy="24269"/>
              </a:xfrm>
              <a:custGeom>
                <a:avLst/>
                <a:gdLst>
                  <a:gd name="connsiteX0" fmla="*/ 1143 w 116586"/>
                  <a:gd name="connsiteY0" fmla="*/ 13268 h 24269"/>
                  <a:gd name="connsiteX1" fmla="*/ 22289 w 116586"/>
                  <a:gd name="connsiteY1" fmla="*/ 17269 h 24269"/>
                  <a:gd name="connsiteX2" fmla="*/ 109728 w 116586"/>
                  <a:gd name="connsiteY2" fmla="*/ 20698 h 24269"/>
                  <a:gd name="connsiteX3" fmla="*/ 116586 w 116586"/>
                  <a:gd name="connsiteY3" fmla="*/ 15554 h 24269"/>
                  <a:gd name="connsiteX4" fmla="*/ 111443 w 116586"/>
                  <a:gd name="connsiteY4" fmla="*/ 9839 h 24269"/>
                  <a:gd name="connsiteX5" fmla="*/ 55436 w 116586"/>
                  <a:gd name="connsiteY5" fmla="*/ 695 h 24269"/>
                  <a:gd name="connsiteX6" fmla="*/ 0 w 116586"/>
                  <a:gd name="connsiteY6" fmla="*/ 12125 h 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586" h="24269">
                    <a:moveTo>
                      <a:pt x="1143" y="13268"/>
                    </a:moveTo>
                    <a:cubicBezTo>
                      <a:pt x="9716" y="12125"/>
                      <a:pt x="14288" y="14411"/>
                      <a:pt x="22289" y="17269"/>
                    </a:cubicBezTo>
                    <a:cubicBezTo>
                      <a:pt x="50864" y="25270"/>
                      <a:pt x="80582" y="26413"/>
                      <a:pt x="109728" y="20698"/>
                    </a:cubicBezTo>
                    <a:cubicBezTo>
                      <a:pt x="112586" y="20126"/>
                      <a:pt x="116586" y="18983"/>
                      <a:pt x="116586" y="15554"/>
                    </a:cubicBezTo>
                    <a:cubicBezTo>
                      <a:pt x="116586" y="12125"/>
                      <a:pt x="114300" y="10982"/>
                      <a:pt x="111443" y="9839"/>
                    </a:cubicBezTo>
                    <a:cubicBezTo>
                      <a:pt x="93726" y="1838"/>
                      <a:pt x="74295" y="-1591"/>
                      <a:pt x="55436" y="695"/>
                    </a:cubicBezTo>
                    <a:cubicBezTo>
                      <a:pt x="36576" y="2410"/>
                      <a:pt x="18860" y="1267"/>
                      <a:pt x="0" y="1212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66551062-C302-5C99-CE6E-73D5175F086C}"/>
                  </a:ext>
                </a:extLst>
              </p:cNvPr>
              <p:cNvSpPr/>
              <p:nvPr/>
            </p:nvSpPr>
            <p:spPr>
              <a:xfrm>
                <a:off x="5069129" y="3716393"/>
                <a:ext cx="123034" cy="35377"/>
              </a:xfrm>
              <a:custGeom>
                <a:avLst/>
                <a:gdLst>
                  <a:gd name="connsiteX0" fmla="*/ 0 w 123034"/>
                  <a:gd name="connsiteY0" fmla="*/ 28405 h 35377"/>
                  <a:gd name="connsiteX1" fmla="*/ 118872 w 123034"/>
                  <a:gd name="connsiteY1" fmla="*/ 15832 h 35377"/>
                  <a:gd name="connsiteX2" fmla="*/ 122873 w 123034"/>
                  <a:gd name="connsiteY2" fmla="*/ 11831 h 35377"/>
                  <a:gd name="connsiteX3" fmla="*/ 114871 w 123034"/>
                  <a:gd name="connsiteY3" fmla="*/ 3830 h 35377"/>
                  <a:gd name="connsiteX4" fmla="*/ 0 w 123034"/>
                  <a:gd name="connsiteY4" fmla="*/ 28405 h 35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4" h="35377">
                    <a:moveTo>
                      <a:pt x="0" y="28405"/>
                    </a:moveTo>
                    <a:cubicBezTo>
                      <a:pt x="39434" y="40978"/>
                      <a:pt x="82868" y="36406"/>
                      <a:pt x="118872" y="15832"/>
                    </a:cubicBezTo>
                    <a:cubicBezTo>
                      <a:pt x="120586" y="15260"/>
                      <a:pt x="121729" y="13546"/>
                      <a:pt x="122873" y="11831"/>
                    </a:cubicBezTo>
                    <a:cubicBezTo>
                      <a:pt x="124016" y="7831"/>
                      <a:pt x="118872" y="4973"/>
                      <a:pt x="114871" y="3830"/>
                    </a:cubicBezTo>
                    <a:cubicBezTo>
                      <a:pt x="73724" y="-5314"/>
                      <a:pt x="32576" y="1544"/>
                      <a:pt x="0" y="284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9A8B21FD-14E3-2D9C-7DD7-B23CD0B64062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3E2AC58F-5175-CAFF-7A35-35FCA521DD4B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2EDAC3CB-531E-370E-08AB-B7E294159046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AD96B2F0-3735-8A9F-609E-96248452C839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C34CE7FB-52B5-DA03-58C1-6C16FA88B66F}"/>
                  </a:ext>
                </a:extLst>
              </p:cNvPr>
              <p:cNvSpPr/>
              <p:nvPr/>
            </p:nvSpPr>
            <p:spPr>
              <a:xfrm>
                <a:off x="5070843" y="3585509"/>
                <a:ext cx="124586" cy="91868"/>
              </a:xfrm>
              <a:custGeom>
                <a:avLst/>
                <a:gdLst>
                  <a:gd name="connsiteX0" fmla="*/ 0 w 124586"/>
                  <a:gd name="connsiteY0" fmla="*/ 91869 h 91868"/>
                  <a:gd name="connsiteX1" fmla="*/ 68009 w 124586"/>
                  <a:gd name="connsiteY1" fmla="*/ 60436 h 91868"/>
                  <a:gd name="connsiteX2" fmla="*/ 121729 w 124586"/>
                  <a:gd name="connsiteY2" fmla="*/ 10144 h 91868"/>
                  <a:gd name="connsiteX3" fmla="*/ 124587 w 124586"/>
                  <a:gd name="connsiteY3" fmla="*/ 5001 h 91868"/>
                  <a:gd name="connsiteX4" fmla="*/ 120587 w 124586"/>
                  <a:gd name="connsiteY4" fmla="*/ 429 h 91868"/>
                  <a:gd name="connsiteX5" fmla="*/ 113729 w 124586"/>
                  <a:gd name="connsiteY5" fmla="*/ 429 h 91868"/>
                  <a:gd name="connsiteX6" fmla="*/ 46863 w 124586"/>
                  <a:gd name="connsiteY6" fmla="*/ 36433 h 91868"/>
                  <a:gd name="connsiteX7" fmla="*/ 0 w 124586"/>
                  <a:gd name="connsiteY7" fmla="*/ 91869 h 9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586" h="91868">
                    <a:moveTo>
                      <a:pt x="0" y="91869"/>
                    </a:moveTo>
                    <a:cubicBezTo>
                      <a:pt x="24003" y="84439"/>
                      <a:pt x="46863" y="74152"/>
                      <a:pt x="68009" y="60436"/>
                    </a:cubicBezTo>
                    <a:cubicBezTo>
                      <a:pt x="88011" y="45577"/>
                      <a:pt x="105728" y="29004"/>
                      <a:pt x="121729" y="10144"/>
                    </a:cubicBezTo>
                    <a:cubicBezTo>
                      <a:pt x="123444" y="9001"/>
                      <a:pt x="124016" y="6715"/>
                      <a:pt x="124587" y="5001"/>
                    </a:cubicBezTo>
                    <a:cubicBezTo>
                      <a:pt x="124016" y="2715"/>
                      <a:pt x="122873" y="1000"/>
                      <a:pt x="120587" y="429"/>
                    </a:cubicBezTo>
                    <a:cubicBezTo>
                      <a:pt x="118301" y="-143"/>
                      <a:pt x="116014" y="-143"/>
                      <a:pt x="113729" y="429"/>
                    </a:cubicBezTo>
                    <a:cubicBezTo>
                      <a:pt x="88583" y="5572"/>
                      <a:pt x="65151" y="18145"/>
                      <a:pt x="46863" y="36433"/>
                    </a:cubicBezTo>
                    <a:cubicBezTo>
                      <a:pt x="29718" y="53007"/>
                      <a:pt x="13716" y="71295"/>
                      <a:pt x="0" y="918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E006E56F-8FF8-0F6B-A274-89B78771C0A0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34FC572-0460-87E0-AB26-9C773ED496DA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0E65CF83-B57E-9584-2E48-EB988D9D1235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90BCDA91-E8CA-9CC1-F2F2-3B573083143B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BB899ACE-16B9-6B0F-3F8B-3A2C838D52C9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062B9B9F-C334-7F27-BAC2-9566F2C1C0A9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1BB17768-2C73-9D66-9097-5CC7E835FD71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92EF5A90-49D1-2279-E979-78C66EE7064A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8D3A1584-22B8-A795-54EC-4B4B8C3AD3CC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FDF9B1E3-5E9B-E3AA-901B-C68C4FEEB803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BADDA70-6B90-AEED-6493-F9F14325C028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1D0E82AE-7571-48E9-B44F-053B3FAE0048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45DBE9AC-E451-48B6-0D5B-C8339B9E3990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CCB81E68-D02B-C834-0665-E70E70559FEE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F15F367E-1720-BB59-BCBC-347FD5AE5FE7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5DFEFFD6-B05B-C52D-35D3-E39C4C5F0851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3244F9DD-4A3D-CEC6-832F-ECFB07071771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5E17FAB2-2896-E0C4-5E0B-C6C56F31FFE1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F3F303E2-3A69-8028-B7EC-2FBC941A80F8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9CAE77A1-FA5F-C17D-4D7C-6BBE3BDD0CF5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2666E4D7-86AD-8C99-B809-65172C873865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8398694E-10A2-6A2A-987A-542D6F36BE46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55FEA51D-51EF-2318-7CD8-868772A513AF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id="{86C9223A-C10C-F4F2-C286-49095EA89734}"/>
              </a:ext>
            </a:extLst>
          </p:cNvPr>
          <p:cNvGrpSpPr/>
          <p:nvPr/>
        </p:nvGrpSpPr>
        <p:grpSpPr>
          <a:xfrm rot="1805890">
            <a:off x="7362871" y="4955707"/>
            <a:ext cx="1096997" cy="1459362"/>
            <a:chOff x="6984604" y="4870400"/>
            <a:chExt cx="235190" cy="312879"/>
          </a:xfrm>
        </p:grpSpPr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B946C247-67C4-9BE3-5E0D-3069FB7F3632}"/>
                </a:ext>
              </a:extLst>
            </p:cNvPr>
            <p:cNvSpPr/>
            <p:nvPr/>
          </p:nvSpPr>
          <p:spPr>
            <a:xfrm>
              <a:off x="6987742" y="4870400"/>
              <a:ext cx="118323" cy="166571"/>
            </a:xfrm>
            <a:custGeom>
              <a:avLst/>
              <a:gdLst>
                <a:gd name="connsiteX0" fmla="*/ 11342 w 118323"/>
                <a:gd name="connsiteY0" fmla="*/ 4836 h 166571"/>
                <a:gd name="connsiteX1" fmla="*/ 1627 w 118323"/>
                <a:gd name="connsiteY1" fmla="*/ 56843 h 166571"/>
                <a:gd name="connsiteX2" fmla="*/ 25058 w 118323"/>
                <a:gd name="connsiteY2" fmla="*/ 105421 h 166571"/>
                <a:gd name="connsiteX3" fmla="*/ 114212 w 118323"/>
                <a:gd name="connsiteY3" fmla="*/ 166571 h 166571"/>
                <a:gd name="connsiteX4" fmla="*/ 99353 w 118323"/>
                <a:gd name="connsiteY4" fmla="*/ 66559 h 166571"/>
                <a:gd name="connsiteX5" fmla="*/ 11342 w 118323"/>
                <a:gd name="connsiteY5" fmla="*/ 4836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23" h="166571">
                  <a:moveTo>
                    <a:pt x="11342" y="4836"/>
                  </a:moveTo>
                  <a:cubicBezTo>
                    <a:pt x="1055" y="20267"/>
                    <a:pt x="-2373" y="39126"/>
                    <a:pt x="1627" y="56843"/>
                  </a:cubicBezTo>
                  <a:cubicBezTo>
                    <a:pt x="5627" y="74559"/>
                    <a:pt x="13628" y="91133"/>
                    <a:pt x="25058" y="105421"/>
                  </a:cubicBezTo>
                  <a:cubicBezTo>
                    <a:pt x="46204" y="133424"/>
                    <a:pt x="81637" y="153426"/>
                    <a:pt x="114212" y="166571"/>
                  </a:cubicBezTo>
                  <a:cubicBezTo>
                    <a:pt x="126214" y="129424"/>
                    <a:pt x="109069" y="87704"/>
                    <a:pt x="99353" y="66559"/>
                  </a:cubicBezTo>
                  <a:cubicBezTo>
                    <a:pt x="83352" y="33983"/>
                    <a:pt x="34774" y="-15738"/>
                    <a:pt x="11342" y="48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625919F-12BE-66E4-840F-3EE03AEE6583}"/>
                </a:ext>
              </a:extLst>
            </p:cNvPr>
            <p:cNvSpPr/>
            <p:nvPr/>
          </p:nvSpPr>
          <p:spPr>
            <a:xfrm>
              <a:off x="6984604" y="5065178"/>
              <a:ext cx="116778" cy="64182"/>
            </a:xfrm>
            <a:custGeom>
              <a:avLst/>
              <a:gdLst>
                <a:gd name="connsiteX0" fmla="*/ 116779 w 116778"/>
                <a:gd name="connsiteY0" fmla="*/ 44938 h 64182"/>
                <a:gd name="connsiteX1" fmla="*/ 76774 w 116778"/>
                <a:gd name="connsiteY1" fmla="*/ 2647 h 64182"/>
                <a:gd name="connsiteX2" fmla="*/ 17910 w 116778"/>
                <a:gd name="connsiteY2" fmla="*/ 10077 h 64182"/>
                <a:gd name="connsiteX3" fmla="*/ 193 w 116778"/>
                <a:gd name="connsiteY3" fmla="*/ 30651 h 64182"/>
                <a:gd name="connsiteX4" fmla="*/ 10480 w 116778"/>
                <a:gd name="connsiteY4" fmla="*/ 53511 h 64182"/>
                <a:gd name="connsiteX5" fmla="*/ 35055 w 116778"/>
                <a:gd name="connsiteY5" fmla="*/ 62083 h 64182"/>
                <a:gd name="connsiteX6" fmla="*/ 116779 w 116778"/>
                <a:gd name="connsiteY6" fmla="*/ 44938 h 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78" h="64182">
                  <a:moveTo>
                    <a:pt x="116779" y="44938"/>
                  </a:moveTo>
                  <a:cubicBezTo>
                    <a:pt x="112207" y="24936"/>
                    <a:pt x="96776" y="8934"/>
                    <a:pt x="76774" y="2647"/>
                  </a:cubicBezTo>
                  <a:cubicBezTo>
                    <a:pt x="56771" y="-2496"/>
                    <a:pt x="35626" y="-210"/>
                    <a:pt x="17910" y="10077"/>
                  </a:cubicBezTo>
                  <a:cubicBezTo>
                    <a:pt x="9909" y="14649"/>
                    <a:pt x="1908" y="21507"/>
                    <a:pt x="193" y="30651"/>
                  </a:cubicBezTo>
                  <a:cubicBezTo>
                    <a:pt x="-950" y="39795"/>
                    <a:pt x="3050" y="48367"/>
                    <a:pt x="10480" y="53511"/>
                  </a:cubicBezTo>
                  <a:cubicBezTo>
                    <a:pt x="17910" y="58654"/>
                    <a:pt x="25910" y="61512"/>
                    <a:pt x="35055" y="62083"/>
                  </a:cubicBezTo>
                  <a:cubicBezTo>
                    <a:pt x="64773" y="66656"/>
                    <a:pt x="94490" y="64941"/>
                    <a:pt x="116779" y="4493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BC54A5E7-4E8E-9138-F0BE-4A47AE72FF19}"/>
                </a:ext>
              </a:extLst>
            </p:cNvPr>
            <p:cNvSpPr/>
            <p:nvPr/>
          </p:nvSpPr>
          <p:spPr>
            <a:xfrm>
              <a:off x="7152719" y="4933734"/>
              <a:ext cx="67075" cy="141515"/>
            </a:xfrm>
            <a:custGeom>
              <a:avLst/>
              <a:gdLst>
                <a:gd name="connsiteX0" fmla="*/ 9243 w 67075"/>
                <a:gd name="connsiteY0" fmla="*/ 139230 h 141515"/>
                <a:gd name="connsiteX1" fmla="*/ 21816 w 67075"/>
                <a:gd name="connsiteY1" fmla="*/ 16357 h 141515"/>
                <a:gd name="connsiteX2" fmla="*/ 48105 w 67075"/>
                <a:gd name="connsiteY2" fmla="*/ 355 h 141515"/>
                <a:gd name="connsiteX3" fmla="*/ 65822 w 67075"/>
                <a:gd name="connsiteY3" fmla="*/ 25501 h 141515"/>
                <a:gd name="connsiteX4" fmla="*/ 11529 w 67075"/>
                <a:gd name="connsiteY4" fmla="*/ 141516 h 14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75" h="141515">
                  <a:moveTo>
                    <a:pt x="9243" y="139230"/>
                  </a:moveTo>
                  <a:cubicBezTo>
                    <a:pt x="-6759" y="98653"/>
                    <a:pt x="-1615" y="52933"/>
                    <a:pt x="21816" y="16357"/>
                  </a:cubicBezTo>
                  <a:cubicBezTo>
                    <a:pt x="28103" y="7213"/>
                    <a:pt x="37247" y="-1931"/>
                    <a:pt x="48105" y="355"/>
                  </a:cubicBezTo>
                  <a:cubicBezTo>
                    <a:pt x="58964" y="2641"/>
                    <a:pt x="64107" y="14643"/>
                    <a:pt x="65822" y="25501"/>
                  </a:cubicBezTo>
                  <a:cubicBezTo>
                    <a:pt x="72680" y="71793"/>
                    <a:pt x="50963" y="117513"/>
                    <a:pt x="11529" y="141516"/>
                  </a:cubicBezTo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680221EA-7A4C-6563-8DAD-345E119B355D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C90E5ACE-59C8-EAA7-97E1-DB0267089CDA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18D188A3-E406-AF5B-F165-F224FD8285B4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5C0E97EB-6037-CA1A-E060-7F78F0AE87EE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5487CCFD-B6E5-B88B-3B3C-1C44F9D94AAB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AB9F6D87-2BB9-4A9D-198A-67867B8FDECF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3" name="组合 622">
            <a:extLst>
              <a:ext uri="{FF2B5EF4-FFF2-40B4-BE49-F238E27FC236}">
                <a16:creationId xmlns:a16="http://schemas.microsoft.com/office/drawing/2014/main" id="{BD472CBA-F7BC-8EA7-DCDC-802624AE1669}"/>
              </a:ext>
            </a:extLst>
          </p:cNvPr>
          <p:cNvGrpSpPr/>
          <p:nvPr/>
        </p:nvGrpSpPr>
        <p:grpSpPr>
          <a:xfrm rot="1642365">
            <a:off x="2306562" y="4658980"/>
            <a:ext cx="1100491" cy="1640105"/>
            <a:chOff x="4441050" y="3691660"/>
            <a:chExt cx="415673" cy="619494"/>
          </a:xfrm>
        </p:grpSpPr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897BC4BB-2F01-83FB-ECE0-76F518051126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F040BA4-AF2E-6F17-C6A9-2A2444D9F3C7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A461EAA9-0B16-3187-7457-FE377D5ABAD2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6B6B553D-FF12-148F-CA63-BE0800765641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434A8612-2845-7686-55F9-28B01D179D42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B6092E96-8620-5489-348D-B599FF5CC294}"/>
                </a:ext>
              </a:extLst>
            </p:cNvPr>
            <p:cNvSpPr/>
            <p:nvPr/>
          </p:nvSpPr>
          <p:spPr>
            <a:xfrm>
              <a:off x="4441050" y="3789397"/>
              <a:ext cx="314898" cy="429196"/>
            </a:xfrm>
            <a:custGeom>
              <a:avLst/>
              <a:gdLst>
                <a:gd name="connsiteX0" fmla="*/ 314897 w 314898"/>
                <a:gd name="connsiteY0" fmla="*/ 429197 h 429196"/>
                <a:gd name="connsiteX1" fmla="*/ 112586 w 314898"/>
                <a:gd name="connsiteY1" fmla="*/ 260033 h 429196"/>
                <a:gd name="connsiteX2" fmla="*/ 149733 w 314898"/>
                <a:gd name="connsiteY2" fmla="*/ 241173 h 429196"/>
                <a:gd name="connsiteX3" fmla="*/ 90869 w 314898"/>
                <a:gd name="connsiteY3" fmla="*/ 218884 h 429196"/>
                <a:gd name="connsiteX4" fmla="*/ 58293 w 314898"/>
                <a:gd name="connsiteY4" fmla="*/ 145161 h 429196"/>
                <a:gd name="connsiteX5" fmla="*/ 96584 w 314898"/>
                <a:gd name="connsiteY5" fmla="*/ 136017 h 429196"/>
                <a:gd name="connsiteX6" fmla="*/ 50864 w 314898"/>
                <a:gd name="connsiteY6" fmla="*/ 117729 h 429196"/>
                <a:gd name="connsiteX7" fmla="*/ 0 w 314898"/>
                <a:gd name="connsiteY7" fmla="*/ 0 h 429196"/>
                <a:gd name="connsiteX8" fmla="*/ 100013 w 314898"/>
                <a:gd name="connsiteY8" fmla="*/ 60579 h 429196"/>
                <a:gd name="connsiteX9" fmla="*/ 256032 w 314898"/>
                <a:gd name="connsiteY9" fmla="*/ 275463 h 429196"/>
                <a:gd name="connsiteX10" fmla="*/ 314897 w 314898"/>
                <a:gd name="connsiteY10" fmla="*/ 429197 h 42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898" h="429196">
                  <a:moveTo>
                    <a:pt x="314897" y="429197"/>
                  </a:moveTo>
                  <a:cubicBezTo>
                    <a:pt x="314897" y="429197"/>
                    <a:pt x="165735" y="366332"/>
                    <a:pt x="112586" y="260033"/>
                  </a:cubicBezTo>
                  <a:lnTo>
                    <a:pt x="149733" y="241173"/>
                  </a:lnTo>
                  <a:cubicBezTo>
                    <a:pt x="149733" y="241173"/>
                    <a:pt x="95441" y="235458"/>
                    <a:pt x="90869" y="218884"/>
                  </a:cubicBezTo>
                  <a:cubicBezTo>
                    <a:pt x="86297" y="202311"/>
                    <a:pt x="58293" y="145161"/>
                    <a:pt x="58293" y="145161"/>
                  </a:cubicBezTo>
                  <a:lnTo>
                    <a:pt x="96584" y="136017"/>
                  </a:lnTo>
                  <a:cubicBezTo>
                    <a:pt x="96584" y="136017"/>
                    <a:pt x="64580" y="136589"/>
                    <a:pt x="50864" y="117729"/>
                  </a:cubicBezTo>
                  <a:cubicBezTo>
                    <a:pt x="37148" y="98869"/>
                    <a:pt x="0" y="0"/>
                    <a:pt x="0" y="0"/>
                  </a:cubicBezTo>
                  <a:cubicBezTo>
                    <a:pt x="0" y="0"/>
                    <a:pt x="64008" y="22289"/>
                    <a:pt x="100013" y="60579"/>
                  </a:cubicBezTo>
                  <a:cubicBezTo>
                    <a:pt x="136017" y="98869"/>
                    <a:pt x="196025" y="133731"/>
                    <a:pt x="256032" y="275463"/>
                  </a:cubicBezTo>
                  <a:cubicBezTo>
                    <a:pt x="316040" y="417195"/>
                    <a:pt x="314897" y="429197"/>
                    <a:pt x="314897" y="429197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4DDDDCA8-5808-1F35-7307-2EBBA593A0E1}"/>
                </a:ext>
              </a:extLst>
            </p:cNvPr>
            <p:cNvSpPr/>
            <p:nvPr/>
          </p:nvSpPr>
          <p:spPr>
            <a:xfrm>
              <a:off x="4746849" y="3763680"/>
              <a:ext cx="109874" cy="441198"/>
            </a:xfrm>
            <a:custGeom>
              <a:avLst/>
              <a:gdLst>
                <a:gd name="connsiteX0" fmla="*/ 61105 w 109874"/>
                <a:gd name="connsiteY0" fmla="*/ 441198 h 441198"/>
                <a:gd name="connsiteX1" fmla="*/ 105682 w 109874"/>
                <a:gd name="connsiteY1" fmla="*/ 226886 h 441198"/>
                <a:gd name="connsiteX2" fmla="*/ 71392 w 109874"/>
                <a:gd name="connsiteY2" fmla="*/ 234315 h 441198"/>
                <a:gd name="connsiteX3" fmla="*/ 97681 w 109874"/>
                <a:gd name="connsiteY3" fmla="*/ 189167 h 441198"/>
                <a:gd name="connsiteX4" fmla="*/ 79964 w 109874"/>
                <a:gd name="connsiteY4" fmla="*/ 124587 h 441198"/>
                <a:gd name="connsiteX5" fmla="*/ 50247 w 109874"/>
                <a:gd name="connsiteY5" fmla="*/ 138874 h 441198"/>
                <a:gd name="connsiteX6" fmla="*/ 70249 w 109874"/>
                <a:gd name="connsiteY6" fmla="*/ 102870 h 441198"/>
                <a:gd name="connsiteX7" fmla="*/ 41102 w 109874"/>
                <a:gd name="connsiteY7" fmla="*/ 0 h 441198"/>
                <a:gd name="connsiteX8" fmla="*/ 8527 w 109874"/>
                <a:gd name="connsiteY8" fmla="*/ 91440 h 441198"/>
                <a:gd name="connsiteX9" fmla="*/ 20529 w 109874"/>
                <a:gd name="connsiteY9" fmla="*/ 312611 h 441198"/>
                <a:gd name="connsiteX10" fmla="*/ 61105 w 109874"/>
                <a:gd name="connsiteY10" fmla="*/ 441198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874" h="441198">
                  <a:moveTo>
                    <a:pt x="61105" y="441198"/>
                  </a:moveTo>
                  <a:cubicBezTo>
                    <a:pt x="61105" y="441198"/>
                    <a:pt x="126827" y="323469"/>
                    <a:pt x="105682" y="226886"/>
                  </a:cubicBezTo>
                  <a:lnTo>
                    <a:pt x="71392" y="234315"/>
                  </a:lnTo>
                  <a:cubicBezTo>
                    <a:pt x="71392" y="234315"/>
                    <a:pt x="103396" y="202311"/>
                    <a:pt x="97681" y="189167"/>
                  </a:cubicBezTo>
                  <a:cubicBezTo>
                    <a:pt x="91966" y="176022"/>
                    <a:pt x="79964" y="124587"/>
                    <a:pt x="79964" y="124587"/>
                  </a:cubicBezTo>
                  <a:lnTo>
                    <a:pt x="50247" y="138874"/>
                  </a:lnTo>
                  <a:cubicBezTo>
                    <a:pt x="50247" y="138874"/>
                    <a:pt x="71392" y="122301"/>
                    <a:pt x="70249" y="102870"/>
                  </a:cubicBezTo>
                  <a:cubicBezTo>
                    <a:pt x="69106" y="83439"/>
                    <a:pt x="41102" y="0"/>
                    <a:pt x="41102" y="0"/>
                  </a:cubicBezTo>
                  <a:cubicBezTo>
                    <a:pt x="41102" y="0"/>
                    <a:pt x="11384" y="48006"/>
                    <a:pt x="8527" y="91440"/>
                  </a:cubicBezTo>
                  <a:cubicBezTo>
                    <a:pt x="5669" y="134874"/>
                    <a:pt x="-14905" y="189167"/>
                    <a:pt x="20529" y="312611"/>
                  </a:cubicBezTo>
                  <a:cubicBezTo>
                    <a:pt x="55962" y="436054"/>
                    <a:pt x="61105" y="441198"/>
                    <a:pt x="61105" y="44119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968655F0-1F04-2CBA-78F8-0F5DC635FA57}"/>
                </a:ext>
              </a:extLst>
            </p:cNvPr>
            <p:cNvSpPr/>
            <p:nvPr/>
          </p:nvSpPr>
          <p:spPr>
            <a:xfrm>
              <a:off x="4456481" y="4125282"/>
              <a:ext cx="321183" cy="167595"/>
            </a:xfrm>
            <a:custGeom>
              <a:avLst/>
              <a:gdLst>
                <a:gd name="connsiteX0" fmla="*/ 321183 w 321183"/>
                <a:gd name="connsiteY0" fmla="*/ 167595 h 167595"/>
                <a:gd name="connsiteX1" fmla="*/ 131445 w 321183"/>
                <a:gd name="connsiteY1" fmla="*/ 70440 h 167595"/>
                <a:gd name="connsiteX2" fmla="*/ 146876 w 321183"/>
                <a:gd name="connsiteY2" fmla="*/ 51586 h 167595"/>
                <a:gd name="connsiteX3" fmla="*/ 100013 w 321183"/>
                <a:gd name="connsiteY3" fmla="*/ 59010 h 167595"/>
                <a:gd name="connsiteX4" fmla="*/ 55436 w 321183"/>
                <a:gd name="connsiteY4" fmla="*/ 39579 h 167595"/>
                <a:gd name="connsiteX5" fmla="*/ 79439 w 321183"/>
                <a:gd name="connsiteY5" fmla="*/ 21863 h 167595"/>
                <a:gd name="connsiteX6" fmla="*/ 0 w 321183"/>
                <a:gd name="connsiteY6" fmla="*/ 7003 h 167595"/>
                <a:gd name="connsiteX7" fmla="*/ 104013 w 321183"/>
                <a:gd name="connsiteY7" fmla="*/ 8146 h 167595"/>
                <a:gd name="connsiteX8" fmla="*/ 182880 w 321183"/>
                <a:gd name="connsiteY8" fmla="*/ 40156 h 167595"/>
                <a:gd name="connsiteX9" fmla="*/ 218313 w 321183"/>
                <a:gd name="connsiteY9" fmla="*/ 61868 h 167595"/>
                <a:gd name="connsiteX10" fmla="*/ 321183 w 321183"/>
                <a:gd name="connsiteY10" fmla="*/ 167595 h 16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1183" h="167595">
                  <a:moveTo>
                    <a:pt x="321183" y="167595"/>
                  </a:moveTo>
                  <a:cubicBezTo>
                    <a:pt x="321183" y="167595"/>
                    <a:pt x="187452" y="115017"/>
                    <a:pt x="131445" y="70440"/>
                  </a:cubicBezTo>
                  <a:lnTo>
                    <a:pt x="146876" y="51586"/>
                  </a:lnTo>
                  <a:cubicBezTo>
                    <a:pt x="133159" y="60730"/>
                    <a:pt x="116014" y="63582"/>
                    <a:pt x="100013" y="59010"/>
                  </a:cubicBezTo>
                  <a:cubicBezTo>
                    <a:pt x="84011" y="54438"/>
                    <a:pt x="69152" y="48151"/>
                    <a:pt x="55436" y="39579"/>
                  </a:cubicBezTo>
                  <a:lnTo>
                    <a:pt x="79439" y="21863"/>
                  </a:lnTo>
                  <a:cubicBezTo>
                    <a:pt x="52007" y="27578"/>
                    <a:pt x="23432" y="21863"/>
                    <a:pt x="0" y="7003"/>
                  </a:cubicBezTo>
                  <a:cubicBezTo>
                    <a:pt x="33147" y="-3855"/>
                    <a:pt x="69723" y="-997"/>
                    <a:pt x="104013" y="8146"/>
                  </a:cubicBezTo>
                  <a:cubicBezTo>
                    <a:pt x="131445" y="16148"/>
                    <a:pt x="157734" y="27012"/>
                    <a:pt x="182880" y="40156"/>
                  </a:cubicBezTo>
                  <a:cubicBezTo>
                    <a:pt x="195453" y="46443"/>
                    <a:pt x="207454" y="53295"/>
                    <a:pt x="218313" y="61868"/>
                  </a:cubicBezTo>
                  <a:cubicBezTo>
                    <a:pt x="246888" y="83585"/>
                    <a:pt x="303467" y="132162"/>
                    <a:pt x="321183" y="16759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7712CCF0-F8F9-E8F6-067E-E5D5676ABD9C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0FCA48FF-B2FF-C33B-6372-4DF4777C4D9B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35892794-76FB-C9C5-AFD2-37E08A8CFDF7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0" name="组合 639">
            <a:extLst>
              <a:ext uri="{FF2B5EF4-FFF2-40B4-BE49-F238E27FC236}">
                <a16:creationId xmlns:a16="http://schemas.microsoft.com/office/drawing/2014/main" id="{C914368E-535C-FFC2-9F85-E88220911224}"/>
              </a:ext>
            </a:extLst>
          </p:cNvPr>
          <p:cNvGrpSpPr/>
          <p:nvPr/>
        </p:nvGrpSpPr>
        <p:grpSpPr>
          <a:xfrm>
            <a:off x="9994071" y="5184464"/>
            <a:ext cx="487315" cy="1085338"/>
            <a:chOff x="2375323" y="679988"/>
            <a:chExt cx="1252220" cy="2788919"/>
          </a:xfrm>
        </p:grpSpPr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8AB69C71-B039-E775-5A94-E2E4D782AE1F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DEF289F4-9C55-93ED-8FE8-0BBC61BFCC26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2BB1A1D2-40F5-A651-404E-46D159D742C4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EED2BB0B-BE35-4D58-5A2D-9CEFCAC7C680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5150FB8C-8ECB-58C9-6669-45A9584190DE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6312914B-248B-9FA5-093F-5ECC1FF2B7F5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C2D9062-A9C0-5018-F0F8-969E546E914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326B722D-E1F6-92F1-5FB7-DE24329DC9A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FDE21BC9-35E3-F364-2741-1052ED2916DB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89DDB412-DD41-EA2D-A7C3-326F7F8D15EE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8E88D9FC-2715-7C5C-CA33-FF7CA60225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5F0D4C48-5F3F-6014-D0F6-004866C35636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AFA99281-EE03-15F2-DFDC-4BC4BB34978E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AB466902-1E70-BAC9-D18E-9383E04B99D1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1EF48543-C640-6CD1-94E2-7E0C15B89AC4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81563DFC-42FC-10B6-ABFC-714FCCBA9520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99716E9A-0917-7196-959F-E15B493A8317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30F80E30-005B-D056-F589-C9C75D6E8F25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6A8453B0-AD98-1557-6207-4545C16AEEC4}"/>
              </a:ext>
            </a:extLst>
          </p:cNvPr>
          <p:cNvSpPr/>
          <p:nvPr/>
        </p:nvSpPr>
        <p:spPr>
          <a:xfrm>
            <a:off x="678152" y="6041828"/>
            <a:ext cx="11513849" cy="816172"/>
          </a:xfrm>
          <a:custGeom>
            <a:avLst/>
            <a:gdLst>
              <a:gd name="connsiteX0" fmla="*/ 3307041 w 11513849"/>
              <a:gd name="connsiteY0" fmla="*/ 1331 h 816172"/>
              <a:gd name="connsiteX1" fmla="*/ 5330763 w 11513849"/>
              <a:gd name="connsiteY1" fmla="*/ 155772 h 816172"/>
              <a:gd name="connsiteX2" fmla="*/ 7377278 w 11513849"/>
              <a:gd name="connsiteY2" fmla="*/ 475086 h 816172"/>
              <a:gd name="connsiteX3" fmla="*/ 9612478 w 11513849"/>
              <a:gd name="connsiteY3" fmla="*/ 184801 h 816172"/>
              <a:gd name="connsiteX4" fmla="*/ 10759106 w 11513849"/>
              <a:gd name="connsiteY4" fmla="*/ 576686 h 816172"/>
              <a:gd name="connsiteX5" fmla="*/ 11347466 w 11513849"/>
              <a:gd name="connsiteY5" fmla="*/ 467808 h 816172"/>
              <a:gd name="connsiteX6" fmla="*/ 11513849 w 11513849"/>
              <a:gd name="connsiteY6" fmla="*/ 416206 h 816172"/>
              <a:gd name="connsiteX7" fmla="*/ 11513849 w 11513849"/>
              <a:gd name="connsiteY7" fmla="*/ 816172 h 816172"/>
              <a:gd name="connsiteX8" fmla="*/ 0 w 11513849"/>
              <a:gd name="connsiteY8" fmla="*/ 816172 h 816172"/>
              <a:gd name="connsiteX9" fmla="*/ 423007 w 11513849"/>
              <a:gd name="connsiteY9" fmla="*/ 662227 h 816172"/>
              <a:gd name="connsiteX10" fmla="*/ 2544020 w 11513849"/>
              <a:gd name="connsiteY10" fmla="*/ 68686 h 816172"/>
              <a:gd name="connsiteX11" fmla="*/ 3307041 w 11513849"/>
              <a:gd name="connsiteY11" fmla="*/ 1331 h 81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13849" h="816172">
                <a:moveTo>
                  <a:pt x="3307041" y="1331"/>
                </a:moveTo>
                <a:cubicBezTo>
                  <a:pt x="4048971" y="-13864"/>
                  <a:pt x="4726606" y="104972"/>
                  <a:pt x="5330763" y="155772"/>
                </a:cubicBezTo>
                <a:cubicBezTo>
                  <a:pt x="6136306" y="223505"/>
                  <a:pt x="6663659" y="470248"/>
                  <a:pt x="7377278" y="475086"/>
                </a:cubicBezTo>
                <a:cubicBezTo>
                  <a:pt x="8090897" y="479924"/>
                  <a:pt x="9048840" y="167868"/>
                  <a:pt x="9612478" y="184801"/>
                </a:cubicBezTo>
                <a:cubicBezTo>
                  <a:pt x="10176116" y="201734"/>
                  <a:pt x="10282554" y="598457"/>
                  <a:pt x="10759106" y="576686"/>
                </a:cubicBezTo>
                <a:cubicBezTo>
                  <a:pt x="10937813" y="568522"/>
                  <a:pt x="11136421" y="528211"/>
                  <a:pt x="11347466" y="467808"/>
                </a:cubicBezTo>
                <a:lnTo>
                  <a:pt x="11513849" y="416206"/>
                </a:lnTo>
                <a:lnTo>
                  <a:pt x="11513849" y="816172"/>
                </a:lnTo>
                <a:lnTo>
                  <a:pt x="0" y="816172"/>
                </a:lnTo>
                <a:lnTo>
                  <a:pt x="423007" y="662227"/>
                </a:lnTo>
                <a:cubicBezTo>
                  <a:pt x="1169699" y="396580"/>
                  <a:pt x="1890878" y="174519"/>
                  <a:pt x="2544020" y="68686"/>
                </a:cubicBezTo>
                <a:cubicBezTo>
                  <a:pt x="2805278" y="26353"/>
                  <a:pt x="3059731" y="6396"/>
                  <a:pt x="3307041" y="13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603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课后作业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圆角矩形 8">
            <a:extLst>
              <a:ext uri="{FF2B5EF4-FFF2-40B4-BE49-F238E27FC236}">
                <a16:creationId xmlns:a16="http://schemas.microsoft.com/office/drawing/2014/main" id="{1D018D1B-F944-511B-779B-651E128CF7FA}"/>
              </a:ext>
            </a:extLst>
          </p:cNvPr>
          <p:cNvSpPr/>
          <p:nvPr/>
        </p:nvSpPr>
        <p:spPr bwMode="auto">
          <a:xfrm rot="5400000">
            <a:off x="1043725" y="2315166"/>
            <a:ext cx="3139868" cy="1618071"/>
          </a:xfrm>
          <a:prstGeom prst="roundRect">
            <a:avLst>
              <a:gd name="adj" fmla="val 50000"/>
            </a:avLst>
          </a:prstGeom>
          <a:solidFill>
            <a:srgbClr val="008357"/>
          </a:solidFill>
          <a:ln w="3492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676673B-6AE2-7FC4-7BDA-57390F4EF2C0}"/>
              </a:ext>
            </a:extLst>
          </p:cNvPr>
          <p:cNvSpPr/>
          <p:nvPr/>
        </p:nvSpPr>
        <p:spPr bwMode="auto">
          <a:xfrm>
            <a:off x="1981123" y="1741746"/>
            <a:ext cx="1265067" cy="1266757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Text Box 39">
            <a:extLst>
              <a:ext uri="{FF2B5EF4-FFF2-40B4-BE49-F238E27FC236}">
                <a16:creationId xmlns:a16="http://schemas.microsoft.com/office/drawing/2014/main" id="{B3404E86-3159-A8B8-BA06-3A050857B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8368" y="1668004"/>
            <a:ext cx="1390576" cy="9029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Tx/>
              <a:buNone/>
              <a:defRPr/>
            </a:pPr>
            <a:r>
              <a:rPr kumimoji="0" lang="en-US" altLang="zh-CN" sz="4265" b="1" i="0" u="none" strike="noStrike" kern="0" cap="none" spc="67" normalizeH="0" baseline="0" noProof="0" dirty="0">
                <a:ln w="11430"/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</a:p>
        </p:txBody>
      </p:sp>
      <p:sp>
        <p:nvSpPr>
          <p:cNvPr id="13" name="矩形 261">
            <a:extLst>
              <a:ext uri="{FF2B5EF4-FFF2-40B4-BE49-F238E27FC236}">
                <a16:creationId xmlns:a16="http://schemas.microsoft.com/office/drawing/2014/main" id="{ACFD46C5-09E0-6107-6915-9EDAAD783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004" y="2462704"/>
            <a:ext cx="9925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Text Box 39">
            <a:extLst>
              <a:ext uri="{FF2B5EF4-FFF2-40B4-BE49-F238E27FC236}">
                <a16:creationId xmlns:a16="http://schemas.microsoft.com/office/drawing/2014/main" id="{82D7B560-4F42-0D61-DF32-1CAA4E7832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1031" y="3179062"/>
            <a:ext cx="1448254" cy="121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kumimoji="0" lang="en-US" altLang="zh-CN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1" name="圆角矩形 19">
            <a:extLst>
              <a:ext uri="{FF2B5EF4-FFF2-40B4-BE49-F238E27FC236}">
                <a16:creationId xmlns:a16="http://schemas.microsoft.com/office/drawing/2014/main" id="{FA4DAE5A-73DE-D71F-1709-7BA7B54D3437}"/>
              </a:ext>
            </a:extLst>
          </p:cNvPr>
          <p:cNvSpPr/>
          <p:nvPr/>
        </p:nvSpPr>
        <p:spPr bwMode="auto">
          <a:xfrm rot="5400000">
            <a:off x="3359355" y="2315166"/>
            <a:ext cx="3139868" cy="1618071"/>
          </a:xfrm>
          <a:prstGeom prst="roundRect">
            <a:avLst>
              <a:gd name="adj" fmla="val 50000"/>
            </a:avLst>
          </a:prstGeom>
          <a:solidFill>
            <a:srgbClr val="57B898"/>
          </a:solidFill>
          <a:ln w="3492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FB10822B-CE49-C42A-5250-771ECB43C1FE}"/>
              </a:ext>
            </a:extLst>
          </p:cNvPr>
          <p:cNvSpPr/>
          <p:nvPr/>
        </p:nvSpPr>
        <p:spPr bwMode="auto">
          <a:xfrm>
            <a:off x="4296754" y="1741746"/>
            <a:ext cx="1265068" cy="1266757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Text Box 39">
            <a:extLst>
              <a:ext uri="{FF2B5EF4-FFF2-40B4-BE49-F238E27FC236}">
                <a16:creationId xmlns:a16="http://schemas.microsoft.com/office/drawing/2014/main" id="{A02CDDC7-D2A9-1F22-C436-E7AAFC510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3998" y="1668004"/>
            <a:ext cx="1390576" cy="9029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Tx/>
              <a:buNone/>
              <a:defRPr/>
            </a:pPr>
            <a:r>
              <a:rPr kumimoji="0" lang="en-US" altLang="zh-CN" sz="4265" b="1" i="0" u="none" strike="noStrike" kern="0" cap="none" spc="67" normalizeH="0" baseline="0" noProof="0" dirty="0">
                <a:ln w="11430"/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</a:p>
        </p:txBody>
      </p:sp>
      <p:sp>
        <p:nvSpPr>
          <p:cNvPr id="34" name="矩形 261">
            <a:extLst>
              <a:ext uri="{FF2B5EF4-FFF2-40B4-BE49-F238E27FC236}">
                <a16:creationId xmlns:a16="http://schemas.microsoft.com/office/drawing/2014/main" id="{D50C1BCF-2CA1-FC69-65A6-928889F6DB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8458" y="2462704"/>
            <a:ext cx="1005403" cy="33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7" name="圆角矩形 25">
            <a:extLst>
              <a:ext uri="{FF2B5EF4-FFF2-40B4-BE49-F238E27FC236}">
                <a16:creationId xmlns:a16="http://schemas.microsoft.com/office/drawing/2014/main" id="{E1BE3841-68B1-D891-9DD7-22E685880361}"/>
              </a:ext>
            </a:extLst>
          </p:cNvPr>
          <p:cNvSpPr/>
          <p:nvPr/>
        </p:nvSpPr>
        <p:spPr bwMode="auto">
          <a:xfrm rot="5400000">
            <a:off x="5680054" y="2315166"/>
            <a:ext cx="3139868" cy="1618071"/>
          </a:xfrm>
          <a:prstGeom prst="roundRect">
            <a:avLst>
              <a:gd name="adj" fmla="val 50000"/>
            </a:avLst>
          </a:prstGeom>
          <a:solidFill>
            <a:srgbClr val="008357"/>
          </a:solidFill>
          <a:ln w="3492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D059B471-A69B-7076-DC3A-7D8BE8AB38D8}"/>
              </a:ext>
            </a:extLst>
          </p:cNvPr>
          <p:cNvSpPr/>
          <p:nvPr/>
        </p:nvSpPr>
        <p:spPr bwMode="auto">
          <a:xfrm>
            <a:off x="6617455" y="1741746"/>
            <a:ext cx="1265068" cy="1266757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Text Box 39">
            <a:extLst>
              <a:ext uri="{FF2B5EF4-FFF2-40B4-BE49-F238E27FC236}">
                <a16:creationId xmlns:a16="http://schemas.microsoft.com/office/drawing/2014/main" id="{67C6A355-2F76-F573-0EF8-2A9F99030A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4697" y="1668004"/>
            <a:ext cx="1390576" cy="9029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Tx/>
              <a:buNone/>
              <a:defRPr/>
            </a:pPr>
            <a:r>
              <a:rPr kumimoji="0" lang="en-US" altLang="zh-CN" sz="4265" b="1" i="0" u="none" strike="noStrike" kern="0" cap="none" spc="67" normalizeH="0" baseline="0" noProof="0" dirty="0">
                <a:ln w="11430"/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</a:t>
            </a:r>
          </a:p>
        </p:txBody>
      </p:sp>
      <p:sp>
        <p:nvSpPr>
          <p:cNvPr id="40" name="矩形 261">
            <a:extLst>
              <a:ext uri="{FF2B5EF4-FFF2-40B4-BE49-F238E27FC236}">
                <a16:creationId xmlns:a16="http://schemas.microsoft.com/office/drawing/2014/main" id="{4BEF3844-A999-5148-428D-6F64F5146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7283" y="2462704"/>
            <a:ext cx="1005403" cy="33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3" name="圆角矩形 31">
            <a:extLst>
              <a:ext uri="{FF2B5EF4-FFF2-40B4-BE49-F238E27FC236}">
                <a16:creationId xmlns:a16="http://schemas.microsoft.com/office/drawing/2014/main" id="{2DBAEB5B-40CF-1BE5-FAB5-A39CE94C2CD3}"/>
              </a:ext>
            </a:extLst>
          </p:cNvPr>
          <p:cNvSpPr/>
          <p:nvPr/>
        </p:nvSpPr>
        <p:spPr bwMode="auto">
          <a:xfrm rot="5400000">
            <a:off x="7938259" y="2315166"/>
            <a:ext cx="3139868" cy="1618071"/>
          </a:xfrm>
          <a:prstGeom prst="roundRect">
            <a:avLst>
              <a:gd name="adj" fmla="val 50000"/>
            </a:avLst>
          </a:prstGeom>
          <a:solidFill>
            <a:srgbClr val="57B898"/>
          </a:solidFill>
          <a:ln w="3492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FA6D770E-219D-E123-C392-94ED9F3FEBC1}"/>
              </a:ext>
            </a:extLst>
          </p:cNvPr>
          <p:cNvSpPr/>
          <p:nvPr/>
        </p:nvSpPr>
        <p:spPr bwMode="auto">
          <a:xfrm>
            <a:off x="8875657" y="1741746"/>
            <a:ext cx="1265067" cy="1266757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5" name="Text Box 39">
            <a:extLst>
              <a:ext uri="{FF2B5EF4-FFF2-40B4-BE49-F238E27FC236}">
                <a16:creationId xmlns:a16="http://schemas.microsoft.com/office/drawing/2014/main" id="{E721D17B-61B7-067E-5DF4-3E4B85F41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2902" y="1668004"/>
            <a:ext cx="1390576" cy="9029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Tx/>
              <a:buNone/>
              <a:defRPr/>
            </a:pPr>
            <a:r>
              <a:rPr kumimoji="0" lang="en-US" altLang="zh-CN" sz="4265" b="1" i="0" u="none" strike="noStrike" kern="0" cap="none" spc="67" normalizeH="0" baseline="0" noProof="0" dirty="0">
                <a:ln w="11430"/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</a:t>
            </a:r>
          </a:p>
        </p:txBody>
      </p:sp>
      <p:sp>
        <p:nvSpPr>
          <p:cNvPr id="46" name="矩形 261">
            <a:extLst>
              <a:ext uri="{FF2B5EF4-FFF2-40B4-BE49-F238E27FC236}">
                <a16:creationId xmlns:a16="http://schemas.microsoft.com/office/drawing/2014/main" id="{1EC830D0-65E2-4319-90DC-42FB167FD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5488" y="2462704"/>
            <a:ext cx="1005403" cy="33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5F0A3AC-B9DC-41D9-B340-B6CD31ED742A}"/>
              </a:ext>
            </a:extLst>
          </p:cNvPr>
          <p:cNvGrpSpPr/>
          <p:nvPr/>
        </p:nvGrpSpPr>
        <p:grpSpPr>
          <a:xfrm>
            <a:off x="3476723" y="2867737"/>
            <a:ext cx="556351" cy="304024"/>
            <a:chOff x="2673784" y="2255757"/>
            <a:chExt cx="417263" cy="228018"/>
          </a:xfrm>
          <a:solidFill>
            <a:schemeClr val="bg1"/>
          </a:solidFill>
        </p:grpSpPr>
        <p:sp>
          <p:nvSpPr>
            <p:cNvPr id="49" name="燕尾形 37">
              <a:extLst>
                <a:ext uri="{FF2B5EF4-FFF2-40B4-BE49-F238E27FC236}">
                  <a16:creationId xmlns:a16="http://schemas.microsoft.com/office/drawing/2014/main" id="{6C53DBF4-ABD0-657F-B9EC-2E898838C674}"/>
                </a:ext>
              </a:extLst>
            </p:cNvPr>
            <p:cNvSpPr/>
            <p:nvPr/>
          </p:nvSpPr>
          <p:spPr>
            <a:xfrm>
              <a:off x="2673784" y="2255757"/>
              <a:ext cx="228018" cy="22801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燕尾形 38">
              <a:extLst>
                <a:ext uri="{FF2B5EF4-FFF2-40B4-BE49-F238E27FC236}">
                  <a16:creationId xmlns:a16="http://schemas.microsoft.com/office/drawing/2014/main" id="{1C609D6D-4376-9E0D-BBDE-5219D45D2327}"/>
                </a:ext>
              </a:extLst>
            </p:cNvPr>
            <p:cNvSpPr/>
            <p:nvPr/>
          </p:nvSpPr>
          <p:spPr>
            <a:xfrm>
              <a:off x="2863029" y="2255757"/>
              <a:ext cx="228018" cy="22801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6B5259A-4329-4303-0B28-D2F2ACFF6A75}"/>
              </a:ext>
            </a:extLst>
          </p:cNvPr>
          <p:cNvGrpSpPr/>
          <p:nvPr/>
        </p:nvGrpSpPr>
        <p:grpSpPr>
          <a:xfrm>
            <a:off x="8113084" y="2867737"/>
            <a:ext cx="556351" cy="304024"/>
            <a:chOff x="6151055" y="2255757"/>
            <a:chExt cx="417263" cy="228018"/>
          </a:xfrm>
          <a:solidFill>
            <a:schemeClr val="bg1"/>
          </a:solidFill>
        </p:grpSpPr>
        <p:sp>
          <p:nvSpPr>
            <p:cNvPr id="52" name="燕尾形 40">
              <a:extLst>
                <a:ext uri="{FF2B5EF4-FFF2-40B4-BE49-F238E27FC236}">
                  <a16:creationId xmlns:a16="http://schemas.microsoft.com/office/drawing/2014/main" id="{8509D526-8013-A175-54EE-52EF841D8349}"/>
                </a:ext>
              </a:extLst>
            </p:cNvPr>
            <p:cNvSpPr/>
            <p:nvPr/>
          </p:nvSpPr>
          <p:spPr>
            <a:xfrm>
              <a:off x="6151055" y="2255757"/>
              <a:ext cx="228018" cy="22801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燕尾形 41">
              <a:extLst>
                <a:ext uri="{FF2B5EF4-FFF2-40B4-BE49-F238E27FC236}">
                  <a16:creationId xmlns:a16="http://schemas.microsoft.com/office/drawing/2014/main" id="{767D3026-9B4E-ED1A-8078-2C36B5976D6A}"/>
                </a:ext>
              </a:extLst>
            </p:cNvPr>
            <p:cNvSpPr/>
            <p:nvPr/>
          </p:nvSpPr>
          <p:spPr>
            <a:xfrm>
              <a:off x="6340300" y="2255757"/>
              <a:ext cx="228018" cy="22801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62DC73B-75BD-2A1E-7C16-55476BE35E8F}"/>
              </a:ext>
            </a:extLst>
          </p:cNvPr>
          <p:cNvGrpSpPr/>
          <p:nvPr/>
        </p:nvGrpSpPr>
        <p:grpSpPr>
          <a:xfrm>
            <a:off x="5832907" y="2867737"/>
            <a:ext cx="556351" cy="304024"/>
            <a:chOff x="4440922" y="2255757"/>
            <a:chExt cx="417263" cy="228018"/>
          </a:xfrm>
          <a:solidFill>
            <a:schemeClr val="bg1"/>
          </a:solidFill>
        </p:grpSpPr>
        <p:sp>
          <p:nvSpPr>
            <p:cNvPr id="55" name="燕尾形 43">
              <a:extLst>
                <a:ext uri="{FF2B5EF4-FFF2-40B4-BE49-F238E27FC236}">
                  <a16:creationId xmlns:a16="http://schemas.microsoft.com/office/drawing/2014/main" id="{C5F1F849-289B-DAF9-90E4-44310079CE72}"/>
                </a:ext>
              </a:extLst>
            </p:cNvPr>
            <p:cNvSpPr/>
            <p:nvPr/>
          </p:nvSpPr>
          <p:spPr>
            <a:xfrm>
              <a:off x="4440922" y="2255757"/>
              <a:ext cx="228018" cy="22801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燕尾形 44">
              <a:extLst>
                <a:ext uri="{FF2B5EF4-FFF2-40B4-BE49-F238E27FC236}">
                  <a16:creationId xmlns:a16="http://schemas.microsoft.com/office/drawing/2014/main" id="{5D6E9841-A340-D3DF-CE56-2FBD5AD0AD29}"/>
                </a:ext>
              </a:extLst>
            </p:cNvPr>
            <p:cNvSpPr/>
            <p:nvPr/>
          </p:nvSpPr>
          <p:spPr>
            <a:xfrm>
              <a:off x="4630167" y="2255757"/>
              <a:ext cx="228018" cy="22801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7" name="Text Box 39">
            <a:extLst>
              <a:ext uri="{FF2B5EF4-FFF2-40B4-BE49-F238E27FC236}">
                <a16:creationId xmlns:a16="http://schemas.microsoft.com/office/drawing/2014/main" id="{353C3F90-FD63-7509-EA2A-99B312895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5159" y="3179062"/>
            <a:ext cx="1448254" cy="121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kumimoji="0" lang="en-US" altLang="zh-CN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8" name="Text Box 39">
            <a:extLst>
              <a:ext uri="{FF2B5EF4-FFF2-40B4-BE49-F238E27FC236}">
                <a16:creationId xmlns:a16="http://schemas.microsoft.com/office/drawing/2014/main" id="{83A2A039-BB85-F68B-BBF5-DAEAD70D1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9287" y="3179062"/>
            <a:ext cx="1448254" cy="121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kumimoji="0" lang="en-US" altLang="zh-CN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9" name="Text Box 39">
            <a:extLst>
              <a:ext uri="{FF2B5EF4-FFF2-40B4-BE49-F238E27FC236}">
                <a16:creationId xmlns:a16="http://schemas.microsoft.com/office/drawing/2014/main" id="{B78236DE-E1CA-B459-A512-1DF107884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3415" y="3179062"/>
            <a:ext cx="1448254" cy="121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kumimoji="0" lang="en-US" altLang="zh-CN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78F6110-7B4D-37D7-DB76-3C2FAB810606}"/>
              </a:ext>
            </a:extLst>
          </p:cNvPr>
          <p:cNvSpPr txBox="1"/>
          <p:nvPr/>
        </p:nvSpPr>
        <p:spPr>
          <a:xfrm>
            <a:off x="1448914" y="4788139"/>
            <a:ext cx="9294172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60617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课后作业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E2FA1054-7F83-4CCD-8EA8-083C7D54C462}"/>
              </a:ext>
            </a:extLst>
          </p:cNvPr>
          <p:cNvSpPr/>
          <p:nvPr/>
        </p:nvSpPr>
        <p:spPr>
          <a:xfrm>
            <a:off x="4292282" y="1720851"/>
            <a:ext cx="3672247" cy="3165730"/>
          </a:xfrm>
          <a:prstGeom prst="triangle">
            <a:avLst/>
          </a:prstGeom>
          <a:noFill/>
          <a:ln w="25400" cap="flat" cmpd="sng" algn="ctr">
            <a:solidFill>
              <a:schemeClr val="bg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FD59818D-7C4B-40C9-012D-46C3CB356C89}"/>
              </a:ext>
            </a:extLst>
          </p:cNvPr>
          <p:cNvSpPr/>
          <p:nvPr/>
        </p:nvSpPr>
        <p:spPr>
          <a:xfrm flipV="1">
            <a:off x="4525899" y="2865681"/>
            <a:ext cx="3219406" cy="2749473"/>
          </a:xfrm>
          <a:prstGeom prst="triangle">
            <a:avLst/>
          </a:prstGeom>
          <a:noFill/>
          <a:ln w="25400" cap="flat" cmpd="sng" algn="ctr">
            <a:solidFill>
              <a:schemeClr val="bg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CDC15B2-F51B-C46A-3EDC-0E0A758405CB}"/>
              </a:ext>
            </a:extLst>
          </p:cNvPr>
          <p:cNvGrpSpPr/>
          <p:nvPr/>
        </p:nvGrpSpPr>
        <p:grpSpPr>
          <a:xfrm>
            <a:off x="4078016" y="2675278"/>
            <a:ext cx="1046104" cy="400110"/>
            <a:chOff x="4059957" y="3309136"/>
            <a:chExt cx="1046104" cy="400110"/>
          </a:xfrm>
          <a:solidFill>
            <a:srgbClr val="CBD1E4"/>
          </a:solidFill>
        </p:grpSpPr>
        <p:sp>
          <p:nvSpPr>
            <p:cNvPr id="7" name="圆角矩形 5">
              <a:extLst>
                <a:ext uri="{FF2B5EF4-FFF2-40B4-BE49-F238E27FC236}">
                  <a16:creationId xmlns:a16="http://schemas.microsoft.com/office/drawing/2014/main" id="{AF76EC69-9EAA-1FEB-F043-6CD6F20376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9957" y="3325869"/>
              <a:ext cx="1046104" cy="370353"/>
            </a:xfrm>
            <a:prstGeom prst="roundRect">
              <a:avLst>
                <a:gd name="adj" fmla="val 50000"/>
              </a:avLst>
            </a:prstGeom>
            <a:solidFill>
              <a:srgbClr val="57B8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6CCD54B-0918-4E26-7145-0506752ABCA0}"/>
                </a:ext>
              </a:extLst>
            </p:cNvPr>
            <p:cNvSpPr txBox="1"/>
            <p:nvPr/>
          </p:nvSpPr>
          <p:spPr>
            <a:xfrm>
              <a:off x="4333065" y="3309136"/>
              <a:ext cx="486030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340AEA9-FC3B-2FC2-63DE-D79F1AF684CA}"/>
              </a:ext>
            </a:extLst>
          </p:cNvPr>
          <p:cNvGrpSpPr/>
          <p:nvPr/>
        </p:nvGrpSpPr>
        <p:grpSpPr>
          <a:xfrm>
            <a:off x="7128402" y="2672313"/>
            <a:ext cx="1046104" cy="400110"/>
            <a:chOff x="7110343" y="3306171"/>
            <a:chExt cx="1046104" cy="400110"/>
          </a:xfrm>
          <a:solidFill>
            <a:srgbClr val="CBD1E4"/>
          </a:solidFill>
        </p:grpSpPr>
        <p:sp>
          <p:nvSpPr>
            <p:cNvPr id="30" name="圆角矩形 8">
              <a:extLst>
                <a:ext uri="{FF2B5EF4-FFF2-40B4-BE49-F238E27FC236}">
                  <a16:creationId xmlns:a16="http://schemas.microsoft.com/office/drawing/2014/main" id="{CE10D6CC-3247-A773-85F1-4D94E440C6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10343" y="3317862"/>
              <a:ext cx="1046104" cy="370353"/>
            </a:xfrm>
            <a:prstGeom prst="roundRect">
              <a:avLst>
                <a:gd name="adj" fmla="val 50000"/>
              </a:avLst>
            </a:prstGeom>
            <a:solidFill>
              <a:srgbClr val="57B8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F3765B3-031F-D1D5-EA4E-24441A408A3B}"/>
                </a:ext>
              </a:extLst>
            </p:cNvPr>
            <p:cNvSpPr txBox="1"/>
            <p:nvPr/>
          </p:nvSpPr>
          <p:spPr>
            <a:xfrm>
              <a:off x="7383676" y="3306171"/>
              <a:ext cx="486030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CEA814F-2786-A200-C1E2-5CF68FFD7FC6}"/>
              </a:ext>
            </a:extLst>
          </p:cNvPr>
          <p:cNvGrpSpPr/>
          <p:nvPr/>
        </p:nvGrpSpPr>
        <p:grpSpPr>
          <a:xfrm>
            <a:off x="5592264" y="5306362"/>
            <a:ext cx="1046104" cy="400110"/>
            <a:chOff x="5574205" y="5940220"/>
            <a:chExt cx="1046104" cy="400110"/>
          </a:xfrm>
        </p:grpSpPr>
        <p:sp>
          <p:nvSpPr>
            <p:cNvPr id="33" name="圆角矩形 11">
              <a:extLst>
                <a:ext uri="{FF2B5EF4-FFF2-40B4-BE49-F238E27FC236}">
                  <a16:creationId xmlns:a16="http://schemas.microsoft.com/office/drawing/2014/main" id="{9B6942D1-02BF-6B5F-904F-1F8E3E6DE1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74205" y="5948916"/>
              <a:ext cx="1046104" cy="370353"/>
            </a:xfrm>
            <a:prstGeom prst="roundRect">
              <a:avLst>
                <a:gd name="adj" fmla="val 50000"/>
              </a:avLst>
            </a:prstGeom>
            <a:solidFill>
              <a:srgbClr val="0083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3330529-1557-A11B-771D-4AA252ECAD50}"/>
                </a:ext>
              </a:extLst>
            </p:cNvPr>
            <p:cNvSpPr txBox="1"/>
            <p:nvPr/>
          </p:nvSpPr>
          <p:spPr>
            <a:xfrm>
              <a:off x="5851240" y="5940220"/>
              <a:ext cx="486030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C382E94B-8FFE-29B1-F60E-FF87BF2A240E}"/>
              </a:ext>
            </a:extLst>
          </p:cNvPr>
          <p:cNvSpPr/>
          <p:nvPr/>
        </p:nvSpPr>
        <p:spPr>
          <a:xfrm>
            <a:off x="5438491" y="1382561"/>
            <a:ext cx="1350882" cy="1350882"/>
          </a:xfrm>
          <a:prstGeom prst="ellipse">
            <a:avLst/>
          </a:prstGeom>
          <a:solidFill>
            <a:srgbClr val="00835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F68B44B-636A-D6EC-237D-BCC972000477}"/>
              </a:ext>
            </a:extLst>
          </p:cNvPr>
          <p:cNvSpPr txBox="1"/>
          <p:nvPr/>
        </p:nvSpPr>
        <p:spPr>
          <a:xfrm>
            <a:off x="5720280" y="1606207"/>
            <a:ext cx="816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输入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3328A37A-B6E2-B83A-8950-9C958748267E}"/>
              </a:ext>
            </a:extLst>
          </p:cNvPr>
          <p:cNvSpPr/>
          <p:nvPr/>
        </p:nvSpPr>
        <p:spPr>
          <a:xfrm>
            <a:off x="3796878" y="4144355"/>
            <a:ext cx="1350882" cy="1350882"/>
          </a:xfrm>
          <a:prstGeom prst="ellipse">
            <a:avLst/>
          </a:prstGeom>
          <a:solidFill>
            <a:srgbClr val="57B89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AA73EF0-1854-2213-FF66-972D8BC7CAA7}"/>
              </a:ext>
            </a:extLst>
          </p:cNvPr>
          <p:cNvSpPr txBox="1"/>
          <p:nvPr/>
        </p:nvSpPr>
        <p:spPr>
          <a:xfrm>
            <a:off x="4073415" y="4393874"/>
            <a:ext cx="816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输入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FAD6C22-15E3-FDE3-0A2B-64829E3ED633}"/>
              </a:ext>
            </a:extLst>
          </p:cNvPr>
          <p:cNvSpPr/>
          <p:nvPr/>
        </p:nvSpPr>
        <p:spPr>
          <a:xfrm>
            <a:off x="7073758" y="4144355"/>
            <a:ext cx="1350882" cy="1350882"/>
          </a:xfrm>
          <a:prstGeom prst="ellipse">
            <a:avLst/>
          </a:prstGeom>
          <a:solidFill>
            <a:srgbClr val="57B89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11433AB-29B8-C99B-A0DF-7560A85D268C}"/>
              </a:ext>
            </a:extLst>
          </p:cNvPr>
          <p:cNvSpPr txBox="1"/>
          <p:nvPr/>
        </p:nvSpPr>
        <p:spPr>
          <a:xfrm>
            <a:off x="7381540" y="4390213"/>
            <a:ext cx="816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输入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39901C8-0F27-AC0D-F828-E39471474E4B}"/>
              </a:ext>
            </a:extLst>
          </p:cNvPr>
          <p:cNvGrpSpPr/>
          <p:nvPr/>
        </p:nvGrpSpPr>
        <p:grpSpPr>
          <a:xfrm>
            <a:off x="6906062" y="1213559"/>
            <a:ext cx="2536887" cy="1223645"/>
            <a:chOff x="8090264" y="1679996"/>
            <a:chExt cx="2536887" cy="1223645"/>
          </a:xfrm>
        </p:grpSpPr>
        <p:sp>
          <p:nvSpPr>
            <p:cNvPr id="45" name="矩形 3">
              <a:extLst>
                <a:ext uri="{FF2B5EF4-FFF2-40B4-BE49-F238E27FC236}">
                  <a16:creationId xmlns:a16="http://schemas.microsoft.com/office/drawing/2014/main" id="{4EAFD6EB-ABB9-74F3-CD83-CB1CEE2803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75BD503-2A0A-A409-6E93-76CF745244A0}"/>
                </a:ext>
              </a:extLst>
            </p:cNvPr>
            <p:cNvSpPr txBox="1"/>
            <p:nvPr/>
          </p:nvSpPr>
          <p:spPr>
            <a:xfrm>
              <a:off x="8090265" y="2006216"/>
              <a:ext cx="25368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D52167F-6176-A845-97C9-E3CDF824DD84}"/>
              </a:ext>
            </a:extLst>
          </p:cNvPr>
          <p:cNvGrpSpPr/>
          <p:nvPr/>
        </p:nvGrpSpPr>
        <p:grpSpPr>
          <a:xfrm>
            <a:off x="8559042" y="4271592"/>
            <a:ext cx="2536887" cy="1223645"/>
            <a:chOff x="8090264" y="1679996"/>
            <a:chExt cx="2536887" cy="1223645"/>
          </a:xfrm>
        </p:grpSpPr>
        <p:sp>
          <p:nvSpPr>
            <p:cNvPr id="48" name="矩形 3">
              <a:extLst>
                <a:ext uri="{FF2B5EF4-FFF2-40B4-BE49-F238E27FC236}">
                  <a16:creationId xmlns:a16="http://schemas.microsoft.com/office/drawing/2014/main" id="{02BEFD4E-F578-A0E2-44C9-FD2D9838F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9AA6D24-D1F5-2A0C-7B17-488A817E4460}"/>
                </a:ext>
              </a:extLst>
            </p:cNvPr>
            <p:cNvSpPr txBox="1"/>
            <p:nvPr/>
          </p:nvSpPr>
          <p:spPr>
            <a:xfrm>
              <a:off x="8090265" y="2006216"/>
              <a:ext cx="25368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52AB8E0-5327-9F54-9318-54CB1B1B4FDC}"/>
              </a:ext>
            </a:extLst>
          </p:cNvPr>
          <p:cNvGrpSpPr/>
          <p:nvPr/>
        </p:nvGrpSpPr>
        <p:grpSpPr>
          <a:xfrm>
            <a:off x="1097934" y="4240417"/>
            <a:ext cx="2536886" cy="1223645"/>
            <a:chOff x="8090265" y="1679996"/>
            <a:chExt cx="2536886" cy="1223645"/>
          </a:xfrm>
        </p:grpSpPr>
        <p:sp>
          <p:nvSpPr>
            <p:cNvPr id="51" name="矩形 3">
              <a:extLst>
                <a:ext uri="{FF2B5EF4-FFF2-40B4-BE49-F238E27FC236}">
                  <a16:creationId xmlns:a16="http://schemas.microsoft.com/office/drawing/2014/main" id="{8C92250B-BC86-27D7-9A89-DE5BF8869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408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EDB145A-63F0-295E-3A49-6539EA586D1D}"/>
                </a:ext>
              </a:extLst>
            </p:cNvPr>
            <p:cNvSpPr txBox="1"/>
            <p:nvPr/>
          </p:nvSpPr>
          <p:spPr>
            <a:xfrm>
              <a:off x="8090265" y="2006216"/>
              <a:ext cx="25368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7998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92488AD6-52AA-A7D2-1C27-CD08D73F2D2D}"/>
              </a:ext>
            </a:extLst>
          </p:cNvPr>
          <p:cNvSpPr/>
          <p:nvPr/>
        </p:nvSpPr>
        <p:spPr>
          <a:xfrm>
            <a:off x="982663" y="1853406"/>
            <a:ext cx="951219" cy="951219"/>
          </a:xfrm>
          <a:prstGeom prst="round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课后作业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ADF3DF4-80F8-F914-0300-B9C8BC3D65F9}"/>
              </a:ext>
            </a:extLst>
          </p:cNvPr>
          <p:cNvGrpSpPr/>
          <p:nvPr/>
        </p:nvGrpSpPr>
        <p:grpSpPr>
          <a:xfrm>
            <a:off x="1253152" y="2009635"/>
            <a:ext cx="410239" cy="638759"/>
            <a:chOff x="2954338" y="4733926"/>
            <a:chExt cx="236538" cy="368300"/>
          </a:xfrm>
          <a:solidFill>
            <a:schemeClr val="bg1"/>
          </a:solidFill>
        </p:grpSpPr>
        <p:sp>
          <p:nvSpPr>
            <p:cNvPr id="30" name="Freeform 246">
              <a:extLst>
                <a:ext uri="{FF2B5EF4-FFF2-40B4-BE49-F238E27FC236}">
                  <a16:creationId xmlns:a16="http://schemas.microsoft.com/office/drawing/2014/main" id="{7D16D186-8559-F17B-A1E4-3FDCB6D42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4338" y="4733926"/>
              <a:ext cx="236538" cy="28733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6 h 125"/>
                <a:gd name="T4" fmla="*/ 24 w 103"/>
                <a:gd name="T5" fmla="*/ 125 h 125"/>
                <a:gd name="T6" fmla="*/ 55 w 103"/>
                <a:gd name="T7" fmla="*/ 125 h 125"/>
                <a:gd name="T8" fmla="*/ 83 w 103"/>
                <a:gd name="T9" fmla="*/ 102 h 125"/>
                <a:gd name="T10" fmla="*/ 103 w 103"/>
                <a:gd name="T11" fmla="*/ 51 h 125"/>
                <a:gd name="T12" fmla="*/ 46 w 103"/>
                <a:gd name="T13" fmla="*/ 91 h 125"/>
                <a:gd name="T14" fmla="*/ 35 w 103"/>
                <a:gd name="T15" fmla="*/ 70 h 125"/>
                <a:gd name="T16" fmla="*/ 42 w 103"/>
                <a:gd name="T17" fmla="*/ 67 h 125"/>
                <a:gd name="T18" fmla="*/ 56 w 103"/>
                <a:gd name="T19" fmla="*/ 67 h 125"/>
                <a:gd name="T20" fmla="*/ 62 w 103"/>
                <a:gd name="T21" fmla="*/ 71 h 125"/>
                <a:gd name="T22" fmla="*/ 65 w 103"/>
                <a:gd name="T23" fmla="*/ 71 h 125"/>
                <a:gd name="T24" fmla="*/ 55 w 103"/>
                <a:gd name="T25" fmla="*/ 91 h 125"/>
                <a:gd name="T26" fmla="*/ 46 w 103"/>
                <a:gd name="T27" fmla="*/ 116 h 125"/>
                <a:gd name="T28" fmla="*/ 43 w 103"/>
                <a:gd name="T29" fmla="*/ 55 h 125"/>
                <a:gd name="T30" fmla="*/ 44 w 103"/>
                <a:gd name="T31" fmla="*/ 57 h 125"/>
                <a:gd name="T32" fmla="*/ 43 w 103"/>
                <a:gd name="T33" fmla="*/ 55 h 125"/>
                <a:gd name="T34" fmla="*/ 58 w 103"/>
                <a:gd name="T35" fmla="*/ 54 h 125"/>
                <a:gd name="T36" fmla="*/ 59 w 103"/>
                <a:gd name="T37" fmla="*/ 54 h 125"/>
                <a:gd name="T38" fmla="*/ 57 w 103"/>
                <a:gd name="T39" fmla="*/ 55 h 125"/>
                <a:gd name="T40" fmla="*/ 94 w 103"/>
                <a:gd name="T41" fmla="*/ 60 h 125"/>
                <a:gd name="T42" fmla="*/ 76 w 103"/>
                <a:gd name="T43" fmla="*/ 97 h 125"/>
                <a:gd name="T44" fmla="*/ 61 w 103"/>
                <a:gd name="T45" fmla="*/ 116 h 125"/>
                <a:gd name="T46" fmla="*/ 73 w 103"/>
                <a:gd name="T47" fmla="*/ 69 h 125"/>
                <a:gd name="T48" fmla="*/ 67 w 103"/>
                <a:gd name="T49" fmla="*/ 66 h 125"/>
                <a:gd name="T50" fmla="*/ 59 w 103"/>
                <a:gd name="T51" fmla="*/ 66 h 125"/>
                <a:gd name="T52" fmla="*/ 58 w 103"/>
                <a:gd name="T53" fmla="*/ 64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2 h 125"/>
                <a:gd name="T62" fmla="*/ 40 w 103"/>
                <a:gd name="T63" fmla="*/ 63 h 125"/>
                <a:gd name="T64" fmla="*/ 36 w 103"/>
                <a:gd name="T65" fmla="*/ 67 h 125"/>
                <a:gd name="T66" fmla="*/ 33 w 103"/>
                <a:gd name="T67" fmla="*/ 66 h 125"/>
                <a:gd name="T68" fmla="*/ 29 w 103"/>
                <a:gd name="T69" fmla="*/ 65 h 125"/>
                <a:gd name="T70" fmla="*/ 29 w 103"/>
                <a:gd name="T71" fmla="*/ 65 h 125"/>
                <a:gd name="T72" fmla="*/ 29 w 103"/>
                <a:gd name="T73" fmla="*/ 65 h 125"/>
                <a:gd name="T74" fmla="*/ 39 w 103"/>
                <a:gd name="T75" fmla="*/ 92 h 125"/>
                <a:gd name="T76" fmla="*/ 33 w 103"/>
                <a:gd name="T77" fmla="*/ 116 h 125"/>
                <a:gd name="T78" fmla="*/ 10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1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53"/>
                    <a:pt x="0" y="55"/>
                    <a:pt x="0" y="56"/>
                  </a:cubicBezTo>
                  <a:cubicBezTo>
                    <a:pt x="0" y="57"/>
                    <a:pt x="1" y="77"/>
                    <a:pt x="21" y="102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3" y="102"/>
                  </a:cubicBezTo>
                  <a:cubicBezTo>
                    <a:pt x="102" y="77"/>
                    <a:pt x="103" y="57"/>
                    <a:pt x="103" y="56"/>
                  </a:cubicBezTo>
                  <a:cubicBezTo>
                    <a:pt x="103" y="55"/>
                    <a:pt x="103" y="53"/>
                    <a:pt x="103" y="51"/>
                  </a:cubicBezTo>
                  <a:close/>
                  <a:moveTo>
                    <a:pt x="46" y="116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5" y="90"/>
                    <a:pt x="45" y="9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7" y="70"/>
                    <a:pt x="37" y="70"/>
                  </a:cubicBezTo>
                  <a:cubicBezTo>
                    <a:pt x="39" y="69"/>
                    <a:pt x="40" y="68"/>
                    <a:pt x="42" y="67"/>
                  </a:cubicBezTo>
                  <a:cubicBezTo>
                    <a:pt x="43" y="69"/>
                    <a:pt x="45" y="70"/>
                    <a:pt x="48" y="71"/>
                  </a:cubicBezTo>
                  <a:cubicBezTo>
                    <a:pt x="50" y="71"/>
                    <a:pt x="53" y="70"/>
                    <a:pt x="56" y="67"/>
                  </a:cubicBezTo>
                  <a:cubicBezTo>
                    <a:pt x="56" y="67"/>
                    <a:pt x="57" y="68"/>
                    <a:pt x="57" y="68"/>
                  </a:cubicBezTo>
                  <a:cubicBezTo>
                    <a:pt x="58" y="70"/>
                    <a:pt x="60" y="71"/>
                    <a:pt x="62" y="71"/>
                  </a:cubicBezTo>
                  <a:cubicBezTo>
                    <a:pt x="62" y="71"/>
                    <a:pt x="63" y="71"/>
                    <a:pt x="63" y="71"/>
                  </a:cubicBezTo>
                  <a:cubicBezTo>
                    <a:pt x="64" y="71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5" y="91"/>
                    <a:pt x="55" y="91"/>
                  </a:cubicBezTo>
                  <a:cubicBezTo>
                    <a:pt x="55" y="116"/>
                    <a:pt x="55" y="116"/>
                    <a:pt x="55" y="116"/>
                  </a:cubicBezTo>
                  <a:lnTo>
                    <a:pt x="46" y="116"/>
                  </a:lnTo>
                  <a:close/>
                  <a:moveTo>
                    <a:pt x="43" y="55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4" y="56"/>
                    <a:pt x="44" y="56"/>
                    <a:pt x="44" y="57"/>
                  </a:cubicBezTo>
                  <a:cubicBezTo>
                    <a:pt x="44" y="58"/>
                    <a:pt x="44" y="60"/>
                    <a:pt x="43" y="62"/>
                  </a:cubicBezTo>
                  <a:cubicBezTo>
                    <a:pt x="42" y="59"/>
                    <a:pt x="42" y="56"/>
                    <a:pt x="43" y="55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7"/>
                    <a:pt x="57" y="60"/>
                  </a:cubicBezTo>
                  <a:cubicBezTo>
                    <a:pt x="57" y="58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5"/>
                    <a:pt x="89" y="79"/>
                    <a:pt x="76" y="97"/>
                  </a:cubicBezTo>
                  <a:cubicBezTo>
                    <a:pt x="71" y="102"/>
                    <a:pt x="70" y="110"/>
                    <a:pt x="7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4"/>
                    <a:pt x="68" y="65"/>
                    <a:pt x="67" y="66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8"/>
                    <a:pt x="60" y="67"/>
                    <a:pt x="59" y="66"/>
                  </a:cubicBezTo>
                  <a:cubicBezTo>
                    <a:pt x="59" y="66"/>
                    <a:pt x="59" y="65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1"/>
                    <a:pt x="63" y="55"/>
                    <a:pt x="62" y="53"/>
                  </a:cubicBezTo>
                  <a:cubicBezTo>
                    <a:pt x="61" y="51"/>
                    <a:pt x="60" y="51"/>
                    <a:pt x="58" y="51"/>
                  </a:cubicBezTo>
                  <a:cubicBezTo>
                    <a:pt x="57" y="51"/>
                    <a:pt x="55" y="52"/>
                    <a:pt x="54" y="53"/>
                  </a:cubicBezTo>
                  <a:cubicBezTo>
                    <a:pt x="53" y="56"/>
                    <a:pt x="53" y="60"/>
                    <a:pt x="55" y="64"/>
                  </a:cubicBezTo>
                  <a:cubicBezTo>
                    <a:pt x="53" y="66"/>
                    <a:pt x="50" y="68"/>
                    <a:pt x="48" y="67"/>
                  </a:cubicBezTo>
                  <a:cubicBezTo>
                    <a:pt x="47" y="67"/>
                    <a:pt x="45" y="66"/>
                    <a:pt x="44" y="65"/>
                  </a:cubicBezTo>
                  <a:cubicBezTo>
                    <a:pt x="46" y="62"/>
                    <a:pt x="48" y="59"/>
                    <a:pt x="47" y="57"/>
                  </a:cubicBezTo>
                  <a:cubicBezTo>
                    <a:pt x="47" y="55"/>
                    <a:pt x="46" y="53"/>
                    <a:pt x="44" y="52"/>
                  </a:cubicBezTo>
                  <a:cubicBezTo>
                    <a:pt x="43" y="52"/>
                    <a:pt x="41" y="52"/>
                    <a:pt x="40" y="53"/>
                  </a:cubicBezTo>
                  <a:cubicBezTo>
                    <a:pt x="38" y="55"/>
                    <a:pt x="38" y="59"/>
                    <a:pt x="40" y="63"/>
                  </a:cubicBezTo>
                  <a:cubicBezTo>
                    <a:pt x="40" y="63"/>
                    <a:pt x="40" y="64"/>
                    <a:pt x="40" y="64"/>
                  </a:cubicBezTo>
                  <a:cubicBezTo>
                    <a:pt x="39" y="65"/>
                    <a:pt x="38" y="66"/>
                    <a:pt x="36" y="67"/>
                  </a:cubicBezTo>
                  <a:cubicBezTo>
                    <a:pt x="35" y="67"/>
                    <a:pt x="34" y="67"/>
                    <a:pt x="34" y="67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5"/>
                    <a:pt x="31" y="64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7" y="66"/>
                    <a:pt x="27" y="68"/>
                    <a:pt x="28" y="69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0"/>
                    <a:pt x="32" y="102"/>
                    <a:pt x="28" y="97"/>
                  </a:cubicBezTo>
                  <a:cubicBezTo>
                    <a:pt x="14" y="79"/>
                    <a:pt x="11" y="65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2"/>
                    <a:pt x="9" y="51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1"/>
                  </a:cubicBezTo>
                  <a:cubicBezTo>
                    <a:pt x="94" y="52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247">
              <a:extLst>
                <a:ext uri="{FF2B5EF4-FFF2-40B4-BE49-F238E27FC236}">
                  <a16:creationId xmlns:a16="http://schemas.microsoft.com/office/drawing/2014/main" id="{CE924BA1-8092-C5BB-DA96-C45F744EC612}"/>
                </a:ext>
              </a:extLst>
            </p:cNvPr>
            <p:cNvSpPr/>
            <p:nvPr/>
          </p:nvSpPr>
          <p:spPr bwMode="auto">
            <a:xfrm>
              <a:off x="3008313" y="5030788"/>
              <a:ext cx="127000" cy="71438"/>
            </a:xfrm>
            <a:custGeom>
              <a:avLst/>
              <a:gdLst>
                <a:gd name="T0" fmla="*/ 0 w 55"/>
                <a:gd name="T1" fmla="*/ 5 h 31"/>
                <a:gd name="T2" fmla="*/ 3 w 55"/>
                <a:gd name="T3" fmla="*/ 5 h 31"/>
                <a:gd name="T4" fmla="*/ 3 w 55"/>
                <a:gd name="T5" fmla="*/ 9 h 31"/>
                <a:gd name="T6" fmla="*/ 0 w 55"/>
                <a:gd name="T7" fmla="*/ 9 h 31"/>
                <a:gd name="T8" fmla="*/ 0 w 55"/>
                <a:gd name="T9" fmla="*/ 13 h 31"/>
                <a:gd name="T10" fmla="*/ 3 w 55"/>
                <a:gd name="T11" fmla="*/ 13 h 31"/>
                <a:gd name="T12" fmla="*/ 3 w 55"/>
                <a:gd name="T13" fmla="*/ 17 h 31"/>
                <a:gd name="T14" fmla="*/ 1 w 55"/>
                <a:gd name="T15" fmla="*/ 17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7 h 31"/>
                <a:gd name="T26" fmla="*/ 53 w 55"/>
                <a:gd name="T27" fmla="*/ 17 h 31"/>
                <a:gd name="T28" fmla="*/ 53 w 55"/>
                <a:gd name="T29" fmla="*/ 13 h 31"/>
                <a:gd name="T30" fmla="*/ 55 w 55"/>
                <a:gd name="T31" fmla="*/ 13 h 31"/>
                <a:gd name="T32" fmla="*/ 55 w 55"/>
                <a:gd name="T33" fmla="*/ 9 h 31"/>
                <a:gd name="T34" fmla="*/ 53 w 55"/>
                <a:gd name="T35" fmla="*/ 9 h 31"/>
                <a:gd name="T36" fmla="*/ 53 w 55"/>
                <a:gd name="T37" fmla="*/ 5 h 31"/>
                <a:gd name="T38" fmla="*/ 55 w 55"/>
                <a:gd name="T39" fmla="*/ 5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22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2"/>
                    <a:pt x="55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83D439C-16C2-2A01-6B20-F38FEF97AED7}"/>
              </a:ext>
            </a:extLst>
          </p:cNvPr>
          <p:cNvGrpSpPr/>
          <p:nvPr/>
        </p:nvGrpSpPr>
        <p:grpSpPr>
          <a:xfrm>
            <a:off x="2050972" y="1853406"/>
            <a:ext cx="1925942" cy="1500644"/>
            <a:chOff x="8090264" y="1679996"/>
            <a:chExt cx="1925942" cy="1500644"/>
          </a:xfrm>
        </p:grpSpPr>
        <p:sp>
          <p:nvSpPr>
            <p:cNvPr id="52" name="矩形 3">
              <a:extLst>
                <a:ext uri="{FF2B5EF4-FFF2-40B4-BE49-F238E27FC236}">
                  <a16:creationId xmlns:a16="http://schemas.microsoft.com/office/drawing/2014/main" id="{BC12D4E5-03C6-CAC4-0AB0-F11078C89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3070F29-B731-0D09-6D38-057905FBC62D}"/>
                </a:ext>
              </a:extLst>
            </p:cNvPr>
            <p:cNvSpPr txBox="1"/>
            <p:nvPr/>
          </p:nvSpPr>
          <p:spPr>
            <a:xfrm>
              <a:off x="8090265" y="2006216"/>
              <a:ext cx="1925941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34734C8E-AA1D-4C6F-8B29-DC4D6FF6F603}"/>
              </a:ext>
            </a:extLst>
          </p:cNvPr>
          <p:cNvSpPr/>
          <p:nvPr/>
        </p:nvSpPr>
        <p:spPr>
          <a:xfrm>
            <a:off x="4480606" y="1853406"/>
            <a:ext cx="951219" cy="951219"/>
          </a:xfrm>
          <a:prstGeom prst="round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FB29778-1339-1AD7-C490-3DE849B628B7}"/>
              </a:ext>
            </a:extLst>
          </p:cNvPr>
          <p:cNvGrpSpPr/>
          <p:nvPr/>
        </p:nvGrpSpPr>
        <p:grpSpPr>
          <a:xfrm>
            <a:off x="5548915" y="1853406"/>
            <a:ext cx="1925942" cy="1500644"/>
            <a:chOff x="8090264" y="1679996"/>
            <a:chExt cx="1925942" cy="1500644"/>
          </a:xfrm>
        </p:grpSpPr>
        <p:sp>
          <p:nvSpPr>
            <p:cNvPr id="59" name="矩形 3">
              <a:extLst>
                <a:ext uri="{FF2B5EF4-FFF2-40B4-BE49-F238E27FC236}">
                  <a16:creationId xmlns:a16="http://schemas.microsoft.com/office/drawing/2014/main" id="{CB1A49EF-4902-4BA7-80C3-CFD279583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967BA49-B428-CFCC-1499-36868E5B137D}"/>
                </a:ext>
              </a:extLst>
            </p:cNvPr>
            <p:cNvSpPr txBox="1"/>
            <p:nvPr/>
          </p:nvSpPr>
          <p:spPr>
            <a:xfrm>
              <a:off x="8090265" y="2006216"/>
              <a:ext cx="1925941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1AD63865-8469-77B8-365A-0E1599C2DBEF}"/>
              </a:ext>
            </a:extLst>
          </p:cNvPr>
          <p:cNvSpPr/>
          <p:nvPr/>
        </p:nvSpPr>
        <p:spPr>
          <a:xfrm>
            <a:off x="7978549" y="1853406"/>
            <a:ext cx="951219" cy="951219"/>
          </a:xfrm>
          <a:prstGeom prst="round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D986900-E44A-B5B5-7C7C-A8C6B471C845}"/>
              </a:ext>
            </a:extLst>
          </p:cNvPr>
          <p:cNvGrpSpPr/>
          <p:nvPr/>
        </p:nvGrpSpPr>
        <p:grpSpPr>
          <a:xfrm>
            <a:off x="9046858" y="1853406"/>
            <a:ext cx="1925942" cy="1500644"/>
            <a:chOff x="8090264" y="1679996"/>
            <a:chExt cx="1925942" cy="1500644"/>
          </a:xfrm>
        </p:grpSpPr>
        <p:sp>
          <p:nvSpPr>
            <p:cNvPr id="66" name="矩形 3">
              <a:extLst>
                <a:ext uri="{FF2B5EF4-FFF2-40B4-BE49-F238E27FC236}">
                  <a16:creationId xmlns:a16="http://schemas.microsoft.com/office/drawing/2014/main" id="{B747D9F9-FB4C-7D01-B629-7DE46E644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CBEDA54-BC9D-32DA-48D7-7801E44F2F04}"/>
                </a:ext>
              </a:extLst>
            </p:cNvPr>
            <p:cNvSpPr txBox="1"/>
            <p:nvPr/>
          </p:nvSpPr>
          <p:spPr>
            <a:xfrm>
              <a:off x="8090265" y="2006216"/>
              <a:ext cx="1925941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69" name="Freeform 252">
            <a:extLst>
              <a:ext uri="{FF2B5EF4-FFF2-40B4-BE49-F238E27FC236}">
                <a16:creationId xmlns:a16="http://schemas.microsoft.com/office/drawing/2014/main" id="{E949B446-7DC9-D393-6F9B-D2EB78BF8336}"/>
              </a:ext>
            </a:extLst>
          </p:cNvPr>
          <p:cNvSpPr>
            <a:spLocks noEditPoints="1"/>
          </p:cNvSpPr>
          <p:nvPr/>
        </p:nvSpPr>
        <p:spPr bwMode="auto">
          <a:xfrm>
            <a:off x="4737188" y="1889316"/>
            <a:ext cx="579915" cy="929111"/>
          </a:xfrm>
          <a:custGeom>
            <a:avLst/>
            <a:gdLst>
              <a:gd name="T0" fmla="*/ 127 w 128"/>
              <a:gd name="T1" fmla="*/ 77 h 205"/>
              <a:gd name="T2" fmla="*/ 110 w 128"/>
              <a:gd name="T3" fmla="*/ 70 h 205"/>
              <a:gd name="T4" fmla="*/ 110 w 128"/>
              <a:gd name="T5" fmla="*/ 70 h 205"/>
              <a:gd name="T6" fmla="*/ 85 w 128"/>
              <a:gd name="T7" fmla="*/ 69 h 205"/>
              <a:gd name="T8" fmla="*/ 62 w 128"/>
              <a:gd name="T9" fmla="*/ 68 h 205"/>
              <a:gd name="T10" fmla="*/ 61 w 128"/>
              <a:gd name="T11" fmla="*/ 68 h 205"/>
              <a:gd name="T12" fmla="*/ 61 w 128"/>
              <a:gd name="T13" fmla="*/ 68 h 205"/>
              <a:gd name="T14" fmla="*/ 60 w 128"/>
              <a:gd name="T15" fmla="*/ 67 h 205"/>
              <a:gd name="T16" fmla="*/ 50 w 128"/>
              <a:gd name="T17" fmla="*/ 60 h 205"/>
              <a:gd name="T18" fmla="*/ 41 w 128"/>
              <a:gd name="T19" fmla="*/ 40 h 205"/>
              <a:gd name="T20" fmla="*/ 27 w 128"/>
              <a:gd name="T21" fmla="*/ 8 h 205"/>
              <a:gd name="T22" fmla="*/ 20 w 128"/>
              <a:gd name="T23" fmla="*/ 0 h 205"/>
              <a:gd name="T24" fmla="*/ 15 w 128"/>
              <a:gd name="T25" fmla="*/ 2 h 205"/>
              <a:gd name="T26" fmla="*/ 17 w 128"/>
              <a:gd name="T27" fmla="*/ 20 h 205"/>
              <a:gd name="T28" fmla="*/ 29 w 128"/>
              <a:gd name="T29" fmla="*/ 42 h 205"/>
              <a:gd name="T30" fmla="*/ 40 w 128"/>
              <a:gd name="T31" fmla="*/ 63 h 205"/>
              <a:gd name="T32" fmla="*/ 40 w 128"/>
              <a:gd name="T33" fmla="*/ 64 h 205"/>
              <a:gd name="T34" fmla="*/ 37 w 128"/>
              <a:gd name="T35" fmla="*/ 79 h 205"/>
              <a:gd name="T36" fmla="*/ 37 w 128"/>
              <a:gd name="T37" fmla="*/ 79 h 205"/>
              <a:gd name="T38" fmla="*/ 25 w 128"/>
              <a:gd name="T39" fmla="*/ 95 h 205"/>
              <a:gd name="T40" fmla="*/ 5 w 128"/>
              <a:gd name="T41" fmla="*/ 123 h 205"/>
              <a:gd name="T42" fmla="*/ 2 w 128"/>
              <a:gd name="T43" fmla="*/ 133 h 205"/>
              <a:gd name="T44" fmla="*/ 6 w 128"/>
              <a:gd name="T45" fmla="*/ 136 h 205"/>
              <a:gd name="T46" fmla="*/ 7 w 128"/>
              <a:gd name="T47" fmla="*/ 136 h 205"/>
              <a:gd name="T48" fmla="*/ 21 w 128"/>
              <a:gd name="T49" fmla="*/ 126 h 205"/>
              <a:gd name="T50" fmla="*/ 34 w 128"/>
              <a:gd name="T51" fmla="*/ 105 h 205"/>
              <a:gd name="T52" fmla="*/ 41 w 128"/>
              <a:gd name="T53" fmla="*/ 93 h 205"/>
              <a:gd name="T54" fmla="*/ 37 w 128"/>
              <a:gd name="T55" fmla="*/ 193 h 205"/>
              <a:gd name="T56" fmla="*/ 49 w 128"/>
              <a:gd name="T57" fmla="*/ 204 h 205"/>
              <a:gd name="T58" fmla="*/ 62 w 128"/>
              <a:gd name="T59" fmla="*/ 196 h 205"/>
              <a:gd name="T60" fmla="*/ 57 w 128"/>
              <a:gd name="T61" fmla="*/ 83 h 205"/>
              <a:gd name="T62" fmla="*/ 60 w 128"/>
              <a:gd name="T63" fmla="*/ 79 h 205"/>
              <a:gd name="T64" fmla="*/ 82 w 128"/>
              <a:gd name="T65" fmla="*/ 81 h 205"/>
              <a:gd name="T66" fmla="*/ 116 w 128"/>
              <a:gd name="T67" fmla="*/ 85 h 205"/>
              <a:gd name="T68" fmla="*/ 119 w 128"/>
              <a:gd name="T69" fmla="*/ 85 h 205"/>
              <a:gd name="T70" fmla="*/ 126 w 128"/>
              <a:gd name="T71" fmla="*/ 82 h 205"/>
              <a:gd name="T72" fmla="*/ 127 w 128"/>
              <a:gd name="T73" fmla="*/ 77 h 205"/>
              <a:gd name="T74" fmla="*/ 51 w 128"/>
              <a:gd name="T75" fmla="*/ 78 h 205"/>
              <a:gd name="T76" fmla="*/ 44 w 128"/>
              <a:gd name="T77" fmla="*/ 75 h 205"/>
              <a:gd name="T78" fmla="*/ 46 w 128"/>
              <a:gd name="T79" fmla="*/ 68 h 205"/>
              <a:gd name="T80" fmla="*/ 54 w 128"/>
              <a:gd name="T81" fmla="*/ 71 h 205"/>
              <a:gd name="T82" fmla="*/ 51 w 128"/>
              <a:gd name="T83" fmla="*/ 78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205">
                <a:moveTo>
                  <a:pt x="127" y="77"/>
                </a:moveTo>
                <a:cubicBezTo>
                  <a:pt x="124" y="71"/>
                  <a:pt x="111" y="70"/>
                  <a:pt x="110" y="70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03" y="69"/>
                  <a:pt x="94" y="69"/>
                  <a:pt x="85" y="69"/>
                </a:cubicBezTo>
                <a:cubicBezTo>
                  <a:pt x="78" y="69"/>
                  <a:pt x="70" y="68"/>
                  <a:pt x="62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68"/>
                  <a:pt x="60" y="68"/>
                  <a:pt x="60" y="67"/>
                </a:cubicBezTo>
                <a:cubicBezTo>
                  <a:pt x="58" y="63"/>
                  <a:pt x="54" y="61"/>
                  <a:pt x="50" y="60"/>
                </a:cubicBezTo>
                <a:cubicBezTo>
                  <a:pt x="47" y="53"/>
                  <a:pt x="44" y="46"/>
                  <a:pt x="41" y="40"/>
                </a:cubicBezTo>
                <a:cubicBezTo>
                  <a:pt x="36" y="28"/>
                  <a:pt x="32" y="18"/>
                  <a:pt x="27" y="8"/>
                </a:cubicBezTo>
                <a:cubicBezTo>
                  <a:pt x="27" y="8"/>
                  <a:pt x="24" y="0"/>
                  <a:pt x="20" y="0"/>
                </a:cubicBezTo>
                <a:cubicBezTo>
                  <a:pt x="18" y="0"/>
                  <a:pt x="17" y="0"/>
                  <a:pt x="15" y="2"/>
                </a:cubicBezTo>
                <a:cubicBezTo>
                  <a:pt x="11" y="8"/>
                  <a:pt x="16" y="19"/>
                  <a:pt x="17" y="20"/>
                </a:cubicBezTo>
                <a:cubicBezTo>
                  <a:pt x="20" y="27"/>
                  <a:pt x="24" y="35"/>
                  <a:pt x="29" y="42"/>
                </a:cubicBezTo>
                <a:cubicBezTo>
                  <a:pt x="32" y="49"/>
                  <a:pt x="36" y="56"/>
                  <a:pt x="40" y="63"/>
                </a:cubicBezTo>
                <a:cubicBezTo>
                  <a:pt x="40" y="63"/>
                  <a:pt x="40" y="63"/>
                  <a:pt x="40" y="64"/>
                </a:cubicBezTo>
                <a:cubicBezTo>
                  <a:pt x="36" y="67"/>
                  <a:pt x="34" y="73"/>
                  <a:pt x="37" y="79"/>
                </a:cubicBezTo>
                <a:cubicBezTo>
                  <a:pt x="37" y="79"/>
                  <a:pt x="37" y="79"/>
                  <a:pt x="37" y="79"/>
                </a:cubicBezTo>
                <a:cubicBezTo>
                  <a:pt x="33" y="85"/>
                  <a:pt x="29" y="90"/>
                  <a:pt x="25" y="95"/>
                </a:cubicBezTo>
                <a:cubicBezTo>
                  <a:pt x="18" y="105"/>
                  <a:pt x="11" y="114"/>
                  <a:pt x="5" y="123"/>
                </a:cubicBezTo>
                <a:cubicBezTo>
                  <a:pt x="5" y="123"/>
                  <a:pt x="0" y="129"/>
                  <a:pt x="2" y="133"/>
                </a:cubicBezTo>
                <a:cubicBezTo>
                  <a:pt x="2" y="134"/>
                  <a:pt x="3" y="136"/>
                  <a:pt x="6" y="136"/>
                </a:cubicBezTo>
                <a:cubicBezTo>
                  <a:pt x="6" y="136"/>
                  <a:pt x="7" y="136"/>
                  <a:pt x="7" y="136"/>
                </a:cubicBezTo>
                <a:cubicBezTo>
                  <a:pt x="14" y="136"/>
                  <a:pt x="20" y="127"/>
                  <a:pt x="21" y="126"/>
                </a:cubicBezTo>
                <a:cubicBezTo>
                  <a:pt x="25" y="120"/>
                  <a:pt x="29" y="112"/>
                  <a:pt x="34" y="105"/>
                </a:cubicBezTo>
                <a:cubicBezTo>
                  <a:pt x="36" y="101"/>
                  <a:pt x="39" y="97"/>
                  <a:pt x="41" y="93"/>
                </a:cubicBezTo>
                <a:cubicBezTo>
                  <a:pt x="40" y="126"/>
                  <a:pt x="38" y="160"/>
                  <a:pt x="37" y="193"/>
                </a:cubicBezTo>
                <a:cubicBezTo>
                  <a:pt x="37" y="197"/>
                  <a:pt x="42" y="202"/>
                  <a:pt x="49" y="204"/>
                </a:cubicBezTo>
                <a:cubicBezTo>
                  <a:pt x="57" y="205"/>
                  <a:pt x="62" y="201"/>
                  <a:pt x="62" y="196"/>
                </a:cubicBezTo>
                <a:cubicBezTo>
                  <a:pt x="60" y="158"/>
                  <a:pt x="58" y="120"/>
                  <a:pt x="57" y="83"/>
                </a:cubicBezTo>
                <a:cubicBezTo>
                  <a:pt x="58" y="82"/>
                  <a:pt x="59" y="80"/>
                  <a:pt x="60" y="79"/>
                </a:cubicBezTo>
                <a:cubicBezTo>
                  <a:pt x="67" y="80"/>
                  <a:pt x="75" y="80"/>
                  <a:pt x="82" y="81"/>
                </a:cubicBezTo>
                <a:cubicBezTo>
                  <a:pt x="94" y="83"/>
                  <a:pt x="105" y="84"/>
                  <a:pt x="116" y="85"/>
                </a:cubicBezTo>
                <a:cubicBezTo>
                  <a:pt x="117" y="85"/>
                  <a:pt x="118" y="85"/>
                  <a:pt x="119" y="85"/>
                </a:cubicBezTo>
                <a:cubicBezTo>
                  <a:pt x="123" y="85"/>
                  <a:pt x="125" y="84"/>
                  <a:pt x="126" y="82"/>
                </a:cubicBezTo>
                <a:cubicBezTo>
                  <a:pt x="127" y="81"/>
                  <a:pt x="128" y="80"/>
                  <a:pt x="127" y="77"/>
                </a:cubicBezTo>
                <a:close/>
                <a:moveTo>
                  <a:pt x="51" y="78"/>
                </a:moveTo>
                <a:cubicBezTo>
                  <a:pt x="48" y="79"/>
                  <a:pt x="45" y="78"/>
                  <a:pt x="44" y="75"/>
                </a:cubicBezTo>
                <a:cubicBezTo>
                  <a:pt x="42" y="73"/>
                  <a:pt x="43" y="69"/>
                  <a:pt x="46" y="68"/>
                </a:cubicBezTo>
                <a:cubicBezTo>
                  <a:pt x="49" y="67"/>
                  <a:pt x="52" y="68"/>
                  <a:pt x="54" y="71"/>
                </a:cubicBezTo>
                <a:cubicBezTo>
                  <a:pt x="55" y="73"/>
                  <a:pt x="54" y="77"/>
                  <a:pt x="51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0" name="Freeform 267">
            <a:extLst>
              <a:ext uri="{FF2B5EF4-FFF2-40B4-BE49-F238E27FC236}">
                <a16:creationId xmlns:a16="http://schemas.microsoft.com/office/drawing/2014/main" id="{FA94D054-E737-25E1-7A1D-32E6875241BD}"/>
              </a:ext>
            </a:extLst>
          </p:cNvPr>
          <p:cNvSpPr/>
          <p:nvPr/>
        </p:nvSpPr>
        <p:spPr bwMode="auto">
          <a:xfrm>
            <a:off x="8255977" y="1992682"/>
            <a:ext cx="441979" cy="765080"/>
          </a:xfrm>
          <a:custGeom>
            <a:avLst/>
            <a:gdLst>
              <a:gd name="T0" fmla="*/ 80 w 145"/>
              <a:gd name="T1" fmla="*/ 97 h 251"/>
              <a:gd name="T2" fmla="*/ 145 w 145"/>
              <a:gd name="T3" fmla="*/ 0 h 251"/>
              <a:gd name="T4" fmla="*/ 64 w 145"/>
              <a:gd name="T5" fmla="*/ 0 h 251"/>
              <a:gd name="T6" fmla="*/ 0 w 145"/>
              <a:gd name="T7" fmla="*/ 151 h 251"/>
              <a:gd name="T8" fmla="*/ 67 w 145"/>
              <a:gd name="T9" fmla="*/ 138 h 251"/>
              <a:gd name="T10" fmla="*/ 45 w 145"/>
              <a:gd name="T11" fmla="*/ 203 h 251"/>
              <a:gd name="T12" fmla="*/ 36 w 145"/>
              <a:gd name="T13" fmla="*/ 203 h 251"/>
              <a:gd name="T14" fmla="*/ 29 w 145"/>
              <a:gd name="T15" fmla="*/ 251 h 251"/>
              <a:gd name="T16" fmla="*/ 69 w 145"/>
              <a:gd name="T17" fmla="*/ 203 h 251"/>
              <a:gd name="T18" fmla="*/ 62 w 145"/>
              <a:gd name="T19" fmla="*/ 203 h 251"/>
              <a:gd name="T20" fmla="*/ 132 w 145"/>
              <a:gd name="T21" fmla="*/ 90 h 251"/>
              <a:gd name="T22" fmla="*/ 80 w 145"/>
              <a:gd name="T23" fmla="*/ 97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5" h="251">
                <a:moveTo>
                  <a:pt x="80" y="97"/>
                </a:moveTo>
                <a:lnTo>
                  <a:pt x="145" y="0"/>
                </a:lnTo>
                <a:lnTo>
                  <a:pt x="64" y="0"/>
                </a:lnTo>
                <a:lnTo>
                  <a:pt x="0" y="151"/>
                </a:lnTo>
                <a:lnTo>
                  <a:pt x="67" y="138"/>
                </a:lnTo>
                <a:lnTo>
                  <a:pt x="45" y="203"/>
                </a:lnTo>
                <a:lnTo>
                  <a:pt x="36" y="203"/>
                </a:lnTo>
                <a:lnTo>
                  <a:pt x="29" y="251"/>
                </a:lnTo>
                <a:lnTo>
                  <a:pt x="69" y="203"/>
                </a:lnTo>
                <a:lnTo>
                  <a:pt x="62" y="203"/>
                </a:lnTo>
                <a:lnTo>
                  <a:pt x="132" y="90"/>
                </a:lnTo>
                <a:lnTo>
                  <a:pt x="80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D7A81240-A4A3-A97F-255F-90DD184B05BB}"/>
              </a:ext>
            </a:extLst>
          </p:cNvPr>
          <p:cNvSpPr/>
          <p:nvPr/>
        </p:nvSpPr>
        <p:spPr>
          <a:xfrm>
            <a:off x="982663" y="3873500"/>
            <a:ext cx="951219" cy="951219"/>
          </a:xfrm>
          <a:prstGeom prst="round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147C9105-05F7-C188-F1EF-5212722F624E}"/>
              </a:ext>
            </a:extLst>
          </p:cNvPr>
          <p:cNvGrpSpPr/>
          <p:nvPr/>
        </p:nvGrpSpPr>
        <p:grpSpPr>
          <a:xfrm>
            <a:off x="2050972" y="3873500"/>
            <a:ext cx="1925942" cy="1500644"/>
            <a:chOff x="8090264" y="1679996"/>
            <a:chExt cx="1925942" cy="1500644"/>
          </a:xfrm>
        </p:grpSpPr>
        <p:sp>
          <p:nvSpPr>
            <p:cNvPr id="76" name="矩形 3">
              <a:extLst>
                <a:ext uri="{FF2B5EF4-FFF2-40B4-BE49-F238E27FC236}">
                  <a16:creationId xmlns:a16="http://schemas.microsoft.com/office/drawing/2014/main" id="{65FD499C-E828-A9B2-BED6-61F0331BC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831BCB98-A8B2-8DA9-AE5C-4833B6348DA5}"/>
                </a:ext>
              </a:extLst>
            </p:cNvPr>
            <p:cNvSpPr txBox="1"/>
            <p:nvPr/>
          </p:nvSpPr>
          <p:spPr>
            <a:xfrm>
              <a:off x="8090265" y="2006216"/>
              <a:ext cx="1925941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2B52ABCE-8251-0308-0D8E-D16E3B68AA87}"/>
              </a:ext>
            </a:extLst>
          </p:cNvPr>
          <p:cNvSpPr/>
          <p:nvPr/>
        </p:nvSpPr>
        <p:spPr>
          <a:xfrm>
            <a:off x="4480606" y="3873500"/>
            <a:ext cx="951219" cy="951219"/>
          </a:xfrm>
          <a:prstGeom prst="round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F8935FA3-2B8D-35CC-DFA4-E7EB9BD4C4CA}"/>
              </a:ext>
            </a:extLst>
          </p:cNvPr>
          <p:cNvGrpSpPr/>
          <p:nvPr/>
        </p:nvGrpSpPr>
        <p:grpSpPr>
          <a:xfrm>
            <a:off x="5548915" y="3873500"/>
            <a:ext cx="1925942" cy="1500644"/>
            <a:chOff x="8090264" y="1679996"/>
            <a:chExt cx="1925942" cy="1500644"/>
          </a:xfrm>
        </p:grpSpPr>
        <p:sp>
          <p:nvSpPr>
            <p:cNvPr id="80" name="矩形 3">
              <a:extLst>
                <a:ext uri="{FF2B5EF4-FFF2-40B4-BE49-F238E27FC236}">
                  <a16:creationId xmlns:a16="http://schemas.microsoft.com/office/drawing/2014/main" id="{B231AF0B-BCE9-6AF6-991B-B2073AE84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47846263-DD2E-36C5-0EB1-5893A9717A62}"/>
                </a:ext>
              </a:extLst>
            </p:cNvPr>
            <p:cNvSpPr txBox="1"/>
            <p:nvPr/>
          </p:nvSpPr>
          <p:spPr>
            <a:xfrm>
              <a:off x="8090265" y="2006216"/>
              <a:ext cx="1925941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A6C8CAA5-C9F6-9992-7539-745D16EEF104}"/>
              </a:ext>
            </a:extLst>
          </p:cNvPr>
          <p:cNvSpPr/>
          <p:nvPr/>
        </p:nvSpPr>
        <p:spPr>
          <a:xfrm>
            <a:off x="7978549" y="3873500"/>
            <a:ext cx="951219" cy="951219"/>
          </a:xfrm>
          <a:prstGeom prst="round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ADFB341-41B6-8364-184B-D1240ED05CBF}"/>
              </a:ext>
            </a:extLst>
          </p:cNvPr>
          <p:cNvGrpSpPr/>
          <p:nvPr/>
        </p:nvGrpSpPr>
        <p:grpSpPr>
          <a:xfrm>
            <a:off x="9046858" y="3873500"/>
            <a:ext cx="1925942" cy="1500644"/>
            <a:chOff x="8090264" y="1679996"/>
            <a:chExt cx="1925942" cy="1500644"/>
          </a:xfrm>
        </p:grpSpPr>
        <p:sp>
          <p:nvSpPr>
            <p:cNvPr id="84" name="矩形 3">
              <a:extLst>
                <a:ext uri="{FF2B5EF4-FFF2-40B4-BE49-F238E27FC236}">
                  <a16:creationId xmlns:a16="http://schemas.microsoft.com/office/drawing/2014/main" id="{7C49B228-7E16-5DD0-84AF-7ED031ACA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70B4C12-644A-FCFE-9629-CE0A25DEE8AF}"/>
                </a:ext>
              </a:extLst>
            </p:cNvPr>
            <p:cNvSpPr txBox="1"/>
            <p:nvPr/>
          </p:nvSpPr>
          <p:spPr>
            <a:xfrm>
              <a:off x="8090265" y="2006216"/>
              <a:ext cx="1925941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BB468752-130F-A847-DDFD-65811AC63B21}"/>
              </a:ext>
            </a:extLst>
          </p:cNvPr>
          <p:cNvGrpSpPr/>
          <p:nvPr/>
        </p:nvGrpSpPr>
        <p:grpSpPr>
          <a:xfrm>
            <a:off x="8150179" y="4000647"/>
            <a:ext cx="653573" cy="696923"/>
            <a:chOff x="8173415" y="3564611"/>
            <a:chExt cx="653573" cy="696923"/>
          </a:xfrm>
          <a:solidFill>
            <a:schemeClr val="bg1"/>
          </a:solidFill>
        </p:grpSpPr>
        <p:sp>
          <p:nvSpPr>
            <p:cNvPr id="88" name="Freeform 271">
              <a:extLst>
                <a:ext uri="{FF2B5EF4-FFF2-40B4-BE49-F238E27FC236}">
                  <a16:creationId xmlns:a16="http://schemas.microsoft.com/office/drawing/2014/main" id="{3AF28EF3-815A-9CB0-3F6C-EB504549C57F}"/>
                </a:ext>
              </a:extLst>
            </p:cNvPr>
            <p:cNvSpPr/>
            <p:nvPr/>
          </p:nvSpPr>
          <p:spPr bwMode="auto">
            <a:xfrm>
              <a:off x="8173415" y="3634637"/>
              <a:ext cx="653573" cy="626897"/>
            </a:xfrm>
            <a:custGeom>
              <a:avLst/>
              <a:gdLst>
                <a:gd name="T0" fmla="*/ 100 w 135"/>
                <a:gd name="T1" fmla="*/ 3 h 129"/>
                <a:gd name="T2" fmla="*/ 86 w 135"/>
                <a:gd name="T3" fmla="*/ 7 h 129"/>
                <a:gd name="T4" fmla="*/ 90 w 135"/>
                <a:gd name="T5" fmla="*/ 20 h 129"/>
                <a:gd name="T6" fmla="*/ 115 w 135"/>
                <a:gd name="T7" fmla="*/ 62 h 129"/>
                <a:gd name="T8" fmla="*/ 67 w 135"/>
                <a:gd name="T9" fmla="*/ 109 h 129"/>
                <a:gd name="T10" fmla="*/ 20 w 135"/>
                <a:gd name="T11" fmla="*/ 62 h 129"/>
                <a:gd name="T12" fmla="*/ 45 w 135"/>
                <a:gd name="T13" fmla="*/ 20 h 129"/>
                <a:gd name="T14" fmla="*/ 49 w 135"/>
                <a:gd name="T15" fmla="*/ 7 h 129"/>
                <a:gd name="T16" fmla="*/ 35 w 135"/>
                <a:gd name="T17" fmla="*/ 3 h 129"/>
                <a:gd name="T18" fmla="*/ 0 w 135"/>
                <a:gd name="T19" fmla="*/ 62 h 129"/>
                <a:gd name="T20" fmla="*/ 67 w 135"/>
                <a:gd name="T21" fmla="*/ 129 h 129"/>
                <a:gd name="T22" fmla="*/ 135 w 135"/>
                <a:gd name="T23" fmla="*/ 62 h 129"/>
                <a:gd name="T24" fmla="*/ 100 w 135"/>
                <a:gd name="T25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129">
                  <a:moveTo>
                    <a:pt x="100" y="3"/>
                  </a:moveTo>
                  <a:cubicBezTo>
                    <a:pt x="95" y="0"/>
                    <a:pt x="89" y="2"/>
                    <a:pt x="86" y="7"/>
                  </a:cubicBezTo>
                  <a:cubicBezTo>
                    <a:pt x="83" y="12"/>
                    <a:pt x="85" y="18"/>
                    <a:pt x="90" y="20"/>
                  </a:cubicBezTo>
                  <a:cubicBezTo>
                    <a:pt x="105" y="29"/>
                    <a:pt x="115" y="45"/>
                    <a:pt x="115" y="62"/>
                  </a:cubicBezTo>
                  <a:cubicBezTo>
                    <a:pt x="115" y="88"/>
                    <a:pt x="94" y="109"/>
                    <a:pt x="67" y="109"/>
                  </a:cubicBezTo>
                  <a:cubicBezTo>
                    <a:pt x="41" y="109"/>
                    <a:pt x="20" y="88"/>
                    <a:pt x="20" y="62"/>
                  </a:cubicBezTo>
                  <a:cubicBezTo>
                    <a:pt x="20" y="45"/>
                    <a:pt x="30" y="29"/>
                    <a:pt x="45" y="20"/>
                  </a:cubicBezTo>
                  <a:cubicBezTo>
                    <a:pt x="50" y="18"/>
                    <a:pt x="51" y="12"/>
                    <a:pt x="49" y="7"/>
                  </a:cubicBezTo>
                  <a:cubicBezTo>
                    <a:pt x="46" y="2"/>
                    <a:pt x="40" y="0"/>
                    <a:pt x="35" y="3"/>
                  </a:cubicBezTo>
                  <a:cubicBezTo>
                    <a:pt x="14" y="14"/>
                    <a:pt x="0" y="37"/>
                    <a:pt x="0" y="62"/>
                  </a:cubicBezTo>
                  <a:cubicBezTo>
                    <a:pt x="0" y="99"/>
                    <a:pt x="30" y="129"/>
                    <a:pt x="67" y="129"/>
                  </a:cubicBezTo>
                  <a:cubicBezTo>
                    <a:pt x="105" y="129"/>
                    <a:pt x="135" y="99"/>
                    <a:pt x="135" y="62"/>
                  </a:cubicBezTo>
                  <a:cubicBezTo>
                    <a:pt x="135" y="37"/>
                    <a:pt x="121" y="14"/>
                    <a:pt x="10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9" name="Freeform 272">
              <a:extLst>
                <a:ext uri="{FF2B5EF4-FFF2-40B4-BE49-F238E27FC236}">
                  <a16:creationId xmlns:a16="http://schemas.microsoft.com/office/drawing/2014/main" id="{5D2F6C49-866D-4AFD-2925-5B2098C4C330}"/>
                </a:ext>
              </a:extLst>
            </p:cNvPr>
            <p:cNvSpPr/>
            <p:nvPr/>
          </p:nvSpPr>
          <p:spPr bwMode="auto">
            <a:xfrm>
              <a:off x="8443516" y="3564611"/>
              <a:ext cx="110041" cy="336791"/>
            </a:xfrm>
            <a:custGeom>
              <a:avLst/>
              <a:gdLst>
                <a:gd name="T0" fmla="*/ 11 w 23"/>
                <a:gd name="T1" fmla="*/ 70 h 70"/>
                <a:gd name="T2" fmla="*/ 23 w 23"/>
                <a:gd name="T3" fmla="*/ 59 h 70"/>
                <a:gd name="T4" fmla="*/ 23 w 23"/>
                <a:gd name="T5" fmla="*/ 11 h 70"/>
                <a:gd name="T6" fmla="*/ 11 w 23"/>
                <a:gd name="T7" fmla="*/ 0 h 70"/>
                <a:gd name="T8" fmla="*/ 0 w 23"/>
                <a:gd name="T9" fmla="*/ 11 h 70"/>
                <a:gd name="T10" fmla="*/ 0 w 23"/>
                <a:gd name="T11" fmla="*/ 59 h 70"/>
                <a:gd name="T12" fmla="*/ 11 w 23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0">
                  <a:moveTo>
                    <a:pt x="11" y="70"/>
                  </a:moveTo>
                  <a:cubicBezTo>
                    <a:pt x="18" y="70"/>
                    <a:pt x="23" y="65"/>
                    <a:pt x="23" y="5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5"/>
                    <a:pt x="5" y="70"/>
                    <a:pt x="11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CDC25AC-6238-EF9A-8342-E74E54E15264}"/>
              </a:ext>
            </a:extLst>
          </p:cNvPr>
          <p:cNvGrpSpPr/>
          <p:nvPr/>
        </p:nvGrpSpPr>
        <p:grpSpPr>
          <a:xfrm>
            <a:off x="4617432" y="4079137"/>
            <a:ext cx="701193" cy="494149"/>
            <a:chOff x="5013124" y="3957183"/>
            <a:chExt cx="701193" cy="494149"/>
          </a:xfrm>
          <a:solidFill>
            <a:schemeClr val="bg1"/>
          </a:solidFill>
        </p:grpSpPr>
        <p:sp>
          <p:nvSpPr>
            <p:cNvPr id="91" name="Freeform 239">
              <a:extLst>
                <a:ext uri="{FF2B5EF4-FFF2-40B4-BE49-F238E27FC236}">
                  <a16:creationId xmlns:a16="http://schemas.microsoft.com/office/drawing/2014/main" id="{8E93855A-71FC-E7A1-D995-937D7A5A1EA2}"/>
                </a:ext>
              </a:extLst>
            </p:cNvPr>
            <p:cNvSpPr/>
            <p:nvPr/>
          </p:nvSpPr>
          <p:spPr bwMode="auto">
            <a:xfrm>
              <a:off x="5013124" y="4042763"/>
              <a:ext cx="673586" cy="408569"/>
            </a:xfrm>
            <a:custGeom>
              <a:avLst/>
              <a:gdLst>
                <a:gd name="T0" fmla="*/ 10 w 244"/>
                <a:gd name="T1" fmla="*/ 0 h 148"/>
                <a:gd name="T2" fmla="*/ 0 w 244"/>
                <a:gd name="T3" fmla="*/ 0 h 148"/>
                <a:gd name="T4" fmla="*/ 0 w 244"/>
                <a:gd name="T5" fmla="*/ 148 h 148"/>
                <a:gd name="T6" fmla="*/ 244 w 244"/>
                <a:gd name="T7" fmla="*/ 148 h 148"/>
                <a:gd name="T8" fmla="*/ 244 w 244"/>
                <a:gd name="T9" fmla="*/ 135 h 148"/>
                <a:gd name="T10" fmla="*/ 10 w 244"/>
                <a:gd name="T11" fmla="*/ 135 h 148"/>
                <a:gd name="T12" fmla="*/ 10 w 244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48">
                  <a:moveTo>
                    <a:pt x="10" y="0"/>
                  </a:moveTo>
                  <a:lnTo>
                    <a:pt x="0" y="0"/>
                  </a:lnTo>
                  <a:lnTo>
                    <a:pt x="0" y="148"/>
                  </a:lnTo>
                  <a:lnTo>
                    <a:pt x="244" y="148"/>
                  </a:lnTo>
                  <a:lnTo>
                    <a:pt x="244" y="135"/>
                  </a:lnTo>
                  <a:lnTo>
                    <a:pt x="10" y="135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2" name="Freeform 240">
              <a:extLst>
                <a:ext uri="{FF2B5EF4-FFF2-40B4-BE49-F238E27FC236}">
                  <a16:creationId xmlns:a16="http://schemas.microsoft.com/office/drawing/2014/main" id="{91A91626-C18A-9CDA-F86C-3293CAF7A79F}"/>
                </a:ext>
              </a:extLst>
            </p:cNvPr>
            <p:cNvSpPr/>
            <p:nvPr/>
          </p:nvSpPr>
          <p:spPr bwMode="auto">
            <a:xfrm>
              <a:off x="5068335" y="3957183"/>
              <a:ext cx="314708" cy="411331"/>
            </a:xfrm>
            <a:custGeom>
              <a:avLst/>
              <a:gdLst>
                <a:gd name="T0" fmla="*/ 78 w 78"/>
                <a:gd name="T1" fmla="*/ 102 h 102"/>
                <a:gd name="T2" fmla="*/ 78 w 78"/>
                <a:gd name="T3" fmla="*/ 14 h 102"/>
                <a:gd name="T4" fmla="*/ 0 w 78"/>
                <a:gd name="T5" fmla="*/ 14 h 102"/>
                <a:gd name="T6" fmla="*/ 0 w 78"/>
                <a:gd name="T7" fmla="*/ 102 h 102"/>
                <a:gd name="T8" fmla="*/ 78 w 78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2">
                  <a:moveTo>
                    <a:pt x="78" y="102"/>
                  </a:moveTo>
                  <a:cubicBezTo>
                    <a:pt x="78" y="73"/>
                    <a:pt x="78" y="43"/>
                    <a:pt x="78" y="14"/>
                  </a:cubicBezTo>
                  <a:cubicBezTo>
                    <a:pt x="54" y="0"/>
                    <a:pt x="24" y="0"/>
                    <a:pt x="0" y="14"/>
                  </a:cubicBezTo>
                  <a:cubicBezTo>
                    <a:pt x="0" y="43"/>
                    <a:pt x="0" y="73"/>
                    <a:pt x="0" y="102"/>
                  </a:cubicBezTo>
                  <a:cubicBezTo>
                    <a:pt x="24" y="89"/>
                    <a:pt x="54" y="89"/>
                    <a:pt x="78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3" name="Freeform 241">
              <a:extLst>
                <a:ext uri="{FF2B5EF4-FFF2-40B4-BE49-F238E27FC236}">
                  <a16:creationId xmlns:a16="http://schemas.microsoft.com/office/drawing/2014/main" id="{AD6163D1-1866-8632-B31F-307FA521BCEA}"/>
                </a:ext>
              </a:extLst>
            </p:cNvPr>
            <p:cNvSpPr/>
            <p:nvPr/>
          </p:nvSpPr>
          <p:spPr bwMode="auto">
            <a:xfrm>
              <a:off x="5082139" y="4346428"/>
              <a:ext cx="292623" cy="49691"/>
            </a:xfrm>
            <a:custGeom>
              <a:avLst/>
              <a:gdLst>
                <a:gd name="T0" fmla="*/ 0 w 73"/>
                <a:gd name="T1" fmla="*/ 12 h 12"/>
                <a:gd name="T2" fmla="*/ 73 w 73"/>
                <a:gd name="T3" fmla="*/ 12 h 12"/>
                <a:gd name="T4" fmla="*/ 0 w 73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12">
                  <a:moveTo>
                    <a:pt x="0" y="12"/>
                  </a:moveTo>
                  <a:cubicBezTo>
                    <a:pt x="23" y="7"/>
                    <a:pt x="49" y="7"/>
                    <a:pt x="73" y="12"/>
                  </a:cubicBezTo>
                  <a:cubicBezTo>
                    <a:pt x="50" y="0"/>
                    <a:pt x="23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4" name="Freeform 242">
              <a:extLst>
                <a:ext uri="{FF2B5EF4-FFF2-40B4-BE49-F238E27FC236}">
                  <a16:creationId xmlns:a16="http://schemas.microsoft.com/office/drawing/2014/main" id="{8906E35E-82B8-3225-0825-286D4F1B036D}"/>
                </a:ext>
              </a:extLst>
            </p:cNvPr>
            <p:cNvSpPr/>
            <p:nvPr/>
          </p:nvSpPr>
          <p:spPr bwMode="auto">
            <a:xfrm>
              <a:off x="5421692" y="4346428"/>
              <a:ext cx="292623" cy="49691"/>
            </a:xfrm>
            <a:custGeom>
              <a:avLst/>
              <a:gdLst>
                <a:gd name="T0" fmla="*/ 0 w 73"/>
                <a:gd name="T1" fmla="*/ 12 h 12"/>
                <a:gd name="T2" fmla="*/ 73 w 73"/>
                <a:gd name="T3" fmla="*/ 12 h 12"/>
                <a:gd name="T4" fmla="*/ 0 w 73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12">
                  <a:moveTo>
                    <a:pt x="0" y="12"/>
                  </a:moveTo>
                  <a:cubicBezTo>
                    <a:pt x="24" y="7"/>
                    <a:pt x="49" y="7"/>
                    <a:pt x="73" y="12"/>
                  </a:cubicBezTo>
                  <a:cubicBezTo>
                    <a:pt x="50" y="0"/>
                    <a:pt x="23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Freeform 243">
              <a:extLst>
                <a:ext uri="{FF2B5EF4-FFF2-40B4-BE49-F238E27FC236}">
                  <a16:creationId xmlns:a16="http://schemas.microsoft.com/office/drawing/2014/main" id="{15F3130D-D150-06C2-A675-1793A487512B}"/>
                </a:ext>
              </a:extLst>
            </p:cNvPr>
            <p:cNvSpPr/>
            <p:nvPr/>
          </p:nvSpPr>
          <p:spPr bwMode="auto">
            <a:xfrm>
              <a:off x="5402369" y="3957183"/>
              <a:ext cx="311948" cy="411331"/>
            </a:xfrm>
            <a:custGeom>
              <a:avLst/>
              <a:gdLst>
                <a:gd name="T0" fmla="*/ 78 w 78"/>
                <a:gd name="T1" fmla="*/ 102 h 102"/>
                <a:gd name="T2" fmla="*/ 78 w 78"/>
                <a:gd name="T3" fmla="*/ 14 h 102"/>
                <a:gd name="T4" fmla="*/ 0 w 78"/>
                <a:gd name="T5" fmla="*/ 14 h 102"/>
                <a:gd name="T6" fmla="*/ 0 w 78"/>
                <a:gd name="T7" fmla="*/ 102 h 102"/>
                <a:gd name="T8" fmla="*/ 78 w 78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2">
                  <a:moveTo>
                    <a:pt x="78" y="102"/>
                  </a:moveTo>
                  <a:cubicBezTo>
                    <a:pt x="78" y="73"/>
                    <a:pt x="78" y="43"/>
                    <a:pt x="78" y="14"/>
                  </a:cubicBezTo>
                  <a:cubicBezTo>
                    <a:pt x="54" y="0"/>
                    <a:pt x="24" y="0"/>
                    <a:pt x="0" y="14"/>
                  </a:cubicBezTo>
                  <a:cubicBezTo>
                    <a:pt x="0" y="43"/>
                    <a:pt x="0" y="73"/>
                    <a:pt x="0" y="102"/>
                  </a:cubicBezTo>
                  <a:cubicBezTo>
                    <a:pt x="24" y="89"/>
                    <a:pt x="54" y="89"/>
                    <a:pt x="78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96" name="Freeform 307">
            <a:extLst>
              <a:ext uri="{FF2B5EF4-FFF2-40B4-BE49-F238E27FC236}">
                <a16:creationId xmlns:a16="http://schemas.microsoft.com/office/drawing/2014/main" id="{C9ADCB18-D9F9-028E-D9E9-327AEE6C2A49}"/>
              </a:ext>
            </a:extLst>
          </p:cNvPr>
          <p:cNvSpPr/>
          <p:nvPr/>
        </p:nvSpPr>
        <p:spPr bwMode="auto">
          <a:xfrm>
            <a:off x="1089027" y="3965386"/>
            <a:ext cx="729461" cy="694051"/>
          </a:xfrm>
          <a:custGeom>
            <a:avLst/>
            <a:gdLst>
              <a:gd name="T0" fmla="*/ 103 w 206"/>
              <a:gd name="T1" fmla="*/ 0 h 196"/>
              <a:gd name="T2" fmla="*/ 135 w 206"/>
              <a:gd name="T3" fmla="*/ 64 h 196"/>
              <a:gd name="T4" fmla="*/ 206 w 206"/>
              <a:gd name="T5" fmla="*/ 74 h 196"/>
              <a:gd name="T6" fmla="*/ 155 w 206"/>
              <a:gd name="T7" fmla="*/ 125 h 196"/>
              <a:gd name="T8" fmla="*/ 167 w 206"/>
              <a:gd name="T9" fmla="*/ 196 h 196"/>
              <a:gd name="T10" fmla="*/ 103 w 206"/>
              <a:gd name="T11" fmla="*/ 163 h 196"/>
              <a:gd name="T12" fmla="*/ 39 w 206"/>
              <a:gd name="T13" fmla="*/ 196 h 196"/>
              <a:gd name="T14" fmla="*/ 52 w 206"/>
              <a:gd name="T15" fmla="*/ 125 h 196"/>
              <a:gd name="T16" fmla="*/ 0 w 206"/>
              <a:gd name="T17" fmla="*/ 74 h 196"/>
              <a:gd name="T18" fmla="*/ 71 w 206"/>
              <a:gd name="T19" fmla="*/ 64 h 196"/>
              <a:gd name="T20" fmla="*/ 103 w 206"/>
              <a:gd name="T21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6" h="196">
                <a:moveTo>
                  <a:pt x="103" y="0"/>
                </a:moveTo>
                <a:lnTo>
                  <a:pt x="135" y="64"/>
                </a:lnTo>
                <a:lnTo>
                  <a:pt x="206" y="74"/>
                </a:lnTo>
                <a:lnTo>
                  <a:pt x="155" y="125"/>
                </a:lnTo>
                <a:lnTo>
                  <a:pt x="167" y="196"/>
                </a:lnTo>
                <a:lnTo>
                  <a:pt x="103" y="163"/>
                </a:lnTo>
                <a:lnTo>
                  <a:pt x="39" y="196"/>
                </a:lnTo>
                <a:lnTo>
                  <a:pt x="52" y="125"/>
                </a:lnTo>
                <a:lnTo>
                  <a:pt x="0" y="74"/>
                </a:lnTo>
                <a:lnTo>
                  <a:pt x="71" y="64"/>
                </a:lnTo>
                <a:lnTo>
                  <a:pt x="1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356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254FCE8F-6087-AF0B-8FD8-0438B4B7DAD1}"/>
              </a:ext>
            </a:extLst>
          </p:cNvPr>
          <p:cNvGrpSpPr/>
          <p:nvPr/>
        </p:nvGrpSpPr>
        <p:grpSpPr>
          <a:xfrm>
            <a:off x="531673" y="442614"/>
            <a:ext cx="6517290" cy="7691552"/>
            <a:chOff x="215487" y="-1182129"/>
            <a:chExt cx="928468" cy="1095756"/>
          </a:xfrm>
        </p:grpSpPr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C56BED-3350-7070-FEA0-33FB0B1A7C0A}"/>
                </a:ext>
              </a:extLst>
            </p:cNvPr>
            <p:cNvSpPr/>
            <p:nvPr/>
          </p:nvSpPr>
          <p:spPr>
            <a:xfrm>
              <a:off x="243490" y="-1182129"/>
              <a:ext cx="535745" cy="621956"/>
            </a:xfrm>
            <a:custGeom>
              <a:avLst/>
              <a:gdLst>
                <a:gd name="connsiteX0" fmla="*/ 386494 w 535745"/>
                <a:gd name="connsiteY0" fmla="*/ 8165 h 621956"/>
                <a:gd name="connsiteX1" fmla="*/ 484838 w 535745"/>
                <a:gd name="connsiteY1" fmla="*/ 199160 h 621956"/>
                <a:gd name="connsiteX2" fmla="*/ 512681 w 535745"/>
                <a:gd name="connsiteY2" fmla="*/ 468405 h 621956"/>
                <a:gd name="connsiteX3" fmla="*/ 264010 w 535745"/>
                <a:gd name="connsiteY3" fmla="*/ 520732 h 621956"/>
                <a:gd name="connsiteX4" fmla="*/ 71506 w 535745"/>
                <a:gd name="connsiteY4" fmla="*/ 621956 h 621956"/>
                <a:gd name="connsiteX5" fmla="*/ 937 w 535745"/>
                <a:gd name="connsiteY5" fmla="*/ 399208 h 621956"/>
                <a:gd name="connsiteX6" fmla="*/ 171564 w 535745"/>
                <a:gd name="connsiteY6" fmla="*/ 198200 h 621956"/>
                <a:gd name="connsiteX7" fmla="*/ 386494 w 535745"/>
                <a:gd name="connsiteY7" fmla="*/ 8165 h 62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745" h="621956">
                  <a:moveTo>
                    <a:pt x="386494" y="8165"/>
                  </a:moveTo>
                  <a:cubicBezTo>
                    <a:pt x="435940" y="21812"/>
                    <a:pt x="470093" y="98073"/>
                    <a:pt x="484838" y="199160"/>
                  </a:cubicBezTo>
                  <a:cubicBezTo>
                    <a:pt x="499583" y="300179"/>
                    <a:pt x="572140" y="426983"/>
                    <a:pt x="512681" y="468405"/>
                  </a:cubicBezTo>
                  <a:cubicBezTo>
                    <a:pt x="453222" y="509828"/>
                    <a:pt x="337871" y="439465"/>
                    <a:pt x="264010" y="520732"/>
                  </a:cubicBezTo>
                  <a:cubicBezTo>
                    <a:pt x="190150" y="601999"/>
                    <a:pt x="71506" y="621956"/>
                    <a:pt x="71506" y="621956"/>
                  </a:cubicBezTo>
                  <a:cubicBezTo>
                    <a:pt x="71506" y="621956"/>
                    <a:pt x="-9555" y="571207"/>
                    <a:pt x="937" y="399208"/>
                  </a:cubicBezTo>
                  <a:cubicBezTo>
                    <a:pt x="11430" y="227210"/>
                    <a:pt x="129525" y="273570"/>
                    <a:pt x="171564" y="198200"/>
                  </a:cubicBezTo>
                  <a:cubicBezTo>
                    <a:pt x="213604" y="122762"/>
                    <a:pt x="219502" y="-37921"/>
                    <a:pt x="386494" y="8165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B3B4F01-DDAD-6AAA-D5C2-438F4CC6F159}"/>
                </a:ext>
              </a:extLst>
            </p:cNvPr>
            <p:cNvSpPr/>
            <p:nvPr/>
          </p:nvSpPr>
          <p:spPr>
            <a:xfrm>
              <a:off x="480206" y="-943398"/>
              <a:ext cx="125158" cy="121186"/>
            </a:xfrm>
            <a:custGeom>
              <a:avLst/>
              <a:gdLst>
                <a:gd name="connsiteX0" fmla="*/ 0 w 125158"/>
                <a:gd name="connsiteY0" fmla="*/ 0 h 121186"/>
                <a:gd name="connsiteX1" fmla="*/ 125159 w 125158"/>
                <a:gd name="connsiteY1" fmla="*/ 7407 h 121186"/>
                <a:gd name="connsiteX2" fmla="*/ 114049 w 125158"/>
                <a:gd name="connsiteY2" fmla="*/ 55756 h 121186"/>
                <a:gd name="connsiteX3" fmla="*/ 113980 w 125158"/>
                <a:gd name="connsiteY3" fmla="*/ 55893 h 121186"/>
                <a:gd name="connsiteX4" fmla="*/ 110894 w 125158"/>
                <a:gd name="connsiteY4" fmla="*/ 69197 h 121186"/>
                <a:gd name="connsiteX5" fmla="*/ 108014 w 125158"/>
                <a:gd name="connsiteY5" fmla="*/ 82022 h 121186"/>
                <a:gd name="connsiteX6" fmla="*/ 107396 w 125158"/>
                <a:gd name="connsiteY6" fmla="*/ 84696 h 121186"/>
                <a:gd name="connsiteX7" fmla="*/ 92789 w 125158"/>
                <a:gd name="connsiteY7" fmla="*/ 88057 h 121186"/>
                <a:gd name="connsiteX8" fmla="*/ 103624 w 125158"/>
                <a:gd name="connsiteY8" fmla="*/ 96423 h 121186"/>
                <a:gd name="connsiteX9" fmla="*/ 62339 w 125158"/>
                <a:gd name="connsiteY9" fmla="*/ 120495 h 121186"/>
                <a:gd name="connsiteX10" fmla="*/ 7818 w 125158"/>
                <a:gd name="connsiteY10" fmla="*/ 107465 h 121186"/>
                <a:gd name="connsiteX11" fmla="*/ 0 w 125158"/>
                <a:gd name="connsiteY11" fmla="*/ 0 h 12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158" h="121186">
                  <a:moveTo>
                    <a:pt x="0" y="0"/>
                  </a:moveTo>
                  <a:lnTo>
                    <a:pt x="125159" y="7407"/>
                  </a:lnTo>
                  <a:lnTo>
                    <a:pt x="114049" y="55756"/>
                  </a:lnTo>
                  <a:lnTo>
                    <a:pt x="113980" y="55893"/>
                  </a:lnTo>
                  <a:lnTo>
                    <a:pt x="110894" y="69197"/>
                  </a:lnTo>
                  <a:lnTo>
                    <a:pt x="108014" y="82022"/>
                  </a:lnTo>
                  <a:lnTo>
                    <a:pt x="107396" y="84696"/>
                  </a:lnTo>
                  <a:lnTo>
                    <a:pt x="92789" y="88057"/>
                  </a:lnTo>
                  <a:lnTo>
                    <a:pt x="103624" y="96423"/>
                  </a:lnTo>
                  <a:cubicBezTo>
                    <a:pt x="103624" y="96423"/>
                    <a:pt x="101018" y="116175"/>
                    <a:pt x="62339" y="120495"/>
                  </a:cubicBezTo>
                  <a:cubicBezTo>
                    <a:pt x="23660" y="124816"/>
                    <a:pt x="7818" y="107465"/>
                    <a:pt x="7818" y="107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73B226B-0ADC-16B7-607A-C39BB8DA965E}"/>
                </a:ext>
              </a:extLst>
            </p:cNvPr>
            <p:cNvSpPr/>
            <p:nvPr/>
          </p:nvSpPr>
          <p:spPr>
            <a:xfrm>
              <a:off x="471827" y="-1092430"/>
              <a:ext cx="213060" cy="225800"/>
            </a:xfrm>
            <a:custGeom>
              <a:avLst/>
              <a:gdLst>
                <a:gd name="connsiteX0" fmla="*/ 218 w 213060"/>
                <a:gd name="connsiteY0" fmla="*/ 111930 h 225800"/>
                <a:gd name="connsiteX1" fmla="*/ 98150 w 213060"/>
                <a:gd name="connsiteY1" fmla="*/ 224333 h 225800"/>
                <a:gd name="connsiteX2" fmla="*/ 210141 w 213060"/>
                <a:gd name="connsiteY2" fmla="*/ 98420 h 225800"/>
                <a:gd name="connsiteX3" fmla="*/ 98424 w 213060"/>
                <a:gd name="connsiteY3" fmla="*/ 213 h 225800"/>
                <a:gd name="connsiteX4" fmla="*/ 218 w 213060"/>
                <a:gd name="connsiteY4" fmla="*/ 111930 h 2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60" h="225800">
                  <a:moveTo>
                    <a:pt x="218" y="111930"/>
                  </a:moveTo>
                  <a:cubicBezTo>
                    <a:pt x="3921" y="169949"/>
                    <a:pt x="41023" y="213977"/>
                    <a:pt x="98150" y="224333"/>
                  </a:cubicBezTo>
                  <a:cubicBezTo>
                    <a:pt x="141904" y="232219"/>
                    <a:pt x="172696" y="210822"/>
                    <a:pt x="210141" y="98420"/>
                  </a:cubicBezTo>
                  <a:cubicBezTo>
                    <a:pt x="228521" y="43282"/>
                    <a:pt x="156375" y="-3559"/>
                    <a:pt x="98424" y="213"/>
                  </a:cubicBezTo>
                  <a:cubicBezTo>
                    <a:pt x="40474" y="3916"/>
                    <a:pt x="-3485" y="53911"/>
                    <a:pt x="218" y="111930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0250E99-9406-7DD6-8ED5-F51B154A9582}"/>
                </a:ext>
              </a:extLst>
            </p:cNvPr>
            <p:cNvSpPr/>
            <p:nvPr/>
          </p:nvSpPr>
          <p:spPr>
            <a:xfrm>
              <a:off x="502716" y="-909931"/>
              <a:ext cx="87629" cy="70225"/>
            </a:xfrm>
            <a:custGeom>
              <a:avLst/>
              <a:gdLst>
                <a:gd name="connsiteX0" fmla="*/ 24810 w 87629"/>
                <a:gd name="connsiteY0" fmla="*/ 49172 h 70225"/>
                <a:gd name="connsiteX1" fmla="*/ 77616 w 87629"/>
                <a:gd name="connsiteY1" fmla="*/ 70226 h 70225"/>
                <a:gd name="connsiteX2" fmla="*/ 81045 w 87629"/>
                <a:gd name="connsiteY2" fmla="*/ 62956 h 70225"/>
                <a:gd name="connsiteX3" fmla="*/ 81937 w 87629"/>
                <a:gd name="connsiteY3" fmla="*/ 59527 h 70225"/>
                <a:gd name="connsiteX4" fmla="*/ 87629 w 87629"/>
                <a:gd name="connsiteY4" fmla="*/ 43000 h 70225"/>
                <a:gd name="connsiteX5" fmla="*/ 52 w 87629"/>
                <a:gd name="connsiteY5" fmla="*/ 0 h 70225"/>
                <a:gd name="connsiteX6" fmla="*/ 24810 w 87629"/>
                <a:gd name="connsiteY6" fmla="*/ 49172 h 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29" h="70225">
                  <a:moveTo>
                    <a:pt x="24810" y="49172"/>
                  </a:moveTo>
                  <a:cubicBezTo>
                    <a:pt x="36263" y="58156"/>
                    <a:pt x="53065" y="65974"/>
                    <a:pt x="77616" y="70226"/>
                  </a:cubicBezTo>
                  <a:cubicBezTo>
                    <a:pt x="77616" y="70226"/>
                    <a:pt x="80085" y="67688"/>
                    <a:pt x="81045" y="62956"/>
                  </a:cubicBezTo>
                  <a:cubicBezTo>
                    <a:pt x="81251" y="62065"/>
                    <a:pt x="81525" y="60899"/>
                    <a:pt x="81937" y="59527"/>
                  </a:cubicBezTo>
                  <a:cubicBezTo>
                    <a:pt x="83789" y="53150"/>
                    <a:pt x="87629" y="43000"/>
                    <a:pt x="87629" y="43000"/>
                  </a:cubicBezTo>
                  <a:cubicBezTo>
                    <a:pt x="87629" y="43000"/>
                    <a:pt x="20421" y="42588"/>
                    <a:pt x="52" y="0"/>
                  </a:cubicBezTo>
                  <a:cubicBezTo>
                    <a:pt x="121" y="0"/>
                    <a:pt x="-2691" y="27775"/>
                    <a:pt x="24810" y="49172"/>
                  </a:cubicBezTo>
                  <a:close/>
                </a:path>
              </a:pathLst>
            </a:custGeom>
            <a:solidFill>
              <a:srgbClr val="E5F8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678BAB8-0308-3233-89F7-17DBF6731CBC}"/>
                </a:ext>
              </a:extLst>
            </p:cNvPr>
            <p:cNvSpPr/>
            <p:nvPr/>
          </p:nvSpPr>
          <p:spPr>
            <a:xfrm>
              <a:off x="467584" y="-1126292"/>
              <a:ext cx="235783" cy="133036"/>
            </a:xfrm>
            <a:custGeom>
              <a:avLst/>
              <a:gdLst>
                <a:gd name="connsiteX0" fmla="*/ 3 w 235783"/>
                <a:gd name="connsiteY0" fmla="*/ 121447 h 133036"/>
                <a:gd name="connsiteX1" fmla="*/ 197170 w 235783"/>
                <a:gd name="connsiteY1" fmla="*/ 72549 h 133036"/>
                <a:gd name="connsiteX2" fmla="*/ 127013 w 235783"/>
                <a:gd name="connsiteY2" fmla="*/ 126041 h 133036"/>
                <a:gd name="connsiteX3" fmla="*/ 198130 w 235783"/>
                <a:gd name="connsiteY3" fmla="*/ 81602 h 133036"/>
                <a:gd name="connsiteX4" fmla="*/ 235712 w 235783"/>
                <a:gd name="connsiteY4" fmla="*/ 133037 h 133036"/>
                <a:gd name="connsiteX5" fmla="*/ 131059 w 235783"/>
                <a:gd name="connsiteY5" fmla="*/ 129 h 133036"/>
                <a:gd name="connsiteX6" fmla="*/ 3 w 235783"/>
                <a:gd name="connsiteY6" fmla="*/ 121447 h 13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83" h="133036">
                  <a:moveTo>
                    <a:pt x="3" y="121447"/>
                  </a:moveTo>
                  <a:cubicBezTo>
                    <a:pt x="3" y="121447"/>
                    <a:pt x="135105" y="150250"/>
                    <a:pt x="197170" y="72549"/>
                  </a:cubicBezTo>
                  <a:cubicBezTo>
                    <a:pt x="197170" y="72549"/>
                    <a:pt x="158354" y="127962"/>
                    <a:pt x="127013" y="126041"/>
                  </a:cubicBezTo>
                  <a:cubicBezTo>
                    <a:pt x="127013" y="126041"/>
                    <a:pt x="172138" y="134683"/>
                    <a:pt x="198130" y="81602"/>
                  </a:cubicBezTo>
                  <a:cubicBezTo>
                    <a:pt x="198130" y="81602"/>
                    <a:pt x="211983" y="126247"/>
                    <a:pt x="235712" y="133037"/>
                  </a:cubicBezTo>
                  <a:cubicBezTo>
                    <a:pt x="235712" y="133037"/>
                    <a:pt x="242227" y="3695"/>
                    <a:pt x="131059" y="129"/>
                  </a:cubicBezTo>
                  <a:cubicBezTo>
                    <a:pt x="19891" y="-3506"/>
                    <a:pt x="-272" y="70697"/>
                    <a:pt x="3" y="121447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0" name="图形 2">
              <a:extLst>
                <a:ext uri="{FF2B5EF4-FFF2-40B4-BE49-F238E27FC236}">
                  <a16:creationId xmlns:a16="http://schemas.microsoft.com/office/drawing/2014/main" id="{C32B1D76-4487-33EC-DE15-71F59BD7D815}"/>
                </a:ext>
              </a:extLst>
            </p:cNvPr>
            <p:cNvGrpSpPr/>
            <p:nvPr/>
          </p:nvGrpSpPr>
          <p:grpSpPr>
            <a:xfrm>
              <a:off x="215487" y="-859925"/>
              <a:ext cx="928468" cy="773552"/>
              <a:chOff x="3164956" y="-2435471"/>
              <a:chExt cx="928468" cy="773552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DDA71983-52B3-5A8D-2652-350A2F3AAB70}"/>
                  </a:ext>
                </a:extLst>
              </p:cNvPr>
              <p:cNvSpPr/>
              <p:nvPr/>
            </p:nvSpPr>
            <p:spPr>
              <a:xfrm>
                <a:off x="3218487" y="-2409079"/>
                <a:ext cx="200283" cy="634090"/>
              </a:xfrm>
              <a:custGeom>
                <a:avLst/>
                <a:gdLst>
                  <a:gd name="connsiteX0" fmla="*/ 200284 w 200283"/>
                  <a:gd name="connsiteY0" fmla="*/ 0 h 634090"/>
                  <a:gd name="connsiteX1" fmla="*/ 155638 w 200283"/>
                  <a:gd name="connsiteY1" fmla="*/ 634091 h 634090"/>
                  <a:gd name="connsiteX2" fmla="*/ 48585 w 200283"/>
                  <a:gd name="connsiteY2" fmla="*/ 622021 h 634090"/>
                  <a:gd name="connsiteX3" fmla="*/ 7848 w 200283"/>
                  <a:gd name="connsiteY3" fmla="*/ 422041 h 634090"/>
                  <a:gd name="connsiteX4" fmla="*/ 55237 w 200283"/>
                  <a:gd name="connsiteY4" fmla="*/ 108768 h 634090"/>
                  <a:gd name="connsiteX5" fmla="*/ 200284 w 200283"/>
                  <a:gd name="connsiteY5" fmla="*/ 0 h 6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283" h="634090">
                    <a:moveTo>
                      <a:pt x="200284" y="0"/>
                    </a:moveTo>
                    <a:lnTo>
                      <a:pt x="155638" y="634091"/>
                    </a:lnTo>
                    <a:lnTo>
                      <a:pt x="48585" y="622021"/>
                    </a:lnTo>
                    <a:cubicBezTo>
                      <a:pt x="48585" y="622021"/>
                      <a:pt x="27531" y="518876"/>
                      <a:pt x="7848" y="422041"/>
                    </a:cubicBezTo>
                    <a:cubicBezTo>
                      <a:pt x="-11834" y="325206"/>
                      <a:pt x="6065" y="156088"/>
                      <a:pt x="55237" y="108768"/>
                    </a:cubicBezTo>
                    <a:cubicBezTo>
                      <a:pt x="104478" y="61516"/>
                      <a:pt x="200284" y="0"/>
                      <a:pt x="200284" y="0"/>
                    </a:cubicBezTo>
                    <a:close/>
                  </a:path>
                </a:pathLst>
              </a:custGeom>
              <a:solidFill>
                <a:srgbClr val="F8C5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72B5FD4-838E-BA02-3C16-A4BA9723E1AC}"/>
                  </a:ext>
                </a:extLst>
              </p:cNvPr>
              <p:cNvSpPr/>
              <p:nvPr/>
            </p:nvSpPr>
            <p:spPr>
              <a:xfrm>
                <a:off x="3958450" y="-2348019"/>
                <a:ext cx="117516" cy="118870"/>
              </a:xfrm>
              <a:custGeom>
                <a:avLst/>
                <a:gdLst>
                  <a:gd name="connsiteX0" fmla="*/ 104012 w 117516"/>
                  <a:gd name="connsiteY0" fmla="*/ 86319 h 118870"/>
                  <a:gd name="connsiteX1" fmla="*/ 89336 w 117516"/>
                  <a:gd name="connsiteY1" fmla="*/ 102298 h 118870"/>
                  <a:gd name="connsiteX2" fmla="*/ 16573 w 117516"/>
                  <a:gd name="connsiteY2" fmla="*/ 105315 h 118870"/>
                  <a:gd name="connsiteX3" fmla="*/ 16573 w 117516"/>
                  <a:gd name="connsiteY3" fmla="*/ 105315 h 118870"/>
                  <a:gd name="connsiteX4" fmla="*/ 13555 w 117516"/>
                  <a:gd name="connsiteY4" fmla="*/ 32552 h 118870"/>
                  <a:gd name="connsiteX5" fmla="*/ 28231 w 117516"/>
                  <a:gd name="connsiteY5" fmla="*/ 16573 h 118870"/>
                  <a:gd name="connsiteX6" fmla="*/ 100995 w 117516"/>
                  <a:gd name="connsiteY6" fmla="*/ 13555 h 118870"/>
                  <a:gd name="connsiteX7" fmla="*/ 100995 w 117516"/>
                  <a:gd name="connsiteY7" fmla="*/ 13555 h 118870"/>
                  <a:gd name="connsiteX8" fmla="*/ 104012 w 117516"/>
                  <a:gd name="connsiteY8" fmla="*/ 86319 h 11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516" h="118870">
                    <a:moveTo>
                      <a:pt x="104012" y="86319"/>
                    </a:moveTo>
                    <a:lnTo>
                      <a:pt x="89336" y="102298"/>
                    </a:lnTo>
                    <a:cubicBezTo>
                      <a:pt x="70134" y="123146"/>
                      <a:pt x="37421" y="124518"/>
                      <a:pt x="16573" y="105315"/>
                    </a:cubicBezTo>
                    <a:lnTo>
                      <a:pt x="16573" y="105315"/>
                    </a:lnTo>
                    <a:cubicBezTo>
                      <a:pt x="-4275" y="86113"/>
                      <a:pt x="-5647" y="53400"/>
                      <a:pt x="13555" y="32552"/>
                    </a:cubicBezTo>
                    <a:lnTo>
                      <a:pt x="28231" y="16573"/>
                    </a:lnTo>
                    <a:cubicBezTo>
                      <a:pt x="47434" y="-4276"/>
                      <a:pt x="80147" y="-5647"/>
                      <a:pt x="100995" y="13555"/>
                    </a:cubicBezTo>
                    <a:lnTo>
                      <a:pt x="100995" y="13555"/>
                    </a:lnTo>
                    <a:cubicBezTo>
                      <a:pt x="121774" y="32689"/>
                      <a:pt x="123146" y="65470"/>
                      <a:pt x="104012" y="86319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EB29881-EA3C-F44D-5A9D-359BC8475A77}"/>
                  </a:ext>
                </a:extLst>
              </p:cNvPr>
              <p:cNvSpPr/>
              <p:nvPr/>
            </p:nvSpPr>
            <p:spPr>
              <a:xfrm>
                <a:off x="3955636" y="-2366817"/>
                <a:ext cx="37681" cy="85246"/>
              </a:xfrm>
              <a:custGeom>
                <a:avLst/>
                <a:gdLst>
                  <a:gd name="connsiteX0" fmla="*/ 15958 w 37681"/>
                  <a:gd name="connsiteY0" fmla="*/ 73707 h 85246"/>
                  <a:gd name="connsiteX1" fmla="*/ 15958 w 37681"/>
                  <a:gd name="connsiteY1" fmla="*/ 73707 h 85246"/>
                  <a:gd name="connsiteX2" fmla="*/ 47 w 37681"/>
                  <a:gd name="connsiteY2" fmla="*/ 82486 h 85246"/>
                  <a:gd name="connsiteX3" fmla="*/ 2173 w 37681"/>
                  <a:gd name="connsiteY3" fmla="*/ 16512 h 85246"/>
                  <a:gd name="connsiteX4" fmla="*/ 21170 w 37681"/>
                  <a:gd name="connsiteY4" fmla="*/ 52 h 85246"/>
                  <a:gd name="connsiteX5" fmla="*/ 21170 w 37681"/>
                  <a:gd name="connsiteY5" fmla="*/ 52 h 85246"/>
                  <a:gd name="connsiteX6" fmla="*/ 37629 w 37681"/>
                  <a:gd name="connsiteY6" fmla="*/ 19118 h 85246"/>
                  <a:gd name="connsiteX7" fmla="*/ 34886 w 37681"/>
                  <a:gd name="connsiteY7" fmla="*/ 57248 h 85246"/>
                  <a:gd name="connsiteX8" fmla="*/ 15958 w 37681"/>
                  <a:gd name="connsiteY8" fmla="*/ 73707 h 8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81" h="85246">
                    <a:moveTo>
                      <a:pt x="15958" y="73707"/>
                    </a:moveTo>
                    <a:lnTo>
                      <a:pt x="15958" y="73707"/>
                    </a:lnTo>
                    <a:cubicBezTo>
                      <a:pt x="6219" y="73022"/>
                      <a:pt x="-639" y="92224"/>
                      <a:pt x="47" y="82486"/>
                    </a:cubicBezTo>
                    <a:lnTo>
                      <a:pt x="2173" y="16512"/>
                    </a:lnTo>
                    <a:cubicBezTo>
                      <a:pt x="2859" y="6773"/>
                      <a:pt x="11431" y="-702"/>
                      <a:pt x="21170" y="52"/>
                    </a:cubicBezTo>
                    <a:lnTo>
                      <a:pt x="21170" y="52"/>
                    </a:lnTo>
                    <a:cubicBezTo>
                      <a:pt x="30908" y="738"/>
                      <a:pt x="38383" y="9311"/>
                      <a:pt x="37629" y="19118"/>
                    </a:cubicBezTo>
                    <a:lnTo>
                      <a:pt x="34886" y="57248"/>
                    </a:lnTo>
                    <a:cubicBezTo>
                      <a:pt x="34269" y="66987"/>
                      <a:pt x="25696" y="74393"/>
                      <a:pt x="15958" y="73707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CBCFDF87-00D3-F601-D04F-449FBAE776C9}"/>
                  </a:ext>
                </a:extLst>
              </p:cNvPr>
              <p:cNvSpPr/>
              <p:nvPr/>
            </p:nvSpPr>
            <p:spPr>
              <a:xfrm>
                <a:off x="3987541" y="-2371324"/>
                <a:ext cx="61512" cy="63656"/>
              </a:xfrm>
              <a:custGeom>
                <a:avLst/>
                <a:gdLst>
                  <a:gd name="connsiteX0" fmla="*/ 5725 w 61512"/>
                  <a:gd name="connsiteY0" fmla="*/ 59011 h 63656"/>
                  <a:gd name="connsiteX1" fmla="*/ 5725 w 61512"/>
                  <a:gd name="connsiteY1" fmla="*/ 59011 h 63656"/>
                  <a:gd name="connsiteX2" fmla="*/ 4696 w 61512"/>
                  <a:gd name="connsiteY2" fmla="*/ 33842 h 63656"/>
                  <a:gd name="connsiteX3" fmla="*/ 30619 w 61512"/>
                  <a:gd name="connsiteY3" fmla="*/ 5725 h 63656"/>
                  <a:gd name="connsiteX4" fmla="*/ 55788 w 61512"/>
                  <a:gd name="connsiteY4" fmla="*/ 4696 h 63656"/>
                  <a:gd name="connsiteX5" fmla="*/ 55788 w 61512"/>
                  <a:gd name="connsiteY5" fmla="*/ 4696 h 63656"/>
                  <a:gd name="connsiteX6" fmla="*/ 56817 w 61512"/>
                  <a:gd name="connsiteY6" fmla="*/ 29865 h 63656"/>
                  <a:gd name="connsiteX7" fmla="*/ 30894 w 61512"/>
                  <a:gd name="connsiteY7" fmla="*/ 57983 h 63656"/>
                  <a:gd name="connsiteX8" fmla="*/ 5725 w 61512"/>
                  <a:gd name="connsiteY8" fmla="*/ 59011 h 6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656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15"/>
                      <a:pt x="12926" y="65595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A5A53FA-257B-1D93-610D-13FF8E030B05}"/>
                  </a:ext>
                </a:extLst>
              </p:cNvPr>
              <p:cNvSpPr/>
              <p:nvPr/>
            </p:nvSpPr>
            <p:spPr>
              <a:xfrm>
                <a:off x="4020185" y="-2374136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3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2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3" y="57983"/>
                    </a:lnTo>
                    <a:cubicBezTo>
                      <a:pt x="24241" y="65183"/>
                      <a:pt x="12926" y="65664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5E36039-26D2-5AD4-707F-6E3A2F6592CD}"/>
                  </a:ext>
                </a:extLst>
              </p:cNvPr>
              <p:cNvSpPr/>
              <p:nvPr/>
            </p:nvSpPr>
            <p:spPr>
              <a:xfrm>
                <a:off x="4030403" y="-2352327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3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7D4D127-7F34-EED1-F9B7-337D5B0BD93E}"/>
                  </a:ext>
                </a:extLst>
              </p:cNvPr>
              <p:cNvSpPr/>
              <p:nvPr/>
            </p:nvSpPr>
            <p:spPr>
              <a:xfrm>
                <a:off x="4031912" y="-2321260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4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57C09C38-7C23-9784-F356-9F7EBF625F0A}"/>
                  </a:ext>
                </a:extLst>
              </p:cNvPr>
              <p:cNvSpPr/>
              <p:nvPr/>
            </p:nvSpPr>
            <p:spPr>
              <a:xfrm rot="-3021600">
                <a:off x="3998519" y="-2342951"/>
                <a:ext cx="57950" cy="3703"/>
              </a:xfrm>
              <a:custGeom>
                <a:avLst/>
                <a:gdLst>
                  <a:gd name="connsiteX0" fmla="*/ 0 w 57950"/>
                  <a:gd name="connsiteY0" fmla="*/ 0 h 3703"/>
                  <a:gd name="connsiteX1" fmla="*/ 57950 w 57950"/>
                  <a:gd name="connsiteY1" fmla="*/ 0 h 3703"/>
                  <a:gd name="connsiteX2" fmla="*/ 57950 w 57950"/>
                  <a:gd name="connsiteY2" fmla="*/ 3703 h 3703"/>
                  <a:gd name="connsiteX3" fmla="*/ 0 w 5795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50" h="3703">
                    <a:moveTo>
                      <a:pt x="0" y="0"/>
                    </a:moveTo>
                    <a:lnTo>
                      <a:pt x="57950" y="0"/>
                    </a:lnTo>
                    <a:lnTo>
                      <a:pt x="5795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82BA01BC-9494-1535-1FB7-83AC45CFE76F}"/>
                  </a:ext>
                </a:extLst>
              </p:cNvPr>
              <p:cNvSpPr/>
              <p:nvPr/>
            </p:nvSpPr>
            <p:spPr>
              <a:xfrm rot="-3020100">
                <a:off x="4034361" y="-2330862"/>
                <a:ext cx="56715" cy="3703"/>
              </a:xfrm>
              <a:custGeom>
                <a:avLst/>
                <a:gdLst>
                  <a:gd name="connsiteX0" fmla="*/ 0 w 56715"/>
                  <a:gd name="connsiteY0" fmla="*/ 0 h 3703"/>
                  <a:gd name="connsiteX1" fmla="*/ 56716 w 56715"/>
                  <a:gd name="connsiteY1" fmla="*/ 0 h 3703"/>
                  <a:gd name="connsiteX2" fmla="*/ 56716 w 56715"/>
                  <a:gd name="connsiteY2" fmla="*/ 3703 h 3703"/>
                  <a:gd name="connsiteX3" fmla="*/ 0 w 56715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15" h="3703">
                    <a:moveTo>
                      <a:pt x="0" y="0"/>
                    </a:moveTo>
                    <a:lnTo>
                      <a:pt x="56716" y="0"/>
                    </a:lnTo>
                    <a:lnTo>
                      <a:pt x="56716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AFAD331-5374-55C6-05BB-AAB67F570992}"/>
                  </a:ext>
                </a:extLst>
              </p:cNvPr>
              <p:cNvSpPr/>
              <p:nvPr/>
            </p:nvSpPr>
            <p:spPr>
              <a:xfrm rot="-3020100">
                <a:off x="4043274" y="-2301159"/>
                <a:ext cx="48760" cy="3703"/>
              </a:xfrm>
              <a:custGeom>
                <a:avLst/>
                <a:gdLst>
                  <a:gd name="connsiteX0" fmla="*/ 0 w 48760"/>
                  <a:gd name="connsiteY0" fmla="*/ 0 h 3703"/>
                  <a:gd name="connsiteX1" fmla="*/ 48760 w 48760"/>
                  <a:gd name="connsiteY1" fmla="*/ 0 h 3703"/>
                  <a:gd name="connsiteX2" fmla="*/ 48760 w 48760"/>
                  <a:gd name="connsiteY2" fmla="*/ 3703 h 3703"/>
                  <a:gd name="connsiteX3" fmla="*/ 0 w 4876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60" h="3703">
                    <a:moveTo>
                      <a:pt x="0" y="0"/>
                    </a:moveTo>
                    <a:lnTo>
                      <a:pt x="48760" y="0"/>
                    </a:lnTo>
                    <a:lnTo>
                      <a:pt x="4876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1" name="图形 2">
                <a:extLst>
                  <a:ext uri="{FF2B5EF4-FFF2-40B4-BE49-F238E27FC236}">
                    <a16:creationId xmlns:a16="http://schemas.microsoft.com/office/drawing/2014/main" id="{9F19CDEE-1651-844D-85CF-3D56FE4F71DF}"/>
                  </a:ext>
                </a:extLst>
              </p:cNvPr>
              <p:cNvGrpSpPr/>
              <p:nvPr/>
            </p:nvGrpSpPr>
            <p:grpSpPr>
              <a:xfrm>
                <a:off x="3301901" y="-1803858"/>
                <a:ext cx="141494" cy="141939"/>
                <a:chOff x="3301901" y="-1803858"/>
                <a:chExt cx="141494" cy="141939"/>
              </a:xfrm>
            </p:grpSpPr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676A38BA-63FF-2554-BB01-E17E5AA5EA4C}"/>
                    </a:ext>
                  </a:extLst>
                </p:cNvPr>
                <p:cNvSpPr/>
                <p:nvPr/>
              </p:nvSpPr>
              <p:spPr>
                <a:xfrm>
                  <a:off x="3301901" y="-1801812"/>
                  <a:ext cx="116810" cy="119507"/>
                </a:xfrm>
                <a:custGeom>
                  <a:avLst/>
                  <a:gdLst>
                    <a:gd name="connsiteX0" fmla="*/ 25933 w 116810"/>
                    <a:gd name="connsiteY0" fmla="*/ 101165 h 119507"/>
                    <a:gd name="connsiteX1" fmla="*/ 12011 w 116810"/>
                    <a:gd name="connsiteY1" fmla="*/ 84568 h 119507"/>
                    <a:gd name="connsiteX2" fmla="*/ 18320 w 116810"/>
                    <a:gd name="connsiteY2" fmla="*/ 12011 h 119507"/>
                    <a:gd name="connsiteX3" fmla="*/ 18320 w 116810"/>
                    <a:gd name="connsiteY3" fmla="*/ 12011 h 119507"/>
                    <a:gd name="connsiteX4" fmla="*/ 90878 w 116810"/>
                    <a:gd name="connsiteY4" fmla="*/ 18320 h 119507"/>
                    <a:gd name="connsiteX5" fmla="*/ 104800 w 116810"/>
                    <a:gd name="connsiteY5" fmla="*/ 34917 h 119507"/>
                    <a:gd name="connsiteX6" fmla="*/ 98490 w 116810"/>
                    <a:gd name="connsiteY6" fmla="*/ 107474 h 119507"/>
                    <a:gd name="connsiteX7" fmla="*/ 98490 w 116810"/>
                    <a:gd name="connsiteY7" fmla="*/ 107474 h 119507"/>
                    <a:gd name="connsiteX8" fmla="*/ 25933 w 116810"/>
                    <a:gd name="connsiteY8" fmla="*/ 101165 h 119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810" h="119507">
                      <a:moveTo>
                        <a:pt x="25933" y="101165"/>
                      </a:moveTo>
                      <a:lnTo>
                        <a:pt x="12011" y="84568"/>
                      </a:lnTo>
                      <a:cubicBezTo>
                        <a:pt x="-6231" y="62897"/>
                        <a:pt x="-3351" y="30253"/>
                        <a:pt x="18320" y="12011"/>
                      </a:cubicBezTo>
                      <a:lnTo>
                        <a:pt x="18320" y="12011"/>
                      </a:lnTo>
                      <a:cubicBezTo>
                        <a:pt x="39991" y="-6231"/>
                        <a:pt x="72636" y="-3351"/>
                        <a:pt x="90878" y="18320"/>
                      </a:cubicBezTo>
                      <a:lnTo>
                        <a:pt x="104800" y="34917"/>
                      </a:lnTo>
                      <a:cubicBezTo>
                        <a:pt x="123042" y="56588"/>
                        <a:pt x="120162" y="89232"/>
                        <a:pt x="98490" y="107474"/>
                      </a:cubicBezTo>
                      <a:lnTo>
                        <a:pt x="98490" y="107474"/>
                      </a:lnTo>
                      <a:cubicBezTo>
                        <a:pt x="76819" y="125716"/>
                        <a:pt x="44175" y="122905"/>
                        <a:pt x="25933" y="101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3D38193-88ED-113E-DE24-57EC4EFF9F9D}"/>
                    </a:ext>
                  </a:extLst>
                </p:cNvPr>
                <p:cNvSpPr/>
                <p:nvPr/>
              </p:nvSpPr>
              <p:spPr>
                <a:xfrm>
                  <a:off x="3361158" y="-1803858"/>
                  <a:ext cx="82237" cy="46087"/>
                </a:xfrm>
                <a:custGeom>
                  <a:avLst/>
                  <a:gdLst>
                    <a:gd name="connsiteX0" fmla="*/ 9470 w 82237"/>
                    <a:gd name="connsiteY0" fmla="*/ 17142 h 46087"/>
                    <a:gd name="connsiteX1" fmla="*/ 9470 w 82237"/>
                    <a:gd name="connsiteY1" fmla="*/ 17142 h 46087"/>
                    <a:gd name="connsiteX2" fmla="*/ 2818 w 82237"/>
                    <a:gd name="connsiteY2" fmla="*/ 272 h 46087"/>
                    <a:gd name="connsiteX3" fmla="*/ 67969 w 82237"/>
                    <a:gd name="connsiteY3" fmla="*/ 10833 h 46087"/>
                    <a:gd name="connsiteX4" fmla="*/ 81890 w 82237"/>
                    <a:gd name="connsiteY4" fmla="*/ 31819 h 46087"/>
                    <a:gd name="connsiteX5" fmla="*/ 81890 w 82237"/>
                    <a:gd name="connsiteY5" fmla="*/ 31819 h 46087"/>
                    <a:gd name="connsiteX6" fmla="*/ 60905 w 82237"/>
                    <a:gd name="connsiteY6" fmla="*/ 45740 h 46087"/>
                    <a:gd name="connsiteX7" fmla="*/ 23392 w 82237"/>
                    <a:gd name="connsiteY7" fmla="*/ 38128 h 46087"/>
                    <a:gd name="connsiteX8" fmla="*/ 9470 w 82237"/>
                    <a:gd name="connsiteY8" fmla="*/ 17142 h 46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237" h="46087">
                      <a:moveTo>
                        <a:pt x="9470" y="17142"/>
                      </a:moveTo>
                      <a:lnTo>
                        <a:pt x="9470" y="17142"/>
                      </a:lnTo>
                      <a:cubicBezTo>
                        <a:pt x="11390" y="7541"/>
                        <a:pt x="-6784" y="-1717"/>
                        <a:pt x="2818" y="272"/>
                      </a:cubicBezTo>
                      <a:lnTo>
                        <a:pt x="67969" y="10833"/>
                      </a:lnTo>
                      <a:cubicBezTo>
                        <a:pt x="77570" y="12753"/>
                        <a:pt x="83810" y="22218"/>
                        <a:pt x="81890" y="31819"/>
                      </a:cubicBezTo>
                      <a:lnTo>
                        <a:pt x="81890" y="31819"/>
                      </a:lnTo>
                      <a:cubicBezTo>
                        <a:pt x="79970" y="41420"/>
                        <a:pt x="70506" y="47661"/>
                        <a:pt x="60905" y="45740"/>
                      </a:cubicBezTo>
                      <a:lnTo>
                        <a:pt x="23392" y="38128"/>
                      </a:lnTo>
                      <a:cubicBezTo>
                        <a:pt x="13790" y="36208"/>
                        <a:pt x="7550" y="26744"/>
                        <a:pt x="9470" y="171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D65D26EF-0DFA-B202-8060-766685FD7FF6}"/>
                    </a:ext>
                  </a:extLst>
                </p:cNvPr>
                <p:cNvSpPr/>
                <p:nvPr/>
              </p:nvSpPr>
              <p:spPr>
                <a:xfrm>
                  <a:off x="3380572" y="-1766946"/>
                  <a:ext cx="60194" cy="64908"/>
                </a:xfrm>
                <a:custGeom>
                  <a:avLst/>
                  <a:gdLst>
                    <a:gd name="connsiteX0" fmla="*/ 6309 w 60194"/>
                    <a:gd name="connsiteY0" fmla="*/ 4165 h 64908"/>
                    <a:gd name="connsiteX1" fmla="*/ 6309 w 60194"/>
                    <a:gd name="connsiteY1" fmla="*/ 4165 h 64908"/>
                    <a:gd name="connsiteX2" fmla="*/ 31409 w 60194"/>
                    <a:gd name="connsiteY2" fmla="*/ 6360 h 64908"/>
                    <a:gd name="connsiteX3" fmla="*/ 56029 w 60194"/>
                    <a:gd name="connsiteY3" fmla="*/ 35643 h 64908"/>
                    <a:gd name="connsiteX4" fmla="*/ 53835 w 60194"/>
                    <a:gd name="connsiteY4" fmla="*/ 60743 h 64908"/>
                    <a:gd name="connsiteX5" fmla="*/ 53835 w 60194"/>
                    <a:gd name="connsiteY5" fmla="*/ 60743 h 64908"/>
                    <a:gd name="connsiteX6" fmla="*/ 28734 w 60194"/>
                    <a:gd name="connsiteY6" fmla="*/ 58549 h 64908"/>
                    <a:gd name="connsiteX7" fmla="*/ 4114 w 60194"/>
                    <a:gd name="connsiteY7" fmla="*/ 29265 h 64908"/>
                    <a:gd name="connsiteX8" fmla="*/ 6309 w 6019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194" h="64908">
                      <a:moveTo>
                        <a:pt x="6309" y="4165"/>
                      </a:moveTo>
                      <a:lnTo>
                        <a:pt x="6309" y="4165"/>
                      </a:lnTo>
                      <a:cubicBezTo>
                        <a:pt x="13784" y="-2145"/>
                        <a:pt x="25100" y="-1184"/>
                        <a:pt x="31409" y="6360"/>
                      </a:cubicBezTo>
                      <a:lnTo>
                        <a:pt x="56029" y="35643"/>
                      </a:lnTo>
                      <a:cubicBezTo>
                        <a:pt x="62338" y="43118"/>
                        <a:pt x="61378" y="54434"/>
                        <a:pt x="53835" y="60743"/>
                      </a:cubicBezTo>
                      <a:lnTo>
                        <a:pt x="53835" y="60743"/>
                      </a:lnTo>
                      <a:cubicBezTo>
                        <a:pt x="46359" y="67053"/>
                        <a:pt x="35044" y="66093"/>
                        <a:pt x="28734" y="58549"/>
                      </a:cubicBezTo>
                      <a:lnTo>
                        <a:pt x="4114" y="29265"/>
                      </a:lnTo>
                      <a:cubicBezTo>
                        <a:pt x="-2127" y="21790"/>
                        <a:pt x="-1167" y="10474"/>
                        <a:pt x="630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4C3C8D2-6260-D1B7-F475-478206715F45}"/>
                    </a:ext>
                  </a:extLst>
                </p:cNvPr>
                <p:cNvSpPr/>
                <p:nvPr/>
              </p:nvSpPr>
              <p:spPr>
                <a:xfrm>
                  <a:off x="3379150" y="-1734165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60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60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4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74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9B4A3C81-5F2F-982E-259C-4F678A4D6BEA}"/>
                    </a:ext>
                  </a:extLst>
                </p:cNvPr>
                <p:cNvSpPr/>
                <p:nvPr/>
              </p:nvSpPr>
              <p:spPr>
                <a:xfrm>
                  <a:off x="3356244" y="-1726826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59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59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5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06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A21A80D3-F4C6-6AF9-B734-91B05552BEF0}"/>
                    </a:ext>
                  </a:extLst>
                </p:cNvPr>
                <p:cNvSpPr/>
                <p:nvPr/>
              </p:nvSpPr>
              <p:spPr>
                <a:xfrm>
                  <a:off x="3325200" y="-1729295"/>
                  <a:ext cx="60222" cy="64908"/>
                </a:xfrm>
                <a:custGeom>
                  <a:avLst/>
                  <a:gdLst>
                    <a:gd name="connsiteX0" fmla="*/ 6337 w 60222"/>
                    <a:gd name="connsiteY0" fmla="*/ 4165 h 64908"/>
                    <a:gd name="connsiteX1" fmla="*/ 6337 w 60222"/>
                    <a:gd name="connsiteY1" fmla="*/ 4165 h 64908"/>
                    <a:gd name="connsiteX2" fmla="*/ 31437 w 60222"/>
                    <a:gd name="connsiteY2" fmla="*/ 6359 h 64908"/>
                    <a:gd name="connsiteX3" fmla="*/ 56057 w 60222"/>
                    <a:gd name="connsiteY3" fmla="*/ 35643 h 64908"/>
                    <a:gd name="connsiteX4" fmla="*/ 53863 w 60222"/>
                    <a:gd name="connsiteY4" fmla="*/ 60743 h 64908"/>
                    <a:gd name="connsiteX5" fmla="*/ 53863 w 60222"/>
                    <a:gd name="connsiteY5" fmla="*/ 60743 h 64908"/>
                    <a:gd name="connsiteX6" fmla="*/ 28763 w 60222"/>
                    <a:gd name="connsiteY6" fmla="*/ 58549 h 64908"/>
                    <a:gd name="connsiteX7" fmla="*/ 4142 w 60222"/>
                    <a:gd name="connsiteY7" fmla="*/ 29265 h 64908"/>
                    <a:gd name="connsiteX8" fmla="*/ 6337 w 60222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22" h="64908">
                      <a:moveTo>
                        <a:pt x="6337" y="4165"/>
                      </a:moveTo>
                      <a:lnTo>
                        <a:pt x="6337" y="4165"/>
                      </a:lnTo>
                      <a:cubicBezTo>
                        <a:pt x="13812" y="-2144"/>
                        <a:pt x="25128" y="-1184"/>
                        <a:pt x="31437" y="6359"/>
                      </a:cubicBezTo>
                      <a:lnTo>
                        <a:pt x="56057" y="35643"/>
                      </a:lnTo>
                      <a:cubicBezTo>
                        <a:pt x="62367" y="43118"/>
                        <a:pt x="61407" y="54434"/>
                        <a:pt x="53863" y="60743"/>
                      </a:cubicBezTo>
                      <a:lnTo>
                        <a:pt x="53863" y="60743"/>
                      </a:lnTo>
                      <a:cubicBezTo>
                        <a:pt x="46388" y="67053"/>
                        <a:pt x="35072" y="66093"/>
                        <a:pt x="28763" y="58549"/>
                      </a:cubicBezTo>
                      <a:lnTo>
                        <a:pt x="4142" y="29265"/>
                      </a:lnTo>
                      <a:cubicBezTo>
                        <a:pt x="-2167" y="21721"/>
                        <a:pt x="-1138" y="10406"/>
                        <a:pt x="6337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45F08D04-3BF3-E83F-0372-7072D39F5655}"/>
                    </a:ext>
                  </a:extLst>
                </p:cNvPr>
                <p:cNvSpPr/>
                <p:nvPr/>
              </p:nvSpPr>
              <p:spPr>
                <a:xfrm rot="-2579880">
                  <a:off x="3409154" y="-1754018"/>
                  <a:ext cx="3703" cy="57950"/>
                </a:xfrm>
                <a:custGeom>
                  <a:avLst/>
                  <a:gdLst>
                    <a:gd name="connsiteX0" fmla="*/ 0 w 3703"/>
                    <a:gd name="connsiteY0" fmla="*/ 0 h 57950"/>
                    <a:gd name="connsiteX1" fmla="*/ 3703 w 3703"/>
                    <a:gd name="connsiteY1" fmla="*/ 0 h 57950"/>
                    <a:gd name="connsiteX2" fmla="*/ 3703 w 3703"/>
                    <a:gd name="connsiteY2" fmla="*/ 57950 h 57950"/>
                    <a:gd name="connsiteX3" fmla="*/ 0 w 3703"/>
                    <a:gd name="connsiteY3" fmla="*/ 57950 h 57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795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7950"/>
                      </a:lnTo>
                      <a:lnTo>
                        <a:pt x="0" y="5795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3941538-A188-D08C-8174-B8164903C016}"/>
                    </a:ext>
                  </a:extLst>
                </p:cNvPr>
                <p:cNvSpPr/>
                <p:nvPr/>
              </p:nvSpPr>
              <p:spPr>
                <a:xfrm rot="-2578260">
                  <a:off x="3392850" y="-1720159"/>
                  <a:ext cx="3703" cy="56715"/>
                </a:xfrm>
                <a:custGeom>
                  <a:avLst/>
                  <a:gdLst>
                    <a:gd name="connsiteX0" fmla="*/ 0 w 3703"/>
                    <a:gd name="connsiteY0" fmla="*/ 0 h 56715"/>
                    <a:gd name="connsiteX1" fmla="*/ 3703 w 3703"/>
                    <a:gd name="connsiteY1" fmla="*/ 0 h 56715"/>
                    <a:gd name="connsiteX2" fmla="*/ 3703 w 3703"/>
                    <a:gd name="connsiteY2" fmla="*/ 56715 h 56715"/>
                    <a:gd name="connsiteX3" fmla="*/ 0 w 3703"/>
                    <a:gd name="connsiteY3" fmla="*/ 56715 h 56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6715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6715"/>
                      </a:lnTo>
                      <a:lnTo>
                        <a:pt x="0" y="5671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D8252451-1BA5-89F8-8D90-20C2D0CB518C}"/>
                    </a:ext>
                  </a:extLst>
                </p:cNvPr>
                <p:cNvSpPr/>
                <p:nvPr/>
              </p:nvSpPr>
              <p:spPr>
                <a:xfrm rot="-2578260">
                  <a:off x="3362792" y="-1715120"/>
                  <a:ext cx="3703" cy="48760"/>
                </a:xfrm>
                <a:custGeom>
                  <a:avLst/>
                  <a:gdLst>
                    <a:gd name="connsiteX0" fmla="*/ 0 w 3703"/>
                    <a:gd name="connsiteY0" fmla="*/ 0 h 48760"/>
                    <a:gd name="connsiteX1" fmla="*/ 3703 w 3703"/>
                    <a:gd name="connsiteY1" fmla="*/ 0 h 48760"/>
                    <a:gd name="connsiteX2" fmla="*/ 3703 w 3703"/>
                    <a:gd name="connsiteY2" fmla="*/ 48760 h 48760"/>
                    <a:gd name="connsiteX3" fmla="*/ 0 w 3703"/>
                    <a:gd name="connsiteY3" fmla="*/ 48760 h 4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4876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48760"/>
                      </a:lnTo>
                      <a:lnTo>
                        <a:pt x="0" y="4876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3BA8222-8464-8144-AD39-272AC9F473B8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457634" cy="334660"/>
              </a:xfrm>
              <a:custGeom>
                <a:avLst/>
                <a:gdLst>
                  <a:gd name="connsiteX0" fmla="*/ 186057 w 457634"/>
                  <a:gd name="connsiteY0" fmla="*/ 116106 h 334660"/>
                  <a:gd name="connsiteX1" fmla="*/ 0 w 457634"/>
                  <a:gd name="connsiteY1" fmla="*/ 0 h 334660"/>
                  <a:gd name="connsiteX2" fmla="*/ 163906 w 457634"/>
                  <a:gd name="connsiteY2" fmla="*/ 187224 h 334660"/>
                  <a:gd name="connsiteX3" fmla="*/ 164112 w 457634"/>
                  <a:gd name="connsiteY3" fmla="*/ 195316 h 334660"/>
                  <a:gd name="connsiteX4" fmla="*/ 164112 w 457634"/>
                  <a:gd name="connsiteY4" fmla="*/ 313891 h 334660"/>
                  <a:gd name="connsiteX5" fmla="*/ 457634 w 457634"/>
                  <a:gd name="connsiteY5" fmla="*/ 193190 h 334660"/>
                  <a:gd name="connsiteX6" fmla="*/ 387203 w 457634"/>
                  <a:gd name="connsiteY6" fmla="*/ 127833 h 334660"/>
                  <a:gd name="connsiteX7" fmla="*/ 186057 w 457634"/>
                  <a:gd name="connsiteY7" fmla="*/ 116106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634" h="334660">
                    <a:moveTo>
                      <a:pt x="186057" y="116106"/>
                    </a:moveTo>
                    <a:cubicBezTo>
                      <a:pt x="116929" y="20231"/>
                      <a:pt x="12756" y="1920"/>
                      <a:pt x="0" y="0"/>
                    </a:cubicBezTo>
                    <a:cubicBezTo>
                      <a:pt x="90663" y="15774"/>
                      <a:pt x="160134" y="93063"/>
                      <a:pt x="163906" y="187224"/>
                    </a:cubicBezTo>
                    <a:cubicBezTo>
                      <a:pt x="164043" y="189898"/>
                      <a:pt x="164112" y="192641"/>
                      <a:pt x="164112" y="195316"/>
                    </a:cubicBezTo>
                    <a:lnTo>
                      <a:pt x="164112" y="313891"/>
                    </a:lnTo>
                    <a:cubicBezTo>
                      <a:pt x="316497" y="399410"/>
                      <a:pt x="457634" y="193190"/>
                      <a:pt x="457634" y="193190"/>
                    </a:cubicBezTo>
                    <a:lnTo>
                      <a:pt x="387203" y="127833"/>
                    </a:lnTo>
                    <a:cubicBezTo>
                      <a:pt x="330213" y="189898"/>
                      <a:pt x="259850" y="218359"/>
                      <a:pt x="186057" y="116106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A57B612-E21D-7715-7788-8ADB8784366E}"/>
                  </a:ext>
                </a:extLst>
              </p:cNvPr>
              <p:cNvSpPr/>
              <p:nvPr/>
            </p:nvSpPr>
            <p:spPr>
              <a:xfrm>
                <a:off x="3164956" y="-2411753"/>
                <a:ext cx="570069" cy="672769"/>
              </a:xfrm>
              <a:custGeom>
                <a:avLst/>
                <a:gdLst>
                  <a:gd name="connsiteX0" fmla="*/ 0 w 570069"/>
                  <a:gd name="connsiteY0" fmla="*/ 356342 h 672769"/>
                  <a:gd name="connsiteX1" fmla="*/ 126873 w 570069"/>
                  <a:gd name="connsiteY1" fmla="*/ 672770 h 672769"/>
                  <a:gd name="connsiteX2" fmla="*/ 164729 w 570069"/>
                  <a:gd name="connsiteY2" fmla="*/ 645749 h 672769"/>
                  <a:gd name="connsiteX3" fmla="*/ 190995 w 570069"/>
                  <a:gd name="connsiteY3" fmla="*/ 596783 h 672769"/>
                  <a:gd name="connsiteX4" fmla="*/ 178857 w 570069"/>
                  <a:gd name="connsiteY4" fmla="*/ 574426 h 672769"/>
                  <a:gd name="connsiteX5" fmla="*/ 213695 w 570069"/>
                  <a:gd name="connsiteY5" fmla="*/ 574426 h 672769"/>
                  <a:gd name="connsiteX6" fmla="*/ 429379 w 570069"/>
                  <a:gd name="connsiteY6" fmla="*/ 574632 h 672769"/>
                  <a:gd name="connsiteX7" fmla="*/ 552206 w 570069"/>
                  <a:gd name="connsiteY7" fmla="*/ 574769 h 672769"/>
                  <a:gd name="connsiteX8" fmla="*/ 570037 w 570069"/>
                  <a:gd name="connsiteY8" fmla="*/ 555841 h 672769"/>
                  <a:gd name="connsiteX9" fmla="*/ 555155 w 570069"/>
                  <a:gd name="connsiteY9" fmla="*/ 316840 h 672769"/>
                  <a:gd name="connsiteX10" fmla="*/ 555155 w 570069"/>
                  <a:gd name="connsiteY10" fmla="*/ 198265 h 672769"/>
                  <a:gd name="connsiteX11" fmla="*/ 554949 w 570069"/>
                  <a:gd name="connsiteY11" fmla="*/ 190172 h 672769"/>
                  <a:gd name="connsiteX12" fmla="*/ 391043 w 570069"/>
                  <a:gd name="connsiteY12" fmla="*/ 2949 h 672769"/>
                  <a:gd name="connsiteX13" fmla="*/ 389740 w 570069"/>
                  <a:gd name="connsiteY13" fmla="*/ 2743 h 672769"/>
                  <a:gd name="connsiteX14" fmla="*/ 356890 w 570069"/>
                  <a:gd name="connsiteY14" fmla="*/ 0 h 672769"/>
                  <a:gd name="connsiteX15" fmla="*/ 286664 w 570069"/>
                  <a:gd name="connsiteY15" fmla="*/ 0 h 672769"/>
                  <a:gd name="connsiteX16" fmla="*/ 253883 w 570069"/>
                  <a:gd name="connsiteY16" fmla="*/ 2743 h 672769"/>
                  <a:gd name="connsiteX17" fmla="*/ 211844 w 570069"/>
                  <a:gd name="connsiteY17" fmla="*/ 14676 h 672769"/>
                  <a:gd name="connsiteX18" fmla="*/ 0 w 570069"/>
                  <a:gd name="connsiteY18" fmla="*/ 356342 h 67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0069" h="672769">
                    <a:moveTo>
                      <a:pt x="0" y="356342"/>
                    </a:moveTo>
                    <a:cubicBezTo>
                      <a:pt x="0" y="479717"/>
                      <a:pt x="30792" y="580187"/>
                      <a:pt x="126873" y="672770"/>
                    </a:cubicBezTo>
                    <a:cubicBezTo>
                      <a:pt x="130165" y="671810"/>
                      <a:pt x="139972" y="669615"/>
                      <a:pt x="164729" y="645749"/>
                    </a:cubicBezTo>
                    <a:cubicBezTo>
                      <a:pt x="180297" y="630799"/>
                      <a:pt x="190995" y="596783"/>
                      <a:pt x="190995" y="596783"/>
                    </a:cubicBezTo>
                    <a:cubicBezTo>
                      <a:pt x="190995" y="596783"/>
                      <a:pt x="185989" y="588554"/>
                      <a:pt x="178857" y="574426"/>
                    </a:cubicBezTo>
                    <a:lnTo>
                      <a:pt x="213695" y="574426"/>
                    </a:lnTo>
                    <a:lnTo>
                      <a:pt x="429379" y="574632"/>
                    </a:lnTo>
                    <a:lnTo>
                      <a:pt x="552206" y="574769"/>
                    </a:lnTo>
                    <a:cubicBezTo>
                      <a:pt x="562493" y="574769"/>
                      <a:pt x="570654" y="566128"/>
                      <a:pt x="570037" y="555841"/>
                    </a:cubicBezTo>
                    <a:lnTo>
                      <a:pt x="555155" y="316840"/>
                    </a:lnTo>
                    <a:lnTo>
                      <a:pt x="555155" y="198265"/>
                    </a:lnTo>
                    <a:cubicBezTo>
                      <a:pt x="555155" y="195522"/>
                      <a:pt x="555087" y="192847"/>
                      <a:pt x="554949" y="190172"/>
                    </a:cubicBezTo>
                    <a:cubicBezTo>
                      <a:pt x="551246" y="96012"/>
                      <a:pt x="481706" y="18722"/>
                      <a:pt x="391043" y="2949"/>
                    </a:cubicBezTo>
                    <a:cubicBezTo>
                      <a:pt x="390632" y="2880"/>
                      <a:pt x="390152" y="2812"/>
                      <a:pt x="389740" y="2743"/>
                    </a:cubicBezTo>
                    <a:cubicBezTo>
                      <a:pt x="379042" y="960"/>
                      <a:pt x="368069" y="0"/>
                      <a:pt x="356890" y="0"/>
                    </a:cubicBezTo>
                    <a:lnTo>
                      <a:pt x="286664" y="0"/>
                    </a:lnTo>
                    <a:cubicBezTo>
                      <a:pt x="275555" y="0"/>
                      <a:pt x="264582" y="892"/>
                      <a:pt x="253883" y="2743"/>
                    </a:cubicBezTo>
                    <a:cubicBezTo>
                      <a:pt x="239276" y="5144"/>
                      <a:pt x="225217" y="9190"/>
                      <a:pt x="211844" y="14676"/>
                    </a:cubicBezTo>
                    <a:cubicBezTo>
                      <a:pt x="97246" y="55275"/>
                      <a:pt x="69" y="197922"/>
                      <a:pt x="0" y="356342"/>
                    </a:cubicBezTo>
                    <a:close/>
                  </a:path>
                </a:pathLst>
              </a:custGeom>
              <a:solidFill>
                <a:srgbClr val="57B89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92A1CD9-60C4-D993-3882-D12F2C78BE5C}"/>
                  </a:ext>
                </a:extLst>
              </p:cNvPr>
              <p:cNvSpPr/>
              <p:nvPr/>
            </p:nvSpPr>
            <p:spPr>
              <a:xfrm>
                <a:off x="3378514" y="-2411753"/>
                <a:ext cx="215752" cy="574768"/>
              </a:xfrm>
              <a:custGeom>
                <a:avLst/>
                <a:gdLst>
                  <a:gd name="connsiteX0" fmla="*/ 0 w 215752"/>
                  <a:gd name="connsiteY0" fmla="*/ 574769 h 574768"/>
                  <a:gd name="connsiteX1" fmla="*/ 215753 w 215752"/>
                  <a:gd name="connsiteY1" fmla="*/ 574769 h 574768"/>
                  <a:gd name="connsiteX2" fmla="*/ 215753 w 215752"/>
                  <a:gd name="connsiteY2" fmla="*/ 574632 h 574768"/>
                  <a:gd name="connsiteX3" fmla="*/ 179954 w 215752"/>
                  <a:gd name="connsiteY3" fmla="*/ 40668 h 574768"/>
                  <a:gd name="connsiteX4" fmla="*/ 177417 w 215752"/>
                  <a:gd name="connsiteY4" fmla="*/ 2949 h 574768"/>
                  <a:gd name="connsiteX5" fmla="*/ 176114 w 215752"/>
                  <a:gd name="connsiteY5" fmla="*/ 2743 h 574768"/>
                  <a:gd name="connsiteX6" fmla="*/ 143264 w 215752"/>
                  <a:gd name="connsiteY6" fmla="*/ 0 h 574768"/>
                  <a:gd name="connsiteX7" fmla="*/ 73038 w 215752"/>
                  <a:gd name="connsiteY7" fmla="*/ 0 h 574768"/>
                  <a:gd name="connsiteX8" fmla="*/ 40257 w 215752"/>
                  <a:gd name="connsiteY8" fmla="*/ 2743 h 574768"/>
                  <a:gd name="connsiteX9" fmla="*/ 37513 w 215752"/>
                  <a:gd name="connsiteY9" fmla="*/ 41765 h 574768"/>
                  <a:gd name="connsiteX10" fmla="*/ 0 w 215752"/>
                  <a:gd name="connsiteY10" fmla="*/ 574426 h 574768"/>
                  <a:gd name="connsiteX11" fmla="*/ 0 w 215752"/>
                  <a:gd name="connsiteY11" fmla="*/ 574769 h 57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5752" h="574768">
                    <a:moveTo>
                      <a:pt x="0" y="574769"/>
                    </a:moveTo>
                    <a:lnTo>
                      <a:pt x="215753" y="574769"/>
                    </a:lnTo>
                    <a:lnTo>
                      <a:pt x="215753" y="574632"/>
                    </a:lnTo>
                    <a:lnTo>
                      <a:pt x="179954" y="40668"/>
                    </a:lnTo>
                    <a:lnTo>
                      <a:pt x="177417" y="2949"/>
                    </a:lnTo>
                    <a:cubicBezTo>
                      <a:pt x="177005" y="2880"/>
                      <a:pt x="176525" y="2812"/>
                      <a:pt x="176114" y="2743"/>
                    </a:cubicBezTo>
                    <a:cubicBezTo>
                      <a:pt x="165415" y="960"/>
                      <a:pt x="154442" y="0"/>
                      <a:pt x="143264" y="0"/>
                    </a:cubicBezTo>
                    <a:lnTo>
                      <a:pt x="73038" y="0"/>
                    </a:lnTo>
                    <a:cubicBezTo>
                      <a:pt x="61928" y="0"/>
                      <a:pt x="50955" y="892"/>
                      <a:pt x="40257" y="2743"/>
                    </a:cubicBezTo>
                    <a:lnTo>
                      <a:pt x="37513" y="41765"/>
                    </a:lnTo>
                    <a:lnTo>
                      <a:pt x="0" y="574426"/>
                    </a:lnTo>
                    <a:lnTo>
                      <a:pt x="0" y="574769"/>
                    </a:lnTo>
                    <a:close/>
                  </a:path>
                </a:pathLst>
              </a:custGeom>
              <a:solidFill>
                <a:srgbClr val="E5F8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156AC54-291E-7168-6861-F7DAA9D2CC5B}"/>
                  </a:ext>
                </a:extLst>
              </p:cNvPr>
              <p:cNvSpPr/>
              <p:nvPr/>
            </p:nvSpPr>
            <p:spPr>
              <a:xfrm>
                <a:off x="3416027" y="-2435471"/>
                <a:ext cx="142440" cy="120964"/>
              </a:xfrm>
              <a:custGeom>
                <a:avLst/>
                <a:gdLst>
                  <a:gd name="connsiteX0" fmla="*/ 0 w 142440"/>
                  <a:gd name="connsiteY0" fmla="*/ 65414 h 120964"/>
                  <a:gd name="connsiteX1" fmla="*/ 70089 w 142440"/>
                  <a:gd name="connsiteY1" fmla="*/ 120964 h 120964"/>
                  <a:gd name="connsiteX2" fmla="*/ 142441 w 142440"/>
                  <a:gd name="connsiteY2" fmla="*/ 64317 h 120964"/>
                  <a:gd name="connsiteX3" fmla="*/ 118163 w 142440"/>
                  <a:gd name="connsiteY3" fmla="*/ 16242 h 120964"/>
                  <a:gd name="connsiteX4" fmla="*/ 117272 w 142440"/>
                  <a:gd name="connsiteY4" fmla="*/ 19671 h 120964"/>
                  <a:gd name="connsiteX5" fmla="*/ 113843 w 142440"/>
                  <a:gd name="connsiteY5" fmla="*/ 26941 h 120964"/>
                  <a:gd name="connsiteX6" fmla="*/ 61036 w 142440"/>
                  <a:gd name="connsiteY6" fmla="*/ 5887 h 120964"/>
                  <a:gd name="connsiteX7" fmla="*/ 52669 w 142440"/>
                  <a:gd name="connsiteY7" fmla="*/ 3487 h 120964"/>
                  <a:gd name="connsiteX8" fmla="*/ 19957 w 142440"/>
                  <a:gd name="connsiteY8" fmla="*/ 6230 h 120964"/>
                  <a:gd name="connsiteX9" fmla="*/ 0 w 142440"/>
                  <a:gd name="connsiteY9" fmla="*/ 65414 h 120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440" h="120964">
                    <a:moveTo>
                      <a:pt x="0" y="65414"/>
                    </a:moveTo>
                    <a:cubicBezTo>
                      <a:pt x="17214" y="73713"/>
                      <a:pt x="42245" y="120964"/>
                      <a:pt x="70089" y="120964"/>
                    </a:cubicBezTo>
                    <a:cubicBezTo>
                      <a:pt x="99235" y="120964"/>
                      <a:pt x="125227" y="73232"/>
                      <a:pt x="142441" y="64317"/>
                    </a:cubicBezTo>
                    <a:cubicBezTo>
                      <a:pt x="142441" y="64317"/>
                      <a:pt x="113706" y="54784"/>
                      <a:pt x="118163" y="16242"/>
                    </a:cubicBezTo>
                    <a:cubicBezTo>
                      <a:pt x="117752" y="17614"/>
                      <a:pt x="117478" y="18780"/>
                      <a:pt x="117272" y="19671"/>
                    </a:cubicBezTo>
                    <a:cubicBezTo>
                      <a:pt x="116312" y="24404"/>
                      <a:pt x="113843" y="26941"/>
                      <a:pt x="113843" y="26941"/>
                    </a:cubicBezTo>
                    <a:cubicBezTo>
                      <a:pt x="89291" y="22689"/>
                      <a:pt x="72489" y="14871"/>
                      <a:pt x="61036" y="5887"/>
                    </a:cubicBezTo>
                    <a:cubicBezTo>
                      <a:pt x="57950" y="4858"/>
                      <a:pt x="55138" y="3967"/>
                      <a:pt x="52669" y="3487"/>
                    </a:cubicBezTo>
                    <a:cubicBezTo>
                      <a:pt x="41697" y="1498"/>
                      <a:pt x="18722" y="-4537"/>
                      <a:pt x="19957" y="6230"/>
                    </a:cubicBezTo>
                    <a:cubicBezTo>
                      <a:pt x="23317" y="38257"/>
                      <a:pt x="0" y="65414"/>
                      <a:pt x="0" y="65414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EF58BEE0-6000-A4D7-0C4D-A7B2FDD8401B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204231" cy="638068"/>
              </a:xfrm>
              <a:custGeom>
                <a:avLst/>
                <a:gdLst>
                  <a:gd name="connsiteX0" fmla="*/ 0 w 204231"/>
                  <a:gd name="connsiteY0" fmla="*/ 0 h 638068"/>
                  <a:gd name="connsiteX1" fmla="*/ 38336 w 204231"/>
                  <a:gd name="connsiteY1" fmla="*/ 638068 h 638068"/>
                  <a:gd name="connsiteX2" fmla="*/ 204231 w 204231"/>
                  <a:gd name="connsiteY2" fmla="*/ 617494 h 638068"/>
                  <a:gd name="connsiteX3" fmla="*/ 159997 w 204231"/>
                  <a:gd name="connsiteY3" fmla="*/ 305455 h 638068"/>
                  <a:gd name="connsiteX4" fmla="*/ 81336 w 204231"/>
                  <a:gd name="connsiteY4" fmla="*/ 145664 h 638068"/>
                  <a:gd name="connsiteX5" fmla="*/ 0 w 204231"/>
                  <a:gd name="connsiteY5" fmla="*/ 0 h 638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31" h="638068">
                    <a:moveTo>
                      <a:pt x="0" y="0"/>
                    </a:moveTo>
                    <a:lnTo>
                      <a:pt x="38336" y="638068"/>
                    </a:lnTo>
                    <a:lnTo>
                      <a:pt x="204231" y="617494"/>
                    </a:lnTo>
                    <a:lnTo>
                      <a:pt x="159997" y="305455"/>
                    </a:lnTo>
                    <a:cubicBezTo>
                      <a:pt x="159997" y="305455"/>
                      <a:pt x="96286" y="201008"/>
                      <a:pt x="81336" y="145664"/>
                    </a:cubicBezTo>
                    <a:cubicBezTo>
                      <a:pt x="66454" y="9032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31DBB1A-1280-3273-4E00-A4E7F5874661}"/>
                  </a:ext>
                </a:extLst>
              </p:cNvPr>
              <p:cNvSpPr/>
              <p:nvPr/>
            </p:nvSpPr>
            <p:spPr>
              <a:xfrm>
                <a:off x="3296023" y="-2216849"/>
                <a:ext cx="91680" cy="401741"/>
              </a:xfrm>
              <a:custGeom>
                <a:avLst/>
                <a:gdLst>
                  <a:gd name="connsiteX0" fmla="*/ 91680 w 91680"/>
                  <a:gd name="connsiteY0" fmla="*/ 0 h 401741"/>
                  <a:gd name="connsiteX1" fmla="*/ 52521 w 91680"/>
                  <a:gd name="connsiteY1" fmla="*/ 126736 h 401741"/>
                  <a:gd name="connsiteX2" fmla="*/ 59928 w 91680"/>
                  <a:gd name="connsiteY2" fmla="*/ 401742 h 401741"/>
                  <a:gd name="connsiteX3" fmla="*/ 47789 w 91680"/>
                  <a:gd name="connsiteY3" fmla="*/ 378082 h 401741"/>
                  <a:gd name="connsiteX4" fmla="*/ 812 w 91680"/>
                  <a:gd name="connsiteY4" fmla="*/ 195453 h 401741"/>
                  <a:gd name="connsiteX5" fmla="*/ 91680 w 91680"/>
                  <a:gd name="connsiteY5" fmla="*/ 0 h 4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0" h="401741">
                    <a:moveTo>
                      <a:pt x="91680" y="0"/>
                    </a:moveTo>
                    <a:cubicBezTo>
                      <a:pt x="91680" y="0"/>
                      <a:pt x="69255" y="49652"/>
                      <a:pt x="52521" y="126736"/>
                    </a:cubicBezTo>
                    <a:cubicBezTo>
                      <a:pt x="35788" y="203820"/>
                      <a:pt x="59928" y="401742"/>
                      <a:pt x="59928" y="401742"/>
                    </a:cubicBezTo>
                    <a:lnTo>
                      <a:pt x="47789" y="378082"/>
                    </a:lnTo>
                    <a:cubicBezTo>
                      <a:pt x="47789" y="378082"/>
                      <a:pt x="-7281" y="264993"/>
                      <a:pt x="812" y="195453"/>
                    </a:cubicBezTo>
                    <a:cubicBezTo>
                      <a:pt x="8904" y="125982"/>
                      <a:pt x="36131" y="64328"/>
                      <a:pt x="9168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9" name="任意多边形: 形状 638">
            <a:extLst>
              <a:ext uri="{FF2B5EF4-FFF2-40B4-BE49-F238E27FC236}">
                <a16:creationId xmlns:a16="http://schemas.microsoft.com/office/drawing/2014/main" id="{83D7892A-107A-484D-9936-38C879B25BDC}"/>
              </a:ext>
            </a:extLst>
          </p:cNvPr>
          <p:cNvSpPr/>
          <p:nvPr/>
        </p:nvSpPr>
        <p:spPr>
          <a:xfrm flipH="1">
            <a:off x="0" y="5666986"/>
            <a:ext cx="12192000" cy="1191014"/>
          </a:xfrm>
          <a:custGeom>
            <a:avLst/>
            <a:gdLst>
              <a:gd name="connsiteX0" fmla="*/ 12192000 w 12192000"/>
              <a:gd name="connsiteY0" fmla="*/ 0 h 1191014"/>
              <a:gd name="connsiteX1" fmla="*/ 12019155 w 12192000"/>
              <a:gd name="connsiteY1" fmla="*/ 25964 h 1191014"/>
              <a:gd name="connsiteX2" fmla="*/ 11190861 w 12192000"/>
              <a:gd name="connsiteY2" fmla="*/ 223836 h 1191014"/>
              <a:gd name="connsiteX3" fmla="*/ 7043252 w 12192000"/>
              <a:gd name="connsiteY3" fmla="*/ 547483 h 1191014"/>
              <a:gd name="connsiteX4" fmla="*/ 138461 w 12192000"/>
              <a:gd name="connsiteY4" fmla="*/ 178497 h 1191014"/>
              <a:gd name="connsiteX5" fmla="*/ 0 w 12192000"/>
              <a:gd name="connsiteY5" fmla="*/ 183999 h 1191014"/>
              <a:gd name="connsiteX6" fmla="*/ 0 w 12192000"/>
              <a:gd name="connsiteY6" fmla="*/ 1191014 h 1191014"/>
              <a:gd name="connsiteX7" fmla="*/ 12192000 w 12192000"/>
              <a:gd name="connsiteY7" fmla="*/ 1191014 h 11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91014">
                <a:moveTo>
                  <a:pt x="12192000" y="0"/>
                </a:moveTo>
                <a:lnTo>
                  <a:pt x="12019155" y="25964"/>
                </a:lnTo>
                <a:cubicBezTo>
                  <a:pt x="11738454" y="73516"/>
                  <a:pt x="11462356" y="139471"/>
                  <a:pt x="11190861" y="223836"/>
                </a:cubicBezTo>
                <a:cubicBezTo>
                  <a:pt x="10018977" y="584296"/>
                  <a:pt x="8258084" y="705471"/>
                  <a:pt x="7043252" y="547483"/>
                </a:cubicBezTo>
                <a:cubicBezTo>
                  <a:pt x="4195987" y="177340"/>
                  <a:pt x="1825773" y="123294"/>
                  <a:pt x="138461" y="178497"/>
                </a:cubicBezTo>
                <a:lnTo>
                  <a:pt x="0" y="183999"/>
                </a:lnTo>
                <a:lnTo>
                  <a:pt x="0" y="1191014"/>
                </a:lnTo>
                <a:lnTo>
                  <a:pt x="12192000" y="1191014"/>
                </a:lnTo>
                <a:close/>
              </a:path>
            </a:pathLst>
          </a:custGeom>
          <a:solidFill>
            <a:schemeClr val="bg1">
              <a:alpha val="77000"/>
            </a:schemeClr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7" name="任意多边形: 形状 636">
            <a:extLst>
              <a:ext uri="{FF2B5EF4-FFF2-40B4-BE49-F238E27FC236}">
                <a16:creationId xmlns:a16="http://schemas.microsoft.com/office/drawing/2014/main" id="{8593DC94-1762-DDE3-7DC5-7D47F79D7C89}"/>
              </a:ext>
            </a:extLst>
          </p:cNvPr>
          <p:cNvSpPr/>
          <p:nvPr/>
        </p:nvSpPr>
        <p:spPr>
          <a:xfrm>
            <a:off x="0" y="5388118"/>
            <a:ext cx="12192000" cy="1469882"/>
          </a:xfrm>
          <a:custGeom>
            <a:avLst/>
            <a:gdLst>
              <a:gd name="connsiteX0" fmla="*/ 12192000 w 12192000"/>
              <a:gd name="connsiteY0" fmla="*/ 0 h 1469882"/>
              <a:gd name="connsiteX1" fmla="*/ 12192000 w 12192000"/>
              <a:gd name="connsiteY1" fmla="*/ 1469882 h 1469882"/>
              <a:gd name="connsiteX2" fmla="*/ 0 w 12192000"/>
              <a:gd name="connsiteY2" fmla="*/ 1469882 h 1469882"/>
              <a:gd name="connsiteX3" fmla="*/ 0 w 12192000"/>
              <a:gd name="connsiteY3" fmla="*/ 991046 h 1469882"/>
              <a:gd name="connsiteX4" fmla="*/ 26081 w 12192000"/>
              <a:gd name="connsiteY4" fmla="*/ 983313 h 1469882"/>
              <a:gd name="connsiteX5" fmla="*/ 3323771 w 12192000"/>
              <a:gd name="connsiteY5" fmla="*/ 374053 h 1469882"/>
              <a:gd name="connsiteX6" fmla="*/ 8737600 w 12192000"/>
              <a:gd name="connsiteY6" fmla="*/ 765939 h 1469882"/>
              <a:gd name="connsiteX7" fmla="*/ 12093462 w 12192000"/>
              <a:gd name="connsiteY7" fmla="*/ 13124 h 146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9882">
                <a:moveTo>
                  <a:pt x="12192000" y="0"/>
                </a:moveTo>
                <a:lnTo>
                  <a:pt x="12192000" y="1469882"/>
                </a:lnTo>
                <a:lnTo>
                  <a:pt x="0" y="1469882"/>
                </a:lnTo>
                <a:lnTo>
                  <a:pt x="0" y="991046"/>
                </a:lnTo>
                <a:lnTo>
                  <a:pt x="26081" y="983313"/>
                </a:lnTo>
                <a:cubicBezTo>
                  <a:pt x="1047750" y="688378"/>
                  <a:pt x="2108200" y="439368"/>
                  <a:pt x="3323771" y="374053"/>
                </a:cubicBezTo>
                <a:cubicBezTo>
                  <a:pt x="4944533" y="286967"/>
                  <a:pt x="7160381" y="821577"/>
                  <a:pt x="8737600" y="765939"/>
                </a:cubicBezTo>
                <a:cubicBezTo>
                  <a:pt x="9920514" y="724211"/>
                  <a:pt x="11229975" y="159968"/>
                  <a:pt x="12093462" y="13124"/>
                </a:cubicBezTo>
                <a:close/>
              </a:path>
            </a:pathLst>
          </a:custGeom>
          <a:solidFill>
            <a:srgbClr val="57B898"/>
          </a:solidFill>
          <a:ln w="5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31799FEA-1216-E1E0-3090-0DF169BBCD81}"/>
              </a:ext>
            </a:extLst>
          </p:cNvPr>
          <p:cNvSpPr/>
          <p:nvPr/>
        </p:nvSpPr>
        <p:spPr>
          <a:xfrm>
            <a:off x="9593035" y="381930"/>
            <a:ext cx="1870728" cy="1870728"/>
          </a:xfrm>
          <a:custGeom>
            <a:avLst/>
            <a:gdLst>
              <a:gd name="connsiteX0" fmla="*/ 374333 w 748665"/>
              <a:gd name="connsiteY0" fmla="*/ 748665 h 748665"/>
              <a:gd name="connsiteX1" fmla="*/ 748665 w 748665"/>
              <a:gd name="connsiteY1" fmla="*/ 374333 h 748665"/>
              <a:gd name="connsiteX2" fmla="*/ 374333 w 748665"/>
              <a:gd name="connsiteY2" fmla="*/ 0 h 748665"/>
              <a:gd name="connsiteX3" fmla="*/ 0 w 748665"/>
              <a:gd name="connsiteY3" fmla="*/ 374333 h 748665"/>
              <a:gd name="connsiteX4" fmla="*/ 374333 w 748665"/>
              <a:gd name="connsiteY4" fmla="*/ 748665 h 748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665" h="748665">
                <a:moveTo>
                  <a:pt x="374333" y="748665"/>
                </a:moveTo>
                <a:cubicBezTo>
                  <a:pt x="581073" y="748665"/>
                  <a:pt x="748665" y="581073"/>
                  <a:pt x="748665" y="374333"/>
                </a:cubicBezTo>
                <a:cubicBezTo>
                  <a:pt x="748665" y="167592"/>
                  <a:pt x="581073" y="0"/>
                  <a:pt x="374333" y="0"/>
                </a:cubicBezTo>
                <a:cubicBezTo>
                  <a:pt x="167592" y="0"/>
                  <a:pt x="0" y="167592"/>
                  <a:pt x="0" y="374333"/>
                </a:cubicBezTo>
                <a:cubicBezTo>
                  <a:pt x="0" y="581073"/>
                  <a:pt x="167592" y="748665"/>
                  <a:pt x="374333" y="748665"/>
                </a:cubicBez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20232" y="1172612"/>
            <a:ext cx="59398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谢谢观看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632572" y="2610413"/>
            <a:ext cx="4541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教育行业  </a:t>
            </a:r>
            <a:r>
              <a:rPr lang="en-US" altLang="zh-CN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教育教学  </a:t>
            </a:r>
            <a:r>
              <a:rPr lang="en-US" altLang="zh-CN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总结计划  </a:t>
            </a:r>
            <a:r>
              <a:rPr lang="en-US" altLang="zh-CN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600" b="1" dirty="0">
                <a:solidFill>
                  <a:srgbClr val="57B89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述职报告</a:t>
            </a:r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id="{0131B201-1256-CBC4-9241-25A114F24A0D}"/>
              </a:ext>
            </a:extLst>
          </p:cNvPr>
          <p:cNvSpPr/>
          <p:nvPr/>
        </p:nvSpPr>
        <p:spPr>
          <a:xfrm>
            <a:off x="9971687" y="2807485"/>
            <a:ext cx="2064962" cy="380639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402" y="21868"/>
                  <a:pt x="773811" y="65873"/>
                </a:cubicBezTo>
                <a:cubicBezTo>
                  <a:pt x="617220" y="109879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5733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0" name="任意多边形: 形状 389">
            <a:extLst>
              <a:ext uri="{FF2B5EF4-FFF2-40B4-BE49-F238E27FC236}">
                <a16:creationId xmlns:a16="http://schemas.microsoft.com/office/drawing/2014/main" id="{F9FEBC20-5375-EB34-57EA-E405029983CF}"/>
              </a:ext>
            </a:extLst>
          </p:cNvPr>
          <p:cNvSpPr/>
          <p:nvPr/>
        </p:nvSpPr>
        <p:spPr>
          <a:xfrm>
            <a:off x="4433054" y="672244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1" name="任意多边形: 形状 390">
            <a:extLst>
              <a:ext uri="{FF2B5EF4-FFF2-40B4-BE49-F238E27FC236}">
                <a16:creationId xmlns:a16="http://schemas.microsoft.com/office/drawing/2014/main" id="{F2AF5AD7-FF56-E450-D8DD-E57924F228CB}"/>
              </a:ext>
            </a:extLst>
          </p:cNvPr>
          <p:cNvSpPr/>
          <p:nvPr/>
        </p:nvSpPr>
        <p:spPr>
          <a:xfrm>
            <a:off x="7718383" y="3336709"/>
            <a:ext cx="1616117" cy="297902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974" y="22439"/>
                  <a:pt x="773811" y="65873"/>
                </a:cubicBezTo>
                <a:cubicBezTo>
                  <a:pt x="616649" y="109307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2C8F55EC-EA68-3DAD-745D-7BF1029FAE8E}"/>
              </a:ext>
            </a:extLst>
          </p:cNvPr>
          <p:cNvGrpSpPr/>
          <p:nvPr/>
        </p:nvGrpSpPr>
        <p:grpSpPr>
          <a:xfrm>
            <a:off x="10337800" y="3784579"/>
            <a:ext cx="1252220" cy="2788919"/>
            <a:chOff x="2375323" y="679988"/>
            <a:chExt cx="1252220" cy="2788919"/>
          </a:xfrm>
        </p:grpSpPr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149D257-21A5-4876-1B1B-F7B9B994C3F7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CB0AF9B-21B2-71E0-35EE-3F6452E76A13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10DC5B3E-DED2-8376-1E0B-4C5CE28A8AB2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DE30BE6-3BD6-1F4A-24F6-F127FB9A0BFA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4CFB65AB-5819-0448-2552-F4A3B6B1B406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0A87B9D9-4B5F-7E7D-330C-8F702A951997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76150CDF-4C48-4142-A758-943A72F96F3A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FDC3F558-96B5-2306-D373-7D4D71367046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2833450-B4F1-A3B3-6FF1-8E0B44A9C3C6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D70B51F-BE8B-830A-715B-796747DB6BC2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D2361D69-5FB9-F79D-B2AF-868A54B5B0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36E0886-9D99-9FA0-CC4D-5AB858ED48A2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EBB2656-EA4C-B06B-07FE-5233FB611E31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E12E4E99-DCBB-09CD-9027-65CF4DED00F7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3FDEAF52-E8DB-56F5-69B3-42223ADC32FF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D388EC3-1251-2277-17D5-C7A8D66BAE0E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84931B4-AFCA-21F6-29BB-18F116204499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630456D-3C7B-8888-38AA-E30D0DE52701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3" name="组合 412">
            <a:extLst>
              <a:ext uri="{FF2B5EF4-FFF2-40B4-BE49-F238E27FC236}">
                <a16:creationId xmlns:a16="http://schemas.microsoft.com/office/drawing/2014/main" id="{B1E6E4AD-4C3E-8271-44B5-15D39DFC789C}"/>
              </a:ext>
            </a:extLst>
          </p:cNvPr>
          <p:cNvGrpSpPr/>
          <p:nvPr/>
        </p:nvGrpSpPr>
        <p:grpSpPr>
          <a:xfrm>
            <a:off x="4558876" y="4797844"/>
            <a:ext cx="1808474" cy="1376527"/>
            <a:chOff x="7756894" y="5132422"/>
            <a:chExt cx="201967" cy="153728"/>
          </a:xfrm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186CFF1-7F8F-A3A6-C421-CAEE6EF7776D}"/>
                </a:ext>
              </a:extLst>
            </p:cNvPr>
            <p:cNvSpPr/>
            <p:nvPr/>
          </p:nvSpPr>
          <p:spPr>
            <a:xfrm>
              <a:off x="7757087" y="5148915"/>
              <a:ext cx="37443" cy="48854"/>
            </a:xfrm>
            <a:custGeom>
              <a:avLst/>
              <a:gdLst>
                <a:gd name="connsiteX0" fmla="*/ 36954 w 37443"/>
                <a:gd name="connsiteY0" fmla="*/ 48636 h 48854"/>
                <a:gd name="connsiteX1" fmla="*/ 7236 w 37443"/>
                <a:gd name="connsiteY1" fmla="*/ 17203 h 48854"/>
                <a:gd name="connsiteX2" fmla="*/ 2664 w 37443"/>
                <a:gd name="connsiteY2" fmla="*/ 58 h 48854"/>
                <a:gd name="connsiteX3" fmla="*/ 21523 w 37443"/>
                <a:gd name="connsiteY3" fmla="*/ 19495 h 48854"/>
                <a:gd name="connsiteX4" fmla="*/ 32382 w 37443"/>
                <a:gd name="connsiteY4" fmla="*/ 37206 h 48854"/>
                <a:gd name="connsiteX5" fmla="*/ 36382 w 37443"/>
                <a:gd name="connsiteY5" fmla="*/ 45213 h 48854"/>
                <a:gd name="connsiteX6" fmla="*/ 36954 w 37443"/>
                <a:gd name="connsiteY6" fmla="*/ 48636 h 48854"/>
                <a:gd name="connsiteX7" fmla="*/ 36954 w 37443"/>
                <a:gd name="connsiteY7" fmla="*/ 48636 h 4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3" h="48854">
                  <a:moveTo>
                    <a:pt x="36954" y="48636"/>
                  </a:moveTo>
                  <a:cubicBezTo>
                    <a:pt x="26667" y="38920"/>
                    <a:pt x="16952" y="28062"/>
                    <a:pt x="7236" y="17203"/>
                  </a:cubicBezTo>
                  <a:cubicBezTo>
                    <a:pt x="5522" y="14918"/>
                    <a:pt x="-4765" y="-1085"/>
                    <a:pt x="2664" y="58"/>
                  </a:cubicBezTo>
                  <a:cubicBezTo>
                    <a:pt x="10093" y="1201"/>
                    <a:pt x="17523" y="13780"/>
                    <a:pt x="21523" y="19495"/>
                  </a:cubicBezTo>
                  <a:cubicBezTo>
                    <a:pt x="25524" y="25210"/>
                    <a:pt x="28953" y="30919"/>
                    <a:pt x="32382" y="37206"/>
                  </a:cubicBezTo>
                  <a:cubicBezTo>
                    <a:pt x="34097" y="39492"/>
                    <a:pt x="35240" y="42355"/>
                    <a:pt x="36382" y="45213"/>
                  </a:cubicBezTo>
                  <a:cubicBezTo>
                    <a:pt x="36954" y="46356"/>
                    <a:pt x="38097" y="49208"/>
                    <a:pt x="36954" y="48636"/>
                  </a:cubicBezTo>
                  <a:cubicBezTo>
                    <a:pt x="38668" y="50350"/>
                    <a:pt x="30096" y="41206"/>
                    <a:pt x="36954" y="486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78E6E46-26BD-CA0E-B010-4F0835187D5A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DE612C9-DB4C-C9E7-6054-2F269D86CCF8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ED9560C0-E762-B15F-2B5A-F5E04E1095F1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4C3A3A13-01D1-17FD-B04E-486F50A61E46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D55BC6FC-F7EC-E90F-3716-789FF4B903B0}"/>
                </a:ext>
              </a:extLst>
            </p:cNvPr>
            <p:cNvSpPr/>
            <p:nvPr/>
          </p:nvSpPr>
          <p:spPr>
            <a:xfrm>
              <a:off x="7756894" y="5181843"/>
              <a:ext cx="86296" cy="103718"/>
            </a:xfrm>
            <a:custGeom>
              <a:avLst/>
              <a:gdLst>
                <a:gd name="connsiteX0" fmla="*/ 84582 w 86296"/>
                <a:gd name="connsiteY0" fmla="*/ 103718 h 103718"/>
                <a:gd name="connsiteX1" fmla="*/ 86296 w 86296"/>
                <a:gd name="connsiteY1" fmla="*/ 103718 h 103718"/>
                <a:gd name="connsiteX2" fmla="*/ 85725 w 86296"/>
                <a:gd name="connsiteY2" fmla="*/ 100289 h 103718"/>
                <a:gd name="connsiteX3" fmla="*/ 82868 w 86296"/>
                <a:gd name="connsiteY3" fmla="*/ 84287 h 103718"/>
                <a:gd name="connsiteX4" fmla="*/ 70294 w 86296"/>
                <a:gd name="connsiteY4" fmla="*/ 51140 h 103718"/>
                <a:gd name="connsiteX5" fmla="*/ 24574 w 86296"/>
                <a:gd name="connsiteY5" fmla="*/ 6563 h 103718"/>
                <a:gd name="connsiteX6" fmla="*/ 0 w 86296"/>
                <a:gd name="connsiteY6" fmla="*/ 848 h 103718"/>
                <a:gd name="connsiteX7" fmla="*/ 8573 w 86296"/>
                <a:gd name="connsiteY7" fmla="*/ 6563 h 103718"/>
                <a:gd name="connsiteX8" fmla="*/ 20574 w 86296"/>
                <a:gd name="connsiteY8" fmla="*/ 14564 h 103718"/>
                <a:gd name="connsiteX9" fmla="*/ 65150 w 86296"/>
                <a:gd name="connsiteY9" fmla="*/ 57426 h 103718"/>
                <a:gd name="connsiteX10" fmla="*/ 84582 w 86296"/>
                <a:gd name="connsiteY10" fmla="*/ 103718 h 10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96" h="103718">
                  <a:moveTo>
                    <a:pt x="84582" y="103718"/>
                  </a:moveTo>
                  <a:lnTo>
                    <a:pt x="86296" y="103718"/>
                  </a:lnTo>
                  <a:cubicBezTo>
                    <a:pt x="86296" y="102575"/>
                    <a:pt x="85725" y="101432"/>
                    <a:pt x="85725" y="100289"/>
                  </a:cubicBezTo>
                  <a:cubicBezTo>
                    <a:pt x="85153" y="95146"/>
                    <a:pt x="84010" y="89431"/>
                    <a:pt x="82868" y="84287"/>
                  </a:cubicBezTo>
                  <a:cubicBezTo>
                    <a:pt x="80010" y="72857"/>
                    <a:pt x="76009" y="61999"/>
                    <a:pt x="70294" y="51140"/>
                  </a:cubicBezTo>
                  <a:cubicBezTo>
                    <a:pt x="60008" y="31709"/>
                    <a:pt x="44005" y="15707"/>
                    <a:pt x="24574" y="6563"/>
                  </a:cubicBezTo>
                  <a:cubicBezTo>
                    <a:pt x="22860" y="5420"/>
                    <a:pt x="571" y="-2581"/>
                    <a:pt x="0" y="848"/>
                  </a:cubicBezTo>
                  <a:cubicBezTo>
                    <a:pt x="0" y="1991"/>
                    <a:pt x="7429" y="5991"/>
                    <a:pt x="8573" y="6563"/>
                  </a:cubicBezTo>
                  <a:cubicBezTo>
                    <a:pt x="12573" y="8849"/>
                    <a:pt x="16573" y="11706"/>
                    <a:pt x="20574" y="14564"/>
                  </a:cubicBezTo>
                  <a:cubicBezTo>
                    <a:pt x="38290" y="25994"/>
                    <a:pt x="53149" y="40281"/>
                    <a:pt x="65150" y="57426"/>
                  </a:cubicBezTo>
                  <a:cubicBezTo>
                    <a:pt x="74295" y="71714"/>
                    <a:pt x="80581" y="87145"/>
                    <a:pt x="84582" y="1037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53564F8-D9A4-E942-94FD-F36FB40575DB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23CFCA2-3494-C93E-1DB6-AA175459CFC5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C1A0A75-3909-6CB0-84B1-D37364FFA21D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5F68511-2A6F-B992-DD56-3644BDF999EC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3F97D2-A52D-EAF4-5877-6EA609DF7DA6}"/>
                </a:ext>
              </a:extLst>
            </p:cNvPr>
            <p:cNvSpPr/>
            <p:nvPr/>
          </p:nvSpPr>
          <p:spPr>
            <a:xfrm>
              <a:off x="7851526" y="5156104"/>
              <a:ext cx="13488" cy="127760"/>
            </a:xfrm>
            <a:custGeom>
              <a:avLst/>
              <a:gdLst>
                <a:gd name="connsiteX0" fmla="*/ 808 w 13488"/>
                <a:gd name="connsiteY0" fmla="*/ 8316 h 127760"/>
                <a:gd name="connsiteX1" fmla="*/ 2523 w 13488"/>
                <a:gd name="connsiteY1" fmla="*/ 20890 h 127760"/>
                <a:gd name="connsiteX2" fmla="*/ 8238 w 13488"/>
                <a:gd name="connsiteY2" fmla="*/ 76896 h 127760"/>
                <a:gd name="connsiteX3" fmla="*/ 11667 w 13488"/>
                <a:gd name="connsiteY3" fmla="*/ 127760 h 127760"/>
                <a:gd name="connsiteX4" fmla="*/ 13381 w 13488"/>
                <a:gd name="connsiteY4" fmla="*/ 127760 h 127760"/>
                <a:gd name="connsiteX5" fmla="*/ 12809 w 13488"/>
                <a:gd name="connsiteY5" fmla="*/ 120331 h 127760"/>
                <a:gd name="connsiteX6" fmla="*/ 12809 w 13488"/>
                <a:gd name="connsiteY6" fmla="*/ 104328 h 127760"/>
                <a:gd name="connsiteX7" fmla="*/ 13381 w 13488"/>
                <a:gd name="connsiteY7" fmla="*/ 72896 h 127760"/>
                <a:gd name="connsiteX8" fmla="*/ 8238 w 13488"/>
                <a:gd name="connsiteY8" fmla="*/ 18603 h 127760"/>
                <a:gd name="connsiteX9" fmla="*/ 4237 w 13488"/>
                <a:gd name="connsiteY9" fmla="*/ 7173 h 127760"/>
                <a:gd name="connsiteX10" fmla="*/ 1951 w 13488"/>
                <a:gd name="connsiteY10" fmla="*/ 2030 h 127760"/>
                <a:gd name="connsiteX11" fmla="*/ 237 w 13488"/>
                <a:gd name="connsiteY11" fmla="*/ 316 h 127760"/>
                <a:gd name="connsiteX12" fmla="*/ 808 w 13488"/>
                <a:gd name="connsiteY12" fmla="*/ 3173 h 127760"/>
                <a:gd name="connsiteX13" fmla="*/ 808 w 13488"/>
                <a:gd name="connsiteY13" fmla="*/ 8316 h 12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88" h="127760">
                  <a:moveTo>
                    <a:pt x="808" y="8316"/>
                  </a:moveTo>
                  <a:cubicBezTo>
                    <a:pt x="1379" y="12317"/>
                    <a:pt x="1951" y="16889"/>
                    <a:pt x="2523" y="20890"/>
                  </a:cubicBezTo>
                  <a:cubicBezTo>
                    <a:pt x="5380" y="39749"/>
                    <a:pt x="7094" y="58037"/>
                    <a:pt x="8238" y="76896"/>
                  </a:cubicBezTo>
                  <a:cubicBezTo>
                    <a:pt x="8809" y="92327"/>
                    <a:pt x="9952" y="111758"/>
                    <a:pt x="11667" y="127760"/>
                  </a:cubicBezTo>
                  <a:lnTo>
                    <a:pt x="13381" y="127760"/>
                  </a:lnTo>
                  <a:cubicBezTo>
                    <a:pt x="13381" y="124903"/>
                    <a:pt x="12809" y="121473"/>
                    <a:pt x="12809" y="120331"/>
                  </a:cubicBezTo>
                  <a:cubicBezTo>
                    <a:pt x="12809" y="115758"/>
                    <a:pt x="12809" y="109472"/>
                    <a:pt x="12809" y="104328"/>
                  </a:cubicBezTo>
                  <a:cubicBezTo>
                    <a:pt x="12809" y="94041"/>
                    <a:pt x="13381" y="83183"/>
                    <a:pt x="13381" y="72896"/>
                  </a:cubicBezTo>
                  <a:cubicBezTo>
                    <a:pt x="13953" y="54608"/>
                    <a:pt x="12238" y="36320"/>
                    <a:pt x="8238" y="18603"/>
                  </a:cubicBezTo>
                  <a:cubicBezTo>
                    <a:pt x="7094" y="14603"/>
                    <a:pt x="5952" y="11174"/>
                    <a:pt x="4237" y="7173"/>
                  </a:cubicBezTo>
                  <a:cubicBezTo>
                    <a:pt x="3666" y="5459"/>
                    <a:pt x="2523" y="3745"/>
                    <a:pt x="1951" y="2030"/>
                  </a:cubicBezTo>
                  <a:cubicBezTo>
                    <a:pt x="1951" y="1458"/>
                    <a:pt x="808" y="-827"/>
                    <a:pt x="237" y="316"/>
                  </a:cubicBezTo>
                  <a:cubicBezTo>
                    <a:pt x="-335" y="1458"/>
                    <a:pt x="237" y="2601"/>
                    <a:pt x="808" y="3173"/>
                  </a:cubicBezTo>
                  <a:cubicBezTo>
                    <a:pt x="-335" y="4316"/>
                    <a:pt x="237" y="6602"/>
                    <a:pt x="808" y="83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6957E7E-C747-64EF-F5C4-FC076FC5D8A0}"/>
                </a:ext>
              </a:extLst>
            </p:cNvPr>
            <p:cNvSpPr/>
            <p:nvPr/>
          </p:nvSpPr>
          <p:spPr>
            <a:xfrm>
              <a:off x="7871617" y="5150122"/>
              <a:ext cx="34644" cy="135445"/>
            </a:xfrm>
            <a:custGeom>
              <a:avLst/>
              <a:gdLst>
                <a:gd name="connsiteX0" fmla="*/ 3577 w 34644"/>
                <a:gd name="connsiteY0" fmla="*/ 134874 h 135445"/>
                <a:gd name="connsiteX1" fmla="*/ 4720 w 34644"/>
                <a:gd name="connsiteY1" fmla="*/ 110300 h 135445"/>
                <a:gd name="connsiteX2" fmla="*/ 10435 w 34644"/>
                <a:gd name="connsiteY2" fmla="*/ 75438 h 135445"/>
                <a:gd name="connsiteX3" fmla="*/ 27009 w 34644"/>
                <a:gd name="connsiteY3" fmla="*/ 21146 h 135445"/>
                <a:gd name="connsiteX4" fmla="*/ 32152 w 34644"/>
                <a:gd name="connsiteY4" fmla="*/ 7430 h 135445"/>
                <a:gd name="connsiteX5" fmla="*/ 33867 w 34644"/>
                <a:gd name="connsiteY5" fmla="*/ 0 h 135445"/>
                <a:gd name="connsiteX6" fmla="*/ 29295 w 34644"/>
                <a:gd name="connsiteY6" fmla="*/ 4572 h 135445"/>
                <a:gd name="connsiteX7" fmla="*/ 24723 w 34644"/>
                <a:gd name="connsiteY7" fmla="*/ 10287 h 135445"/>
                <a:gd name="connsiteX8" fmla="*/ 17294 w 34644"/>
                <a:gd name="connsiteY8" fmla="*/ 21717 h 135445"/>
                <a:gd name="connsiteX9" fmla="*/ 2435 w 34644"/>
                <a:gd name="connsiteY9" fmla="*/ 78296 h 135445"/>
                <a:gd name="connsiteX10" fmla="*/ 149 w 34644"/>
                <a:gd name="connsiteY10" fmla="*/ 135446 h 135445"/>
                <a:gd name="connsiteX11" fmla="*/ 3577 w 34644"/>
                <a:gd name="connsiteY11" fmla="*/ 134874 h 13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44" h="135445">
                  <a:moveTo>
                    <a:pt x="3577" y="134874"/>
                  </a:moveTo>
                  <a:cubicBezTo>
                    <a:pt x="4149" y="126302"/>
                    <a:pt x="4149" y="114872"/>
                    <a:pt x="4720" y="110300"/>
                  </a:cubicBezTo>
                  <a:cubicBezTo>
                    <a:pt x="6435" y="98298"/>
                    <a:pt x="8150" y="86868"/>
                    <a:pt x="10435" y="75438"/>
                  </a:cubicBezTo>
                  <a:cubicBezTo>
                    <a:pt x="14436" y="56579"/>
                    <a:pt x="20151" y="38862"/>
                    <a:pt x="27009" y="21146"/>
                  </a:cubicBezTo>
                  <a:cubicBezTo>
                    <a:pt x="28724" y="16574"/>
                    <a:pt x="30438" y="12002"/>
                    <a:pt x="32152" y="7430"/>
                  </a:cubicBezTo>
                  <a:cubicBezTo>
                    <a:pt x="32724" y="6287"/>
                    <a:pt x="36153" y="0"/>
                    <a:pt x="33867" y="0"/>
                  </a:cubicBezTo>
                  <a:cubicBezTo>
                    <a:pt x="32724" y="0"/>
                    <a:pt x="30438" y="3429"/>
                    <a:pt x="29295" y="4572"/>
                  </a:cubicBezTo>
                  <a:cubicBezTo>
                    <a:pt x="27580" y="6287"/>
                    <a:pt x="25866" y="8001"/>
                    <a:pt x="24723" y="10287"/>
                  </a:cubicBezTo>
                  <a:cubicBezTo>
                    <a:pt x="21865" y="13716"/>
                    <a:pt x="19008" y="17717"/>
                    <a:pt x="17294" y="21717"/>
                  </a:cubicBezTo>
                  <a:cubicBezTo>
                    <a:pt x="7578" y="38862"/>
                    <a:pt x="4720" y="58865"/>
                    <a:pt x="2435" y="78296"/>
                  </a:cubicBezTo>
                  <a:cubicBezTo>
                    <a:pt x="720" y="97155"/>
                    <a:pt x="-423" y="116586"/>
                    <a:pt x="149" y="135446"/>
                  </a:cubicBezTo>
                  <a:lnTo>
                    <a:pt x="3577" y="134874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C54CD71D-974F-4C54-E616-DC9E21BE6C77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45741E0B-2564-6AB1-BA3B-FD0F726F80CD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D775AC4D-68DC-CA67-FE16-1BE9EAF075D6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BA9F253-0039-9DFF-9BE1-E88C544AD5FE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6046542A-2935-8BB5-5E59-8B2FCB2DF8A0}"/>
              </a:ext>
            </a:extLst>
          </p:cNvPr>
          <p:cNvGrpSpPr/>
          <p:nvPr/>
        </p:nvGrpSpPr>
        <p:grpSpPr>
          <a:xfrm>
            <a:off x="6203804" y="5068896"/>
            <a:ext cx="865276" cy="1331413"/>
            <a:chOff x="7575728" y="4308636"/>
            <a:chExt cx="216324" cy="332861"/>
          </a:xfrm>
        </p:grpSpPr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52C4F94-B36C-E996-8F17-D8E3FA926BFB}"/>
                </a:ext>
              </a:extLst>
            </p:cNvPr>
            <p:cNvSpPr/>
            <p:nvPr/>
          </p:nvSpPr>
          <p:spPr>
            <a:xfrm>
              <a:off x="7660882" y="4408309"/>
              <a:ext cx="107442" cy="153733"/>
            </a:xfrm>
            <a:custGeom>
              <a:avLst/>
              <a:gdLst>
                <a:gd name="connsiteX0" fmla="*/ 0 w 107442"/>
                <a:gd name="connsiteY0" fmla="*/ 153733 h 153733"/>
                <a:gd name="connsiteX1" fmla="*/ 107442 w 107442"/>
                <a:gd name="connsiteY1" fmla="*/ 0 h 153733"/>
                <a:gd name="connsiteX2" fmla="*/ 0 w 107442"/>
                <a:gd name="connsiteY2" fmla="*/ 153733 h 15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442" h="153733">
                  <a:moveTo>
                    <a:pt x="0" y="153733"/>
                  </a:moveTo>
                  <a:cubicBezTo>
                    <a:pt x="3429" y="86296"/>
                    <a:pt x="45149" y="26289"/>
                    <a:pt x="107442" y="0"/>
                  </a:cubicBezTo>
                  <a:cubicBezTo>
                    <a:pt x="61150" y="42291"/>
                    <a:pt x="47435" y="113728"/>
                    <a:pt x="0" y="153733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ADEEAC9-E95E-BF60-20B4-4BF7D74C84A5}"/>
                </a:ext>
              </a:extLst>
            </p:cNvPr>
            <p:cNvSpPr/>
            <p:nvPr/>
          </p:nvSpPr>
          <p:spPr>
            <a:xfrm>
              <a:off x="7660882" y="4421459"/>
              <a:ext cx="89725" cy="140017"/>
            </a:xfrm>
            <a:custGeom>
              <a:avLst/>
              <a:gdLst>
                <a:gd name="connsiteX0" fmla="*/ 1715 w 89725"/>
                <a:gd name="connsiteY0" fmla="*/ 140018 h 140017"/>
                <a:gd name="connsiteX1" fmla="*/ 0 w 89725"/>
                <a:gd name="connsiteY1" fmla="*/ 139446 h 140017"/>
                <a:gd name="connsiteX2" fmla="*/ 88583 w 89725"/>
                <a:gd name="connsiteY2" fmla="*/ 0 h 140017"/>
                <a:gd name="connsiteX3" fmla="*/ 89725 w 89725"/>
                <a:gd name="connsiteY3" fmla="*/ 1143 h 140017"/>
                <a:gd name="connsiteX4" fmla="*/ 1715 w 89725"/>
                <a:gd name="connsiteY4" fmla="*/ 1400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25" h="140017">
                  <a:moveTo>
                    <a:pt x="1715" y="140018"/>
                  </a:moveTo>
                  <a:lnTo>
                    <a:pt x="0" y="139446"/>
                  </a:lnTo>
                  <a:cubicBezTo>
                    <a:pt x="18288" y="86868"/>
                    <a:pt x="48578" y="38862"/>
                    <a:pt x="88583" y="0"/>
                  </a:cubicBezTo>
                  <a:lnTo>
                    <a:pt x="89725" y="1143"/>
                  </a:lnTo>
                  <a:cubicBezTo>
                    <a:pt x="50292" y="40005"/>
                    <a:pt x="20003" y="87440"/>
                    <a:pt x="1715" y="1400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31A422D-88DA-947D-BDFC-D054D9ECD8A6}"/>
                </a:ext>
              </a:extLst>
            </p:cNvPr>
            <p:cNvSpPr/>
            <p:nvPr/>
          </p:nvSpPr>
          <p:spPr>
            <a:xfrm>
              <a:off x="7682027" y="4552350"/>
              <a:ext cx="97155" cy="60579"/>
            </a:xfrm>
            <a:custGeom>
              <a:avLst/>
              <a:gdLst>
                <a:gd name="connsiteX0" fmla="*/ 0 w 97155"/>
                <a:gd name="connsiteY0" fmla="*/ 60579 h 60579"/>
                <a:gd name="connsiteX1" fmla="*/ 41720 w 97155"/>
                <a:gd name="connsiteY1" fmla="*/ 20003 h 60579"/>
                <a:gd name="connsiteX2" fmla="*/ 97155 w 97155"/>
                <a:gd name="connsiteY2" fmla="*/ 0 h 60579"/>
                <a:gd name="connsiteX3" fmla="*/ 0 w 97155"/>
                <a:gd name="connsiteY3" fmla="*/ 60579 h 6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5" h="60579">
                  <a:moveTo>
                    <a:pt x="0" y="60579"/>
                  </a:moveTo>
                  <a:cubicBezTo>
                    <a:pt x="9145" y="42863"/>
                    <a:pt x="24003" y="28575"/>
                    <a:pt x="41720" y="20003"/>
                  </a:cubicBezTo>
                  <a:cubicBezTo>
                    <a:pt x="59436" y="11430"/>
                    <a:pt x="77725" y="4572"/>
                    <a:pt x="97155" y="0"/>
                  </a:cubicBezTo>
                  <a:cubicBezTo>
                    <a:pt x="72581" y="30861"/>
                    <a:pt x="38291" y="52007"/>
                    <a:pt x="0" y="6057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9D0CB0F4-DC43-663A-A7DB-F5AEA7CD932E}"/>
                </a:ext>
              </a:extLst>
            </p:cNvPr>
            <p:cNvSpPr/>
            <p:nvPr/>
          </p:nvSpPr>
          <p:spPr>
            <a:xfrm>
              <a:off x="7683742" y="4559757"/>
              <a:ext cx="84010" cy="52006"/>
            </a:xfrm>
            <a:custGeom>
              <a:avLst/>
              <a:gdLst>
                <a:gd name="connsiteX0" fmla="*/ 1143 w 84010"/>
                <a:gd name="connsiteY0" fmla="*/ 52006 h 52006"/>
                <a:gd name="connsiteX1" fmla="*/ 0 w 84010"/>
                <a:gd name="connsiteY1" fmla="*/ 50863 h 52006"/>
                <a:gd name="connsiteX2" fmla="*/ 83439 w 84010"/>
                <a:gd name="connsiteY2" fmla="*/ 0 h 52006"/>
                <a:gd name="connsiteX3" fmla="*/ 84010 w 84010"/>
                <a:gd name="connsiteY3" fmla="*/ 1714 h 52006"/>
                <a:gd name="connsiteX4" fmla="*/ 1143 w 84010"/>
                <a:gd name="connsiteY4" fmla="*/ 52006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010" h="52006">
                  <a:moveTo>
                    <a:pt x="1143" y="52006"/>
                  </a:moveTo>
                  <a:lnTo>
                    <a:pt x="0" y="50863"/>
                  </a:lnTo>
                  <a:cubicBezTo>
                    <a:pt x="24575" y="29146"/>
                    <a:pt x="52578" y="12001"/>
                    <a:pt x="83439" y="0"/>
                  </a:cubicBezTo>
                  <a:lnTo>
                    <a:pt x="84010" y="1714"/>
                  </a:lnTo>
                  <a:cubicBezTo>
                    <a:pt x="53721" y="13144"/>
                    <a:pt x="25718" y="30289"/>
                    <a:pt x="1143" y="52006"/>
                  </a:cubicBezTo>
                  <a:close/>
                </a:path>
              </a:pathLst>
            </a:custGeom>
            <a:solidFill>
              <a:srgbClr val="009664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B089F474-FB01-4BCE-19A3-C84E10A7F401}"/>
                </a:ext>
              </a:extLst>
            </p:cNvPr>
            <p:cNvSpPr/>
            <p:nvPr/>
          </p:nvSpPr>
          <p:spPr>
            <a:xfrm>
              <a:off x="7575728" y="4463185"/>
              <a:ext cx="92583" cy="152018"/>
            </a:xfrm>
            <a:custGeom>
              <a:avLst/>
              <a:gdLst>
                <a:gd name="connsiteX0" fmla="*/ 92583 w 92583"/>
                <a:gd name="connsiteY0" fmla="*/ 152019 h 152018"/>
                <a:gd name="connsiteX1" fmla="*/ 0 w 92583"/>
                <a:gd name="connsiteY1" fmla="*/ 0 h 152018"/>
                <a:gd name="connsiteX2" fmla="*/ 26289 w 92583"/>
                <a:gd name="connsiteY2" fmla="*/ 75438 h 152018"/>
                <a:gd name="connsiteX3" fmla="*/ 92583 w 92583"/>
                <a:gd name="connsiteY3" fmla="*/ 152019 h 15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83" h="152018">
                  <a:moveTo>
                    <a:pt x="92583" y="152019"/>
                  </a:moveTo>
                  <a:cubicBezTo>
                    <a:pt x="81725" y="76009"/>
                    <a:pt x="53721" y="27432"/>
                    <a:pt x="0" y="0"/>
                  </a:cubicBezTo>
                  <a:cubicBezTo>
                    <a:pt x="18860" y="18859"/>
                    <a:pt x="18860" y="49721"/>
                    <a:pt x="26289" y="75438"/>
                  </a:cubicBezTo>
                  <a:cubicBezTo>
                    <a:pt x="36576" y="109156"/>
                    <a:pt x="62865" y="140018"/>
                    <a:pt x="92583" y="15201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4FD04B9-32CD-571C-C269-EBC12D1536CB}"/>
                </a:ext>
              </a:extLst>
            </p:cNvPr>
            <p:cNvSpPr/>
            <p:nvPr/>
          </p:nvSpPr>
          <p:spPr>
            <a:xfrm>
              <a:off x="7590587" y="4474615"/>
              <a:ext cx="78867" cy="139446"/>
            </a:xfrm>
            <a:custGeom>
              <a:avLst/>
              <a:gdLst>
                <a:gd name="connsiteX0" fmla="*/ 77725 w 78867"/>
                <a:gd name="connsiteY0" fmla="*/ 139446 h 139446"/>
                <a:gd name="connsiteX1" fmla="*/ 41148 w 78867"/>
                <a:gd name="connsiteY1" fmla="*/ 72581 h 139446"/>
                <a:gd name="connsiteX2" fmla="*/ 0 w 78867"/>
                <a:gd name="connsiteY2" fmla="*/ 1143 h 139446"/>
                <a:gd name="connsiteX3" fmla="*/ 1143 w 78867"/>
                <a:gd name="connsiteY3" fmla="*/ 0 h 139446"/>
                <a:gd name="connsiteX4" fmla="*/ 42863 w 78867"/>
                <a:gd name="connsiteY4" fmla="*/ 72009 h 139446"/>
                <a:gd name="connsiteX5" fmla="*/ 78867 w 78867"/>
                <a:gd name="connsiteY5" fmla="*/ 138303 h 139446"/>
                <a:gd name="connsiteX6" fmla="*/ 77725 w 78867"/>
                <a:gd name="connsiteY6" fmla="*/ 139446 h 13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67" h="139446">
                  <a:moveTo>
                    <a:pt x="77725" y="139446"/>
                  </a:moveTo>
                  <a:cubicBezTo>
                    <a:pt x="60580" y="120586"/>
                    <a:pt x="50864" y="96012"/>
                    <a:pt x="41148" y="72581"/>
                  </a:cubicBezTo>
                  <a:cubicBezTo>
                    <a:pt x="30861" y="46863"/>
                    <a:pt x="20003" y="20574"/>
                    <a:pt x="0" y="1143"/>
                  </a:cubicBezTo>
                  <a:lnTo>
                    <a:pt x="1143" y="0"/>
                  </a:lnTo>
                  <a:cubicBezTo>
                    <a:pt x="21717" y="19431"/>
                    <a:pt x="32005" y="45720"/>
                    <a:pt x="42863" y="72009"/>
                  </a:cubicBezTo>
                  <a:cubicBezTo>
                    <a:pt x="52578" y="95441"/>
                    <a:pt x="62294" y="119444"/>
                    <a:pt x="78867" y="138303"/>
                  </a:cubicBezTo>
                  <a:lnTo>
                    <a:pt x="77725" y="13944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3045BE35-F4DE-D938-3237-33D7525640CC}"/>
                </a:ext>
              </a:extLst>
            </p:cNvPr>
            <p:cNvSpPr/>
            <p:nvPr/>
          </p:nvSpPr>
          <p:spPr>
            <a:xfrm>
              <a:off x="7656046" y="4382037"/>
              <a:ext cx="45411" cy="259460"/>
            </a:xfrm>
            <a:custGeom>
              <a:avLst/>
              <a:gdLst>
                <a:gd name="connsiteX0" fmla="*/ 20838 w 45411"/>
                <a:gd name="connsiteY0" fmla="*/ 259461 h 259460"/>
                <a:gd name="connsiteX1" fmla="*/ 42554 w 45411"/>
                <a:gd name="connsiteY1" fmla="*/ 0 h 259460"/>
                <a:gd name="connsiteX2" fmla="*/ 45412 w 45411"/>
                <a:gd name="connsiteY2" fmla="*/ 1714 h 259460"/>
                <a:gd name="connsiteX3" fmla="*/ 24266 w 45411"/>
                <a:gd name="connsiteY3" fmla="*/ 257746 h 259460"/>
                <a:gd name="connsiteX4" fmla="*/ 20838 w 45411"/>
                <a:gd name="connsiteY4" fmla="*/ 259461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1" h="259460">
                  <a:moveTo>
                    <a:pt x="20838" y="259461"/>
                  </a:moveTo>
                  <a:cubicBezTo>
                    <a:pt x="-13452" y="174879"/>
                    <a:pt x="-4880" y="75438"/>
                    <a:pt x="42554" y="0"/>
                  </a:cubicBezTo>
                  <a:lnTo>
                    <a:pt x="45412" y="1714"/>
                  </a:lnTo>
                  <a:cubicBezTo>
                    <a:pt x="-1451" y="76009"/>
                    <a:pt x="-9452" y="174308"/>
                    <a:pt x="24266" y="257746"/>
                  </a:cubicBezTo>
                  <a:lnTo>
                    <a:pt x="20838" y="259461"/>
                  </a:ln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5164BD4-BD86-CEA3-9C41-76BF7FF351F9}"/>
                </a:ext>
              </a:extLst>
            </p:cNvPr>
            <p:cNvSpPr/>
            <p:nvPr/>
          </p:nvSpPr>
          <p:spPr>
            <a:xfrm>
              <a:off x="7676884" y="4516894"/>
              <a:ext cx="61721" cy="123443"/>
            </a:xfrm>
            <a:custGeom>
              <a:avLst/>
              <a:gdLst>
                <a:gd name="connsiteX0" fmla="*/ 3429 w 61721"/>
                <a:gd name="connsiteY0" fmla="*/ 123444 h 123443"/>
                <a:gd name="connsiteX1" fmla="*/ 0 w 61721"/>
                <a:gd name="connsiteY1" fmla="*/ 123444 h 123443"/>
                <a:gd name="connsiteX2" fmla="*/ 59435 w 61721"/>
                <a:gd name="connsiteY2" fmla="*/ 0 h 123443"/>
                <a:gd name="connsiteX3" fmla="*/ 61722 w 61721"/>
                <a:gd name="connsiteY3" fmla="*/ 2858 h 123443"/>
                <a:gd name="connsiteX4" fmla="*/ 3429 w 61721"/>
                <a:gd name="connsiteY4" fmla="*/ 123444 h 1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21" h="123443">
                  <a:moveTo>
                    <a:pt x="3429" y="123444"/>
                  </a:moveTo>
                  <a:lnTo>
                    <a:pt x="0" y="123444"/>
                  </a:lnTo>
                  <a:cubicBezTo>
                    <a:pt x="2285" y="76009"/>
                    <a:pt x="24003" y="31433"/>
                    <a:pt x="59435" y="0"/>
                  </a:cubicBezTo>
                  <a:lnTo>
                    <a:pt x="61722" y="2858"/>
                  </a:lnTo>
                  <a:cubicBezTo>
                    <a:pt x="26289" y="33147"/>
                    <a:pt x="5715" y="77153"/>
                    <a:pt x="3429" y="123444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9B35284-F383-A881-74FB-41F13AE8D17B}"/>
                </a:ext>
              </a:extLst>
            </p:cNvPr>
            <p:cNvSpPr/>
            <p:nvPr/>
          </p:nvSpPr>
          <p:spPr>
            <a:xfrm>
              <a:off x="7670407" y="4483721"/>
              <a:ext cx="103211" cy="108420"/>
            </a:xfrm>
            <a:custGeom>
              <a:avLst/>
              <a:gdLst>
                <a:gd name="connsiteX0" fmla="*/ 64770 w 103211"/>
                <a:gd name="connsiteY0" fmla="*/ 24612 h 108420"/>
                <a:gd name="connsiteX1" fmla="*/ 34480 w 103211"/>
                <a:gd name="connsiteY1" fmla="*/ 609 h 108420"/>
                <a:gd name="connsiteX2" fmla="*/ 44767 w 103211"/>
                <a:gd name="connsiteY2" fmla="*/ 20039 h 108420"/>
                <a:gd name="connsiteX3" fmla="*/ 5905 w 103211"/>
                <a:gd name="connsiteY3" fmla="*/ 17754 h 108420"/>
                <a:gd name="connsiteX4" fmla="*/ 18478 w 103211"/>
                <a:gd name="connsiteY4" fmla="*/ 32613 h 108420"/>
                <a:gd name="connsiteX5" fmla="*/ 47625 w 103211"/>
                <a:gd name="connsiteY5" fmla="*/ 32041 h 108420"/>
                <a:gd name="connsiteX6" fmla="*/ 9906 w 103211"/>
                <a:gd name="connsiteY6" fmla="*/ 52044 h 108420"/>
                <a:gd name="connsiteX7" fmla="*/ 21336 w 103211"/>
                <a:gd name="connsiteY7" fmla="*/ 72046 h 108420"/>
                <a:gd name="connsiteX8" fmla="*/ 52197 w 103211"/>
                <a:gd name="connsiteY8" fmla="*/ 45186 h 108420"/>
                <a:gd name="connsiteX9" fmla="*/ 32766 w 103211"/>
                <a:gd name="connsiteY9" fmla="*/ 80047 h 108420"/>
                <a:gd name="connsiteX10" fmla="*/ 55055 w 103211"/>
                <a:gd name="connsiteY10" fmla="*/ 82333 h 108420"/>
                <a:gd name="connsiteX11" fmla="*/ 65913 w 103211"/>
                <a:gd name="connsiteY11" fmla="*/ 49186 h 108420"/>
                <a:gd name="connsiteX12" fmla="*/ 61341 w 103211"/>
                <a:gd name="connsiteY12" fmla="*/ 91477 h 108420"/>
                <a:gd name="connsiteX13" fmla="*/ 76771 w 103211"/>
                <a:gd name="connsiteY13" fmla="*/ 97764 h 108420"/>
                <a:gd name="connsiteX14" fmla="*/ 80772 w 103211"/>
                <a:gd name="connsiteY14" fmla="*/ 64617 h 108420"/>
                <a:gd name="connsiteX15" fmla="*/ 94488 w 103211"/>
                <a:gd name="connsiteY15" fmla="*/ 98907 h 108420"/>
                <a:gd name="connsiteX16" fmla="*/ 89916 w 103211"/>
                <a:gd name="connsiteY16" fmla="*/ 58330 h 108420"/>
                <a:gd name="connsiteX17" fmla="*/ 100203 w 103211"/>
                <a:gd name="connsiteY17" fmla="*/ 66903 h 108420"/>
                <a:gd name="connsiteX18" fmla="*/ 84772 w 103211"/>
                <a:gd name="connsiteY18" fmla="*/ 40614 h 108420"/>
                <a:gd name="connsiteX19" fmla="*/ 64770 w 103211"/>
                <a:gd name="connsiteY19" fmla="*/ 24612 h 10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211" h="108420">
                  <a:moveTo>
                    <a:pt x="64770" y="24612"/>
                  </a:moveTo>
                  <a:cubicBezTo>
                    <a:pt x="64770" y="24612"/>
                    <a:pt x="47625" y="-4535"/>
                    <a:pt x="34480" y="609"/>
                  </a:cubicBezTo>
                  <a:cubicBezTo>
                    <a:pt x="21336" y="5752"/>
                    <a:pt x="44767" y="20039"/>
                    <a:pt x="44767" y="20039"/>
                  </a:cubicBezTo>
                  <a:cubicBezTo>
                    <a:pt x="44767" y="20039"/>
                    <a:pt x="20765" y="7467"/>
                    <a:pt x="5905" y="17754"/>
                  </a:cubicBezTo>
                  <a:cubicBezTo>
                    <a:pt x="-8954" y="28041"/>
                    <a:pt x="7620" y="36042"/>
                    <a:pt x="18478" y="32613"/>
                  </a:cubicBezTo>
                  <a:cubicBezTo>
                    <a:pt x="28194" y="30898"/>
                    <a:pt x="37910" y="30898"/>
                    <a:pt x="47625" y="32041"/>
                  </a:cubicBezTo>
                  <a:cubicBezTo>
                    <a:pt x="47625" y="32041"/>
                    <a:pt x="17335" y="38899"/>
                    <a:pt x="9906" y="52044"/>
                  </a:cubicBezTo>
                  <a:cubicBezTo>
                    <a:pt x="2476" y="65188"/>
                    <a:pt x="13906" y="77189"/>
                    <a:pt x="21336" y="72046"/>
                  </a:cubicBezTo>
                  <a:cubicBezTo>
                    <a:pt x="28765" y="66903"/>
                    <a:pt x="52197" y="45186"/>
                    <a:pt x="52197" y="45186"/>
                  </a:cubicBezTo>
                  <a:cubicBezTo>
                    <a:pt x="44767" y="56616"/>
                    <a:pt x="38481" y="68046"/>
                    <a:pt x="32766" y="80047"/>
                  </a:cubicBezTo>
                  <a:cubicBezTo>
                    <a:pt x="27051" y="92620"/>
                    <a:pt x="45339" y="97764"/>
                    <a:pt x="55055" y="82333"/>
                  </a:cubicBezTo>
                  <a:cubicBezTo>
                    <a:pt x="60770" y="72046"/>
                    <a:pt x="64770" y="60616"/>
                    <a:pt x="65913" y="49186"/>
                  </a:cubicBezTo>
                  <a:cubicBezTo>
                    <a:pt x="65913" y="63474"/>
                    <a:pt x="64770" y="77761"/>
                    <a:pt x="61341" y="91477"/>
                  </a:cubicBezTo>
                  <a:cubicBezTo>
                    <a:pt x="55626" y="113194"/>
                    <a:pt x="70485" y="112623"/>
                    <a:pt x="76771" y="97764"/>
                  </a:cubicBezTo>
                  <a:cubicBezTo>
                    <a:pt x="80772" y="87477"/>
                    <a:pt x="81915" y="76047"/>
                    <a:pt x="80772" y="64617"/>
                  </a:cubicBezTo>
                  <a:cubicBezTo>
                    <a:pt x="86487" y="75475"/>
                    <a:pt x="91059" y="86905"/>
                    <a:pt x="94488" y="98907"/>
                  </a:cubicBezTo>
                  <a:cubicBezTo>
                    <a:pt x="97345" y="112623"/>
                    <a:pt x="115062" y="85191"/>
                    <a:pt x="89916" y="58330"/>
                  </a:cubicBezTo>
                  <a:cubicBezTo>
                    <a:pt x="93345" y="60616"/>
                    <a:pt x="96774" y="63474"/>
                    <a:pt x="100203" y="66903"/>
                  </a:cubicBezTo>
                  <a:cubicBezTo>
                    <a:pt x="104203" y="71474"/>
                    <a:pt x="107632" y="51472"/>
                    <a:pt x="84772" y="40614"/>
                  </a:cubicBezTo>
                  <a:cubicBezTo>
                    <a:pt x="61912" y="29755"/>
                    <a:pt x="64770" y="24612"/>
                    <a:pt x="64770" y="2461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E07D2149-48C4-3C21-68B0-DD1D9E28EAC3}"/>
                </a:ext>
              </a:extLst>
            </p:cNvPr>
            <p:cNvSpPr/>
            <p:nvPr/>
          </p:nvSpPr>
          <p:spPr>
            <a:xfrm>
              <a:off x="7714031" y="4517477"/>
              <a:ext cx="28002" cy="26860"/>
            </a:xfrm>
            <a:custGeom>
              <a:avLst/>
              <a:gdLst>
                <a:gd name="connsiteX0" fmla="*/ 0 w 28002"/>
                <a:gd name="connsiteY0" fmla="*/ 9144 h 26860"/>
                <a:gd name="connsiteX1" fmla="*/ 26289 w 28002"/>
                <a:gd name="connsiteY1" fmla="*/ 571 h 26860"/>
                <a:gd name="connsiteX2" fmla="*/ 28003 w 28002"/>
                <a:gd name="connsiteY2" fmla="*/ 571 h 26860"/>
                <a:gd name="connsiteX3" fmla="*/ 26289 w 28002"/>
                <a:gd name="connsiteY3" fmla="*/ 1714 h 26860"/>
                <a:gd name="connsiteX4" fmla="*/ 8573 w 28002"/>
                <a:gd name="connsiteY4" fmla="*/ 26861 h 26860"/>
                <a:gd name="connsiteX5" fmla="*/ 15430 w 28002"/>
                <a:gd name="connsiteY5" fmla="*/ 12573 h 26860"/>
                <a:gd name="connsiteX6" fmla="*/ 25145 w 28002"/>
                <a:gd name="connsiteY6" fmla="*/ 0 h 26860"/>
                <a:gd name="connsiteX7" fmla="*/ 25718 w 28002"/>
                <a:gd name="connsiteY7" fmla="*/ 1714 h 26860"/>
                <a:gd name="connsiteX8" fmla="*/ 0 w 28002"/>
                <a:gd name="connsiteY8" fmla="*/ 9144 h 2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02" h="26860">
                  <a:moveTo>
                    <a:pt x="0" y="9144"/>
                  </a:moveTo>
                  <a:cubicBezTo>
                    <a:pt x="6858" y="2858"/>
                    <a:pt x="16573" y="-571"/>
                    <a:pt x="26289" y="571"/>
                  </a:cubicBezTo>
                  <a:lnTo>
                    <a:pt x="28003" y="571"/>
                  </a:lnTo>
                  <a:lnTo>
                    <a:pt x="26289" y="1714"/>
                  </a:lnTo>
                  <a:cubicBezTo>
                    <a:pt x="18859" y="9144"/>
                    <a:pt x="13144" y="17716"/>
                    <a:pt x="8573" y="26861"/>
                  </a:cubicBezTo>
                  <a:cubicBezTo>
                    <a:pt x="10287" y="21717"/>
                    <a:pt x="12573" y="17145"/>
                    <a:pt x="15430" y="12573"/>
                  </a:cubicBezTo>
                  <a:cubicBezTo>
                    <a:pt x="18288" y="8001"/>
                    <a:pt x="21145" y="4001"/>
                    <a:pt x="25145" y="0"/>
                  </a:cubicBezTo>
                  <a:lnTo>
                    <a:pt x="25718" y="1714"/>
                  </a:lnTo>
                  <a:cubicBezTo>
                    <a:pt x="16573" y="1143"/>
                    <a:pt x="7429" y="3429"/>
                    <a:pt x="0" y="914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40AB5327-1270-E2B7-698E-0CB5E4628980}"/>
                </a:ext>
              </a:extLst>
            </p:cNvPr>
            <p:cNvSpPr/>
            <p:nvPr/>
          </p:nvSpPr>
          <p:spPr>
            <a:xfrm>
              <a:off x="7742606" y="4520335"/>
              <a:ext cx="1856" cy="28575"/>
            </a:xfrm>
            <a:custGeom>
              <a:avLst/>
              <a:gdLst>
                <a:gd name="connsiteX0" fmla="*/ 571 w 1856"/>
                <a:gd name="connsiteY0" fmla="*/ 0 h 28575"/>
                <a:gd name="connsiteX1" fmla="*/ 571 w 1856"/>
                <a:gd name="connsiteY1" fmla="*/ 28575 h 28575"/>
                <a:gd name="connsiteX2" fmla="*/ 0 w 1856"/>
                <a:gd name="connsiteY2" fmla="*/ 14288 h 28575"/>
                <a:gd name="connsiteX3" fmla="*/ 571 w 1856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" h="28575">
                  <a:moveTo>
                    <a:pt x="571" y="0"/>
                  </a:moveTo>
                  <a:cubicBezTo>
                    <a:pt x="2285" y="9716"/>
                    <a:pt x="2285" y="18859"/>
                    <a:pt x="571" y="28575"/>
                  </a:cubicBezTo>
                  <a:cubicBezTo>
                    <a:pt x="0" y="24003"/>
                    <a:pt x="0" y="18859"/>
                    <a:pt x="0" y="14288"/>
                  </a:cubicBezTo>
                  <a:cubicBezTo>
                    <a:pt x="0" y="9716"/>
                    <a:pt x="571" y="5144"/>
                    <a:pt x="571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9ED3E3C9-43F2-D3EE-046D-D62C8F96C39B}"/>
                </a:ext>
              </a:extLst>
            </p:cNvPr>
            <p:cNvSpPr/>
            <p:nvPr/>
          </p:nvSpPr>
          <p:spPr>
            <a:xfrm>
              <a:off x="7747178" y="4525467"/>
              <a:ext cx="9715" cy="24574"/>
            </a:xfrm>
            <a:custGeom>
              <a:avLst/>
              <a:gdLst>
                <a:gd name="connsiteX0" fmla="*/ 0 w 9715"/>
                <a:gd name="connsiteY0" fmla="*/ 0 h 24574"/>
                <a:gd name="connsiteX1" fmla="*/ 2858 w 9715"/>
                <a:gd name="connsiteY1" fmla="*/ 5715 h 24574"/>
                <a:gd name="connsiteX2" fmla="*/ 6286 w 9715"/>
                <a:gd name="connsiteY2" fmla="*/ 11430 h 24574"/>
                <a:gd name="connsiteX3" fmla="*/ 9716 w 9715"/>
                <a:gd name="connsiteY3" fmla="*/ 24574 h 24574"/>
                <a:gd name="connsiteX4" fmla="*/ 5144 w 9715"/>
                <a:gd name="connsiteY4" fmla="*/ 12001 h 24574"/>
                <a:gd name="connsiteX5" fmla="*/ 2286 w 9715"/>
                <a:gd name="connsiteY5" fmla="*/ 5715 h 24574"/>
                <a:gd name="connsiteX6" fmla="*/ 0 w 9715"/>
                <a:gd name="connsiteY6" fmla="*/ 0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" h="24574">
                  <a:moveTo>
                    <a:pt x="0" y="0"/>
                  </a:moveTo>
                  <a:cubicBezTo>
                    <a:pt x="571" y="2286"/>
                    <a:pt x="1715" y="4001"/>
                    <a:pt x="2858" y="5715"/>
                  </a:cubicBezTo>
                  <a:cubicBezTo>
                    <a:pt x="4001" y="7429"/>
                    <a:pt x="5144" y="9716"/>
                    <a:pt x="6286" y="11430"/>
                  </a:cubicBezTo>
                  <a:cubicBezTo>
                    <a:pt x="8001" y="15431"/>
                    <a:pt x="9144" y="20003"/>
                    <a:pt x="9716" y="24574"/>
                  </a:cubicBezTo>
                  <a:cubicBezTo>
                    <a:pt x="8001" y="20003"/>
                    <a:pt x="6858" y="16002"/>
                    <a:pt x="5144" y="12001"/>
                  </a:cubicBezTo>
                  <a:cubicBezTo>
                    <a:pt x="4572" y="9716"/>
                    <a:pt x="3429" y="8001"/>
                    <a:pt x="2286" y="5715"/>
                  </a:cubicBezTo>
                  <a:cubicBezTo>
                    <a:pt x="571" y="4001"/>
                    <a:pt x="0" y="2286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271488BD-E1B9-1F65-90F5-C0CB119DEE4B}"/>
                </a:ext>
              </a:extLst>
            </p:cNvPr>
            <p:cNvSpPr/>
            <p:nvPr/>
          </p:nvSpPr>
          <p:spPr>
            <a:xfrm>
              <a:off x="7750607" y="4524912"/>
              <a:ext cx="14859" cy="14858"/>
            </a:xfrm>
            <a:custGeom>
              <a:avLst/>
              <a:gdLst>
                <a:gd name="connsiteX0" fmla="*/ 0 w 14859"/>
                <a:gd name="connsiteY0" fmla="*/ 0 h 14858"/>
                <a:gd name="connsiteX1" fmla="*/ 9145 w 14859"/>
                <a:gd name="connsiteY1" fmla="*/ 5715 h 14858"/>
                <a:gd name="connsiteX2" fmla="*/ 14860 w 14859"/>
                <a:gd name="connsiteY2" fmla="*/ 14859 h 14858"/>
                <a:gd name="connsiteX3" fmla="*/ 8001 w 14859"/>
                <a:gd name="connsiteY3" fmla="*/ 6858 h 14858"/>
                <a:gd name="connsiteX4" fmla="*/ 0 w 14859"/>
                <a:gd name="connsiteY4" fmla="*/ 0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14858">
                  <a:moveTo>
                    <a:pt x="0" y="0"/>
                  </a:moveTo>
                  <a:cubicBezTo>
                    <a:pt x="3430" y="1143"/>
                    <a:pt x="6287" y="2858"/>
                    <a:pt x="9145" y="5715"/>
                  </a:cubicBezTo>
                  <a:cubicBezTo>
                    <a:pt x="12002" y="8001"/>
                    <a:pt x="13716" y="11430"/>
                    <a:pt x="14860" y="14859"/>
                  </a:cubicBezTo>
                  <a:cubicBezTo>
                    <a:pt x="12573" y="12001"/>
                    <a:pt x="10287" y="9715"/>
                    <a:pt x="8001" y="6858"/>
                  </a:cubicBezTo>
                  <a:cubicBezTo>
                    <a:pt x="5144" y="4572"/>
                    <a:pt x="2286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D45D855B-2D6D-1F09-E3E9-6A2D680D1C01}"/>
                </a:ext>
              </a:extLst>
            </p:cNvPr>
            <p:cNvSpPr/>
            <p:nvPr/>
          </p:nvSpPr>
          <p:spPr>
            <a:xfrm>
              <a:off x="7703744" y="4496892"/>
              <a:ext cx="34290" cy="17145"/>
            </a:xfrm>
            <a:custGeom>
              <a:avLst/>
              <a:gdLst>
                <a:gd name="connsiteX0" fmla="*/ 0 w 34290"/>
                <a:gd name="connsiteY0" fmla="*/ 12001 h 17145"/>
                <a:gd name="connsiteX1" fmla="*/ 16574 w 34290"/>
                <a:gd name="connsiteY1" fmla="*/ 10858 h 17145"/>
                <a:gd name="connsiteX2" fmla="*/ 32575 w 34290"/>
                <a:gd name="connsiteY2" fmla="*/ 14859 h 17145"/>
                <a:gd name="connsiteX3" fmla="*/ 31433 w 34290"/>
                <a:gd name="connsiteY3" fmla="*/ 16002 h 17145"/>
                <a:gd name="connsiteX4" fmla="*/ 14288 w 34290"/>
                <a:gd name="connsiteY4" fmla="*/ 0 h 17145"/>
                <a:gd name="connsiteX5" fmla="*/ 32575 w 34290"/>
                <a:gd name="connsiteY5" fmla="*/ 14859 h 17145"/>
                <a:gd name="connsiteX6" fmla="*/ 34290 w 34290"/>
                <a:gd name="connsiteY6" fmla="*/ 17145 h 17145"/>
                <a:gd name="connsiteX7" fmla="*/ 31433 w 34290"/>
                <a:gd name="connsiteY7" fmla="*/ 16002 h 17145"/>
                <a:gd name="connsiteX8" fmla="*/ 0 w 34290"/>
                <a:gd name="connsiteY8" fmla="*/ 12001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" h="17145">
                  <a:moveTo>
                    <a:pt x="0" y="12001"/>
                  </a:moveTo>
                  <a:cubicBezTo>
                    <a:pt x="5144" y="10858"/>
                    <a:pt x="10859" y="10287"/>
                    <a:pt x="16574" y="10858"/>
                  </a:cubicBezTo>
                  <a:cubicBezTo>
                    <a:pt x="22289" y="11430"/>
                    <a:pt x="27432" y="13144"/>
                    <a:pt x="32575" y="14859"/>
                  </a:cubicBezTo>
                  <a:lnTo>
                    <a:pt x="31433" y="16002"/>
                  </a:lnTo>
                  <a:cubicBezTo>
                    <a:pt x="26860" y="9716"/>
                    <a:pt x="21145" y="4572"/>
                    <a:pt x="14288" y="0"/>
                  </a:cubicBezTo>
                  <a:cubicBezTo>
                    <a:pt x="21717" y="3429"/>
                    <a:pt x="28004" y="8573"/>
                    <a:pt x="32575" y="14859"/>
                  </a:cubicBezTo>
                  <a:lnTo>
                    <a:pt x="34290" y="17145"/>
                  </a:lnTo>
                  <a:lnTo>
                    <a:pt x="31433" y="16002"/>
                  </a:lnTo>
                  <a:cubicBezTo>
                    <a:pt x="21717" y="12573"/>
                    <a:pt x="10859" y="11430"/>
                    <a:pt x="0" y="1200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11DF39FF-9BEF-FA67-F1DA-5D19EDC5A578}"/>
                </a:ext>
              </a:extLst>
            </p:cNvPr>
            <p:cNvSpPr/>
            <p:nvPr/>
          </p:nvSpPr>
          <p:spPr>
            <a:xfrm>
              <a:off x="7729793" y="4502700"/>
              <a:ext cx="28258" cy="27610"/>
            </a:xfrm>
            <a:custGeom>
              <a:avLst/>
              <a:gdLst>
                <a:gd name="connsiteX0" fmla="*/ 25958 w 28258"/>
                <a:gd name="connsiteY0" fmla="*/ 25641 h 27610"/>
                <a:gd name="connsiteX1" fmla="*/ 8241 w 28258"/>
                <a:gd name="connsiteY1" fmla="*/ 19926 h 27610"/>
                <a:gd name="connsiteX2" fmla="*/ 1955 w 28258"/>
                <a:gd name="connsiteY2" fmla="*/ 2781 h 27610"/>
                <a:gd name="connsiteX3" fmla="*/ 21957 w 28258"/>
                <a:gd name="connsiteY3" fmla="*/ 5638 h 27610"/>
                <a:gd name="connsiteX4" fmla="*/ 25958 w 28258"/>
                <a:gd name="connsiteY4" fmla="*/ 25641 h 2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8" h="27610">
                  <a:moveTo>
                    <a:pt x="25958" y="25641"/>
                  </a:moveTo>
                  <a:cubicBezTo>
                    <a:pt x="21386" y="30213"/>
                    <a:pt x="15099" y="26212"/>
                    <a:pt x="8241" y="19926"/>
                  </a:cubicBezTo>
                  <a:cubicBezTo>
                    <a:pt x="1384" y="13639"/>
                    <a:pt x="-2617" y="7353"/>
                    <a:pt x="1955" y="2781"/>
                  </a:cubicBezTo>
                  <a:cubicBezTo>
                    <a:pt x="6527" y="-1791"/>
                    <a:pt x="15099" y="-648"/>
                    <a:pt x="21957" y="5638"/>
                  </a:cubicBezTo>
                  <a:cubicBezTo>
                    <a:pt x="28815" y="11925"/>
                    <a:pt x="29959" y="20497"/>
                    <a:pt x="25958" y="2564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666C78B2-2BC2-1D41-FF7E-4C2142CA9223}"/>
                </a:ext>
              </a:extLst>
            </p:cNvPr>
            <p:cNvSpPr/>
            <p:nvPr/>
          </p:nvSpPr>
          <p:spPr>
            <a:xfrm>
              <a:off x="7601955" y="4308636"/>
              <a:ext cx="190097" cy="176364"/>
            </a:xfrm>
            <a:custGeom>
              <a:avLst/>
              <a:gdLst>
                <a:gd name="connsiteX0" fmla="*/ 90931 w 190097"/>
                <a:gd name="connsiteY0" fmla="*/ 70550 h 176364"/>
                <a:gd name="connsiteX1" fmla="*/ 100647 w 190097"/>
                <a:gd name="connsiteY1" fmla="*/ 7685 h 176364"/>
                <a:gd name="connsiteX2" fmla="*/ 123507 w 190097"/>
                <a:gd name="connsiteY2" fmla="*/ 19686 h 176364"/>
                <a:gd name="connsiteX3" fmla="*/ 103504 w 190097"/>
                <a:gd name="connsiteY3" fmla="*/ 71121 h 176364"/>
                <a:gd name="connsiteX4" fmla="*/ 157797 w 190097"/>
                <a:gd name="connsiteY4" fmla="*/ 29402 h 176364"/>
                <a:gd name="connsiteX5" fmla="*/ 152082 w 190097"/>
                <a:gd name="connsiteY5" fmla="*/ 60834 h 176364"/>
                <a:gd name="connsiteX6" fmla="*/ 112077 w 190097"/>
                <a:gd name="connsiteY6" fmla="*/ 76265 h 176364"/>
                <a:gd name="connsiteX7" fmla="*/ 174942 w 190097"/>
                <a:gd name="connsiteY7" fmla="*/ 75122 h 176364"/>
                <a:gd name="connsiteX8" fmla="*/ 176656 w 190097"/>
                <a:gd name="connsiteY8" fmla="*/ 102554 h 176364"/>
                <a:gd name="connsiteX9" fmla="*/ 116077 w 190097"/>
                <a:gd name="connsiteY9" fmla="*/ 85409 h 176364"/>
                <a:gd name="connsiteX10" fmla="*/ 171512 w 190097"/>
                <a:gd name="connsiteY10" fmla="*/ 116841 h 176364"/>
                <a:gd name="connsiteX11" fmla="*/ 158939 w 190097"/>
                <a:gd name="connsiteY11" fmla="*/ 145416 h 176364"/>
                <a:gd name="connsiteX12" fmla="*/ 112077 w 190097"/>
                <a:gd name="connsiteY12" fmla="*/ 94553 h 176364"/>
                <a:gd name="connsiteX13" fmla="*/ 137222 w 190097"/>
                <a:gd name="connsiteY13" fmla="*/ 141416 h 176364"/>
                <a:gd name="connsiteX14" fmla="*/ 117219 w 190097"/>
                <a:gd name="connsiteY14" fmla="*/ 163704 h 176364"/>
                <a:gd name="connsiteX15" fmla="*/ 98360 w 190097"/>
                <a:gd name="connsiteY15" fmla="*/ 93410 h 176364"/>
                <a:gd name="connsiteX16" fmla="*/ 93788 w 190097"/>
                <a:gd name="connsiteY16" fmla="*/ 166562 h 176364"/>
                <a:gd name="connsiteX17" fmla="*/ 74357 w 190097"/>
                <a:gd name="connsiteY17" fmla="*/ 134558 h 176364"/>
                <a:gd name="connsiteX18" fmla="*/ 86930 w 190097"/>
                <a:gd name="connsiteY18" fmla="*/ 91124 h 176364"/>
                <a:gd name="connsiteX19" fmla="*/ 45211 w 190097"/>
                <a:gd name="connsiteY19" fmla="*/ 136844 h 176364"/>
                <a:gd name="connsiteX20" fmla="*/ 80072 w 190097"/>
                <a:gd name="connsiteY20" fmla="*/ 85409 h 176364"/>
                <a:gd name="connsiteX21" fmla="*/ 34352 w 190097"/>
                <a:gd name="connsiteY21" fmla="*/ 96267 h 176364"/>
                <a:gd name="connsiteX22" fmla="*/ 3492 w 190097"/>
                <a:gd name="connsiteY22" fmla="*/ 81408 h 176364"/>
                <a:gd name="connsiteX23" fmla="*/ 77787 w 190097"/>
                <a:gd name="connsiteY23" fmla="*/ 75693 h 176364"/>
                <a:gd name="connsiteX24" fmla="*/ 39496 w 190097"/>
                <a:gd name="connsiteY24" fmla="*/ 64263 h 176364"/>
                <a:gd name="connsiteX25" fmla="*/ 15493 w 190097"/>
                <a:gd name="connsiteY25" fmla="*/ 37403 h 176364"/>
                <a:gd name="connsiteX26" fmla="*/ 80072 w 190097"/>
                <a:gd name="connsiteY26" fmla="*/ 70550 h 176364"/>
                <a:gd name="connsiteX27" fmla="*/ 50926 w 190097"/>
                <a:gd name="connsiteY27" fmla="*/ 29402 h 176364"/>
                <a:gd name="connsiteX28" fmla="*/ 65784 w 190097"/>
                <a:gd name="connsiteY28" fmla="*/ 12257 h 176364"/>
                <a:gd name="connsiteX29" fmla="*/ 90931 w 190097"/>
                <a:gd name="connsiteY29" fmla="*/ 70550 h 17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0097" h="176364">
                  <a:moveTo>
                    <a:pt x="90931" y="70550"/>
                  </a:moveTo>
                  <a:cubicBezTo>
                    <a:pt x="90931" y="70550"/>
                    <a:pt x="86930" y="23687"/>
                    <a:pt x="100647" y="7685"/>
                  </a:cubicBezTo>
                  <a:cubicBezTo>
                    <a:pt x="114362" y="-8317"/>
                    <a:pt x="128649" y="3113"/>
                    <a:pt x="123507" y="19686"/>
                  </a:cubicBezTo>
                  <a:cubicBezTo>
                    <a:pt x="118363" y="36260"/>
                    <a:pt x="103504" y="71121"/>
                    <a:pt x="103504" y="71121"/>
                  </a:cubicBezTo>
                  <a:cubicBezTo>
                    <a:pt x="103504" y="71121"/>
                    <a:pt x="130936" y="32259"/>
                    <a:pt x="157797" y="29402"/>
                  </a:cubicBezTo>
                  <a:cubicBezTo>
                    <a:pt x="184657" y="26544"/>
                    <a:pt x="171512" y="51119"/>
                    <a:pt x="152082" y="60834"/>
                  </a:cubicBezTo>
                  <a:cubicBezTo>
                    <a:pt x="138937" y="67121"/>
                    <a:pt x="125792" y="72264"/>
                    <a:pt x="112077" y="76265"/>
                  </a:cubicBezTo>
                  <a:cubicBezTo>
                    <a:pt x="112077" y="76265"/>
                    <a:pt x="150367" y="65406"/>
                    <a:pt x="174942" y="75122"/>
                  </a:cubicBezTo>
                  <a:cubicBezTo>
                    <a:pt x="199516" y="84837"/>
                    <a:pt x="189800" y="106554"/>
                    <a:pt x="176656" y="102554"/>
                  </a:cubicBezTo>
                  <a:cubicBezTo>
                    <a:pt x="163512" y="98553"/>
                    <a:pt x="136079" y="84837"/>
                    <a:pt x="116077" y="85409"/>
                  </a:cubicBezTo>
                  <a:cubicBezTo>
                    <a:pt x="116077" y="85409"/>
                    <a:pt x="160654" y="97410"/>
                    <a:pt x="171512" y="116841"/>
                  </a:cubicBezTo>
                  <a:cubicBezTo>
                    <a:pt x="182371" y="136272"/>
                    <a:pt x="172084" y="152846"/>
                    <a:pt x="158939" y="145416"/>
                  </a:cubicBezTo>
                  <a:cubicBezTo>
                    <a:pt x="145794" y="137987"/>
                    <a:pt x="130936" y="104268"/>
                    <a:pt x="112077" y="94553"/>
                  </a:cubicBezTo>
                  <a:cubicBezTo>
                    <a:pt x="124078" y="108269"/>
                    <a:pt x="132650" y="124271"/>
                    <a:pt x="137222" y="141416"/>
                  </a:cubicBezTo>
                  <a:cubicBezTo>
                    <a:pt x="143509" y="168276"/>
                    <a:pt x="126935" y="168848"/>
                    <a:pt x="117219" y="163704"/>
                  </a:cubicBezTo>
                  <a:cubicBezTo>
                    <a:pt x="107504" y="158561"/>
                    <a:pt x="107504" y="110555"/>
                    <a:pt x="98360" y="93410"/>
                  </a:cubicBezTo>
                  <a:cubicBezTo>
                    <a:pt x="98360" y="93410"/>
                    <a:pt x="107504" y="143130"/>
                    <a:pt x="93788" y="166562"/>
                  </a:cubicBezTo>
                  <a:cubicBezTo>
                    <a:pt x="80072" y="189993"/>
                    <a:pt x="64642" y="168276"/>
                    <a:pt x="74357" y="134558"/>
                  </a:cubicBezTo>
                  <a:cubicBezTo>
                    <a:pt x="84073" y="100839"/>
                    <a:pt x="86930" y="91124"/>
                    <a:pt x="86930" y="91124"/>
                  </a:cubicBezTo>
                  <a:cubicBezTo>
                    <a:pt x="86930" y="91124"/>
                    <a:pt x="70357" y="127128"/>
                    <a:pt x="45211" y="136844"/>
                  </a:cubicBezTo>
                  <a:cubicBezTo>
                    <a:pt x="20064" y="146559"/>
                    <a:pt x="42924" y="95124"/>
                    <a:pt x="80072" y="85409"/>
                  </a:cubicBezTo>
                  <a:cubicBezTo>
                    <a:pt x="64642" y="86552"/>
                    <a:pt x="49212" y="90552"/>
                    <a:pt x="34352" y="96267"/>
                  </a:cubicBezTo>
                  <a:cubicBezTo>
                    <a:pt x="10349" y="105983"/>
                    <a:pt x="-7938" y="93410"/>
                    <a:pt x="3492" y="81408"/>
                  </a:cubicBezTo>
                  <a:cubicBezTo>
                    <a:pt x="19493" y="64835"/>
                    <a:pt x="62927" y="72836"/>
                    <a:pt x="77787" y="75693"/>
                  </a:cubicBezTo>
                  <a:cubicBezTo>
                    <a:pt x="77787" y="75693"/>
                    <a:pt x="75500" y="70550"/>
                    <a:pt x="39496" y="64263"/>
                  </a:cubicBezTo>
                  <a:cubicBezTo>
                    <a:pt x="3492" y="57977"/>
                    <a:pt x="7492" y="43118"/>
                    <a:pt x="15493" y="37403"/>
                  </a:cubicBezTo>
                  <a:cubicBezTo>
                    <a:pt x="23494" y="31688"/>
                    <a:pt x="63499" y="41975"/>
                    <a:pt x="80072" y="70550"/>
                  </a:cubicBezTo>
                  <a:cubicBezTo>
                    <a:pt x="80072" y="70550"/>
                    <a:pt x="70928" y="41975"/>
                    <a:pt x="50926" y="29402"/>
                  </a:cubicBezTo>
                  <a:cubicBezTo>
                    <a:pt x="30923" y="16829"/>
                    <a:pt x="53212" y="-316"/>
                    <a:pt x="65784" y="12257"/>
                  </a:cubicBezTo>
                  <a:cubicBezTo>
                    <a:pt x="78358" y="24830"/>
                    <a:pt x="89217" y="44832"/>
                    <a:pt x="90931" y="705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87F3C4E-CCCC-1B7D-7CB0-334ADB3B8857}"/>
                </a:ext>
              </a:extLst>
            </p:cNvPr>
            <p:cNvSpPr/>
            <p:nvPr/>
          </p:nvSpPr>
          <p:spPr>
            <a:xfrm>
              <a:off x="7708888" y="4366030"/>
              <a:ext cx="21716" cy="17145"/>
            </a:xfrm>
            <a:custGeom>
              <a:avLst/>
              <a:gdLst>
                <a:gd name="connsiteX0" fmla="*/ 0 w 21716"/>
                <a:gd name="connsiteY0" fmla="*/ 17145 h 17145"/>
                <a:gd name="connsiteX1" fmla="*/ 21717 w 21716"/>
                <a:gd name="connsiteY1" fmla="*/ 0 h 17145"/>
                <a:gd name="connsiteX2" fmla="*/ 10287 w 21716"/>
                <a:gd name="connsiteY2" fmla="*/ 8001 h 17145"/>
                <a:gd name="connsiteX3" fmla="*/ 0 w 21716"/>
                <a:gd name="connsiteY3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6" h="17145">
                  <a:moveTo>
                    <a:pt x="0" y="17145"/>
                  </a:moveTo>
                  <a:cubicBezTo>
                    <a:pt x="5144" y="9144"/>
                    <a:pt x="12573" y="2858"/>
                    <a:pt x="21717" y="0"/>
                  </a:cubicBezTo>
                  <a:cubicBezTo>
                    <a:pt x="17716" y="2858"/>
                    <a:pt x="14288" y="5144"/>
                    <a:pt x="10287" y="8001"/>
                  </a:cubicBezTo>
                  <a:cubicBezTo>
                    <a:pt x="6286" y="10859"/>
                    <a:pt x="4000" y="14288"/>
                    <a:pt x="0" y="17145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E7856409-C48A-1A14-48EC-BC0BA2CFF6DD}"/>
                </a:ext>
              </a:extLst>
            </p:cNvPr>
            <p:cNvSpPr/>
            <p:nvPr/>
          </p:nvSpPr>
          <p:spPr>
            <a:xfrm>
              <a:off x="7715745" y="4386458"/>
              <a:ext cx="22860" cy="3003"/>
            </a:xfrm>
            <a:custGeom>
              <a:avLst/>
              <a:gdLst>
                <a:gd name="connsiteX0" fmla="*/ 0 w 22860"/>
                <a:gd name="connsiteY0" fmla="*/ 3003 h 3003"/>
                <a:gd name="connsiteX1" fmla="*/ 11430 w 22860"/>
                <a:gd name="connsiteY1" fmla="*/ 146 h 3003"/>
                <a:gd name="connsiteX2" fmla="*/ 22860 w 22860"/>
                <a:gd name="connsiteY2" fmla="*/ 1860 h 3003"/>
                <a:gd name="connsiteX3" fmla="*/ 11430 w 22860"/>
                <a:gd name="connsiteY3" fmla="*/ 1860 h 3003"/>
                <a:gd name="connsiteX4" fmla="*/ 0 w 22860"/>
                <a:gd name="connsiteY4" fmla="*/ 3003 h 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" h="3003">
                  <a:moveTo>
                    <a:pt x="0" y="3003"/>
                  </a:moveTo>
                  <a:cubicBezTo>
                    <a:pt x="3429" y="717"/>
                    <a:pt x="7430" y="-426"/>
                    <a:pt x="11430" y="146"/>
                  </a:cubicBezTo>
                  <a:cubicBezTo>
                    <a:pt x="15431" y="146"/>
                    <a:pt x="19431" y="717"/>
                    <a:pt x="22860" y="1860"/>
                  </a:cubicBezTo>
                  <a:cubicBezTo>
                    <a:pt x="18860" y="1860"/>
                    <a:pt x="14859" y="1860"/>
                    <a:pt x="11430" y="1860"/>
                  </a:cubicBezTo>
                  <a:cubicBezTo>
                    <a:pt x="7430" y="1860"/>
                    <a:pt x="4001" y="1860"/>
                    <a:pt x="0" y="300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60390C9-4D13-7D66-095D-1EBAB9F52AC3}"/>
                </a:ext>
              </a:extLst>
            </p:cNvPr>
            <p:cNvSpPr/>
            <p:nvPr/>
          </p:nvSpPr>
          <p:spPr>
            <a:xfrm>
              <a:off x="7716889" y="4397462"/>
              <a:ext cx="19430" cy="12001"/>
            </a:xfrm>
            <a:custGeom>
              <a:avLst/>
              <a:gdLst>
                <a:gd name="connsiteX0" fmla="*/ 0 w 19430"/>
                <a:gd name="connsiteY0" fmla="*/ 0 h 12001"/>
                <a:gd name="connsiteX1" fmla="*/ 10858 w 19430"/>
                <a:gd name="connsiteY1" fmla="*/ 4001 h 12001"/>
                <a:gd name="connsiteX2" fmla="*/ 19430 w 19430"/>
                <a:gd name="connsiteY2" fmla="*/ 12001 h 12001"/>
                <a:gd name="connsiteX3" fmla="*/ 9715 w 19430"/>
                <a:gd name="connsiteY3" fmla="*/ 5715 h 12001"/>
                <a:gd name="connsiteX4" fmla="*/ 0 w 19430"/>
                <a:gd name="connsiteY4" fmla="*/ 0 h 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0" h="12001">
                  <a:moveTo>
                    <a:pt x="0" y="0"/>
                  </a:moveTo>
                  <a:cubicBezTo>
                    <a:pt x="4000" y="571"/>
                    <a:pt x="7429" y="1714"/>
                    <a:pt x="10858" y="4001"/>
                  </a:cubicBezTo>
                  <a:cubicBezTo>
                    <a:pt x="14288" y="5715"/>
                    <a:pt x="17145" y="8573"/>
                    <a:pt x="19430" y="12001"/>
                  </a:cubicBezTo>
                  <a:cubicBezTo>
                    <a:pt x="16573" y="9716"/>
                    <a:pt x="13144" y="7429"/>
                    <a:pt x="9715" y="5715"/>
                  </a:cubicBezTo>
                  <a:cubicBezTo>
                    <a:pt x="6858" y="3429"/>
                    <a:pt x="3429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07DD113A-6B20-5003-FD64-F10FB53B01A2}"/>
                </a:ext>
              </a:extLst>
            </p:cNvPr>
            <p:cNvSpPr/>
            <p:nvPr/>
          </p:nvSpPr>
          <p:spPr>
            <a:xfrm>
              <a:off x="7710030" y="4401457"/>
              <a:ext cx="8024" cy="23431"/>
            </a:xfrm>
            <a:custGeom>
              <a:avLst/>
              <a:gdLst>
                <a:gd name="connsiteX0" fmla="*/ 0 w 8024"/>
                <a:gd name="connsiteY0" fmla="*/ 0 h 23431"/>
                <a:gd name="connsiteX1" fmla="*/ 6286 w 8024"/>
                <a:gd name="connsiteY1" fmla="*/ 10859 h 23431"/>
                <a:gd name="connsiteX2" fmla="*/ 7430 w 8024"/>
                <a:gd name="connsiteY2" fmla="*/ 23432 h 23431"/>
                <a:gd name="connsiteX3" fmla="*/ 4001 w 8024"/>
                <a:gd name="connsiteY3" fmla="*/ 12002 h 23431"/>
                <a:gd name="connsiteX4" fmla="*/ 0 w 8024"/>
                <a:gd name="connsiteY4" fmla="*/ 0 h 2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4" h="23431">
                  <a:moveTo>
                    <a:pt x="0" y="0"/>
                  </a:moveTo>
                  <a:cubicBezTo>
                    <a:pt x="2858" y="3429"/>
                    <a:pt x="4572" y="6858"/>
                    <a:pt x="6286" y="10859"/>
                  </a:cubicBezTo>
                  <a:cubicBezTo>
                    <a:pt x="8001" y="14859"/>
                    <a:pt x="8573" y="18860"/>
                    <a:pt x="7430" y="23432"/>
                  </a:cubicBezTo>
                  <a:cubicBezTo>
                    <a:pt x="6858" y="19431"/>
                    <a:pt x="5715" y="15431"/>
                    <a:pt x="4001" y="12002"/>
                  </a:cubicBezTo>
                  <a:cubicBezTo>
                    <a:pt x="3429" y="7430"/>
                    <a:pt x="1715" y="4001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40A30FB5-BC6C-6455-01FC-94D3B9087086}"/>
                </a:ext>
              </a:extLst>
            </p:cNvPr>
            <p:cNvSpPr/>
            <p:nvPr/>
          </p:nvSpPr>
          <p:spPr>
            <a:xfrm>
              <a:off x="7691171" y="4398599"/>
              <a:ext cx="8000" cy="25146"/>
            </a:xfrm>
            <a:custGeom>
              <a:avLst/>
              <a:gdLst>
                <a:gd name="connsiteX0" fmla="*/ 8000 w 8000"/>
                <a:gd name="connsiteY0" fmla="*/ 0 h 25146"/>
                <a:gd name="connsiteX1" fmla="*/ 4000 w 8000"/>
                <a:gd name="connsiteY1" fmla="*/ 12573 h 25146"/>
                <a:gd name="connsiteX2" fmla="*/ 0 w 8000"/>
                <a:gd name="connsiteY2" fmla="*/ 25146 h 25146"/>
                <a:gd name="connsiteX3" fmla="*/ 1714 w 8000"/>
                <a:gd name="connsiteY3" fmla="*/ 12002 h 25146"/>
                <a:gd name="connsiteX4" fmla="*/ 8000 w 8000"/>
                <a:gd name="connsiteY4" fmla="*/ 0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" h="25146">
                  <a:moveTo>
                    <a:pt x="8000" y="0"/>
                  </a:moveTo>
                  <a:cubicBezTo>
                    <a:pt x="6858" y="4001"/>
                    <a:pt x="5143" y="8001"/>
                    <a:pt x="4000" y="12573"/>
                  </a:cubicBezTo>
                  <a:cubicBezTo>
                    <a:pt x="2858" y="17145"/>
                    <a:pt x="1714" y="20574"/>
                    <a:pt x="0" y="25146"/>
                  </a:cubicBezTo>
                  <a:cubicBezTo>
                    <a:pt x="0" y="20574"/>
                    <a:pt x="571" y="16574"/>
                    <a:pt x="1714" y="12002"/>
                  </a:cubicBezTo>
                  <a:cubicBezTo>
                    <a:pt x="4000" y="7430"/>
                    <a:pt x="5715" y="3429"/>
                    <a:pt x="800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FF5B88F-E3E2-7ACD-4836-28BA9668CBB4}"/>
                </a:ext>
              </a:extLst>
            </p:cNvPr>
            <p:cNvSpPr/>
            <p:nvPr/>
          </p:nvSpPr>
          <p:spPr>
            <a:xfrm>
              <a:off x="7669454" y="4394605"/>
              <a:ext cx="21145" cy="20002"/>
            </a:xfrm>
            <a:custGeom>
              <a:avLst/>
              <a:gdLst>
                <a:gd name="connsiteX0" fmla="*/ 21145 w 21145"/>
                <a:gd name="connsiteY0" fmla="*/ 0 h 20002"/>
                <a:gd name="connsiteX1" fmla="*/ 10287 w 21145"/>
                <a:gd name="connsiteY1" fmla="*/ 9716 h 20002"/>
                <a:gd name="connsiteX2" fmla="*/ 0 w 21145"/>
                <a:gd name="connsiteY2" fmla="*/ 20003 h 20002"/>
                <a:gd name="connsiteX3" fmla="*/ 9144 w 21145"/>
                <a:gd name="connsiteY3" fmla="*/ 8001 h 20002"/>
                <a:gd name="connsiteX4" fmla="*/ 21145 w 21145"/>
                <a:gd name="connsiteY4" fmla="*/ 0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002">
                  <a:moveTo>
                    <a:pt x="21145" y="0"/>
                  </a:moveTo>
                  <a:cubicBezTo>
                    <a:pt x="17716" y="3429"/>
                    <a:pt x="13716" y="6286"/>
                    <a:pt x="10287" y="9716"/>
                  </a:cubicBezTo>
                  <a:cubicBezTo>
                    <a:pt x="6858" y="13144"/>
                    <a:pt x="3429" y="16574"/>
                    <a:pt x="0" y="20003"/>
                  </a:cubicBezTo>
                  <a:cubicBezTo>
                    <a:pt x="2286" y="15431"/>
                    <a:pt x="5144" y="11430"/>
                    <a:pt x="9144" y="8001"/>
                  </a:cubicBezTo>
                  <a:cubicBezTo>
                    <a:pt x="12573" y="5144"/>
                    <a:pt x="17145" y="2286"/>
                    <a:pt x="21145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349788B7-14F7-921C-593E-93E1AA7D143C}"/>
                </a:ext>
              </a:extLst>
            </p:cNvPr>
            <p:cNvSpPr/>
            <p:nvPr/>
          </p:nvSpPr>
          <p:spPr>
            <a:xfrm>
              <a:off x="7661453" y="4387752"/>
              <a:ext cx="25146" cy="2285"/>
            </a:xfrm>
            <a:custGeom>
              <a:avLst/>
              <a:gdLst>
                <a:gd name="connsiteX0" fmla="*/ 25146 w 25146"/>
                <a:gd name="connsiteY0" fmla="*/ 1714 h 2285"/>
                <a:gd name="connsiteX1" fmla="*/ 12573 w 25146"/>
                <a:gd name="connsiteY1" fmla="*/ 1714 h 2285"/>
                <a:gd name="connsiteX2" fmla="*/ 0 w 25146"/>
                <a:gd name="connsiteY2" fmla="*/ 2286 h 2285"/>
                <a:gd name="connsiteX3" fmla="*/ 12573 w 25146"/>
                <a:gd name="connsiteY3" fmla="*/ 0 h 2285"/>
                <a:gd name="connsiteX4" fmla="*/ 25146 w 25146"/>
                <a:gd name="connsiteY4" fmla="*/ 1714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" h="2285">
                  <a:moveTo>
                    <a:pt x="25146" y="1714"/>
                  </a:moveTo>
                  <a:cubicBezTo>
                    <a:pt x="20574" y="1714"/>
                    <a:pt x="16574" y="1143"/>
                    <a:pt x="12573" y="1714"/>
                  </a:cubicBezTo>
                  <a:cubicBezTo>
                    <a:pt x="8573" y="2286"/>
                    <a:pt x="4001" y="2286"/>
                    <a:pt x="0" y="2286"/>
                  </a:cubicBezTo>
                  <a:cubicBezTo>
                    <a:pt x="4001" y="571"/>
                    <a:pt x="8573" y="0"/>
                    <a:pt x="12573" y="0"/>
                  </a:cubicBezTo>
                  <a:cubicBezTo>
                    <a:pt x="16574" y="0"/>
                    <a:pt x="21146" y="571"/>
                    <a:pt x="25146" y="171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A5173D10-D695-739A-7BFD-D7DAE39BE62D}"/>
                </a:ext>
              </a:extLst>
            </p:cNvPr>
            <p:cNvSpPr/>
            <p:nvPr/>
          </p:nvSpPr>
          <p:spPr>
            <a:xfrm>
              <a:off x="7667739" y="4373465"/>
              <a:ext cx="14859" cy="8572"/>
            </a:xfrm>
            <a:custGeom>
              <a:avLst/>
              <a:gdLst>
                <a:gd name="connsiteX0" fmla="*/ 14860 w 14859"/>
                <a:gd name="connsiteY0" fmla="*/ 8573 h 8572"/>
                <a:gd name="connsiteX1" fmla="*/ 7430 w 14859"/>
                <a:gd name="connsiteY1" fmla="*/ 4572 h 8572"/>
                <a:gd name="connsiteX2" fmla="*/ 0 w 14859"/>
                <a:gd name="connsiteY2" fmla="*/ 0 h 8572"/>
                <a:gd name="connsiteX3" fmla="*/ 8001 w 14859"/>
                <a:gd name="connsiteY3" fmla="*/ 2858 h 8572"/>
                <a:gd name="connsiteX4" fmla="*/ 14860 w 14859"/>
                <a:gd name="connsiteY4" fmla="*/ 857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8572">
                  <a:moveTo>
                    <a:pt x="14860" y="8573"/>
                  </a:moveTo>
                  <a:cubicBezTo>
                    <a:pt x="12002" y="7429"/>
                    <a:pt x="9716" y="5715"/>
                    <a:pt x="7430" y="4572"/>
                  </a:cubicBezTo>
                  <a:cubicBezTo>
                    <a:pt x="5144" y="3429"/>
                    <a:pt x="2286" y="1714"/>
                    <a:pt x="0" y="0"/>
                  </a:cubicBezTo>
                  <a:cubicBezTo>
                    <a:pt x="2858" y="571"/>
                    <a:pt x="5715" y="1143"/>
                    <a:pt x="8001" y="2858"/>
                  </a:cubicBezTo>
                  <a:cubicBezTo>
                    <a:pt x="10859" y="4000"/>
                    <a:pt x="13145" y="5715"/>
                    <a:pt x="14860" y="857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356EBB8D-7F1E-7740-F3D2-E7ECAC17295C}"/>
                </a:ext>
              </a:extLst>
            </p:cNvPr>
            <p:cNvSpPr/>
            <p:nvPr/>
          </p:nvSpPr>
          <p:spPr>
            <a:xfrm>
              <a:off x="7680313" y="4358594"/>
              <a:ext cx="7643" cy="19431"/>
            </a:xfrm>
            <a:custGeom>
              <a:avLst/>
              <a:gdLst>
                <a:gd name="connsiteX0" fmla="*/ 7429 w 7643"/>
                <a:gd name="connsiteY0" fmla="*/ 19431 h 19431"/>
                <a:gd name="connsiteX1" fmla="*/ 4000 w 7643"/>
                <a:gd name="connsiteY1" fmla="*/ 9716 h 19431"/>
                <a:gd name="connsiteX2" fmla="*/ 0 w 7643"/>
                <a:gd name="connsiteY2" fmla="*/ 0 h 19431"/>
                <a:gd name="connsiteX3" fmla="*/ 5715 w 7643"/>
                <a:gd name="connsiteY3" fmla="*/ 9144 h 19431"/>
                <a:gd name="connsiteX4" fmla="*/ 7429 w 7643"/>
                <a:gd name="connsiteY4" fmla="*/ 19431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3" h="19431">
                  <a:moveTo>
                    <a:pt x="7429" y="19431"/>
                  </a:moveTo>
                  <a:cubicBezTo>
                    <a:pt x="6286" y="16002"/>
                    <a:pt x="5144" y="12573"/>
                    <a:pt x="4000" y="9716"/>
                  </a:cubicBezTo>
                  <a:cubicBezTo>
                    <a:pt x="2858" y="6858"/>
                    <a:pt x="1143" y="3429"/>
                    <a:pt x="0" y="0"/>
                  </a:cubicBezTo>
                  <a:cubicBezTo>
                    <a:pt x="2286" y="2858"/>
                    <a:pt x="4572" y="5715"/>
                    <a:pt x="5715" y="9144"/>
                  </a:cubicBezTo>
                  <a:cubicBezTo>
                    <a:pt x="7429" y="12573"/>
                    <a:pt x="8001" y="16002"/>
                    <a:pt x="7429" y="1943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FD920623-FA3E-FEDD-AB83-A1902384BDB7}"/>
                </a:ext>
              </a:extLst>
            </p:cNvPr>
            <p:cNvSpPr/>
            <p:nvPr/>
          </p:nvSpPr>
          <p:spPr>
            <a:xfrm>
              <a:off x="7699940" y="4351159"/>
              <a:ext cx="6661" cy="29718"/>
            </a:xfrm>
            <a:custGeom>
              <a:avLst/>
              <a:gdLst>
                <a:gd name="connsiteX0" fmla="*/ 375 w 6661"/>
                <a:gd name="connsiteY0" fmla="*/ 29718 h 29718"/>
                <a:gd name="connsiteX1" fmla="*/ 947 w 6661"/>
                <a:gd name="connsiteY1" fmla="*/ 14288 h 29718"/>
                <a:gd name="connsiteX2" fmla="*/ 6662 w 6661"/>
                <a:gd name="connsiteY2" fmla="*/ 0 h 29718"/>
                <a:gd name="connsiteX3" fmla="*/ 2661 w 6661"/>
                <a:gd name="connsiteY3" fmla="*/ 14859 h 29718"/>
                <a:gd name="connsiteX4" fmla="*/ 375 w 6661"/>
                <a:gd name="connsiteY4" fmla="*/ 29718 h 2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1" h="29718">
                  <a:moveTo>
                    <a:pt x="375" y="29718"/>
                  </a:moveTo>
                  <a:cubicBezTo>
                    <a:pt x="-196" y="24574"/>
                    <a:pt x="-196" y="19431"/>
                    <a:pt x="947" y="14288"/>
                  </a:cubicBezTo>
                  <a:cubicBezTo>
                    <a:pt x="2089" y="9144"/>
                    <a:pt x="3804" y="4001"/>
                    <a:pt x="6662" y="0"/>
                  </a:cubicBezTo>
                  <a:cubicBezTo>
                    <a:pt x="4947" y="5143"/>
                    <a:pt x="3804" y="9716"/>
                    <a:pt x="2661" y="14859"/>
                  </a:cubicBezTo>
                  <a:cubicBezTo>
                    <a:pt x="1518" y="19431"/>
                    <a:pt x="947" y="24574"/>
                    <a:pt x="375" y="297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91CD1BDC-3BF7-3643-760C-3130197348E9}"/>
                </a:ext>
              </a:extLst>
            </p:cNvPr>
            <p:cNvSpPr/>
            <p:nvPr/>
          </p:nvSpPr>
          <p:spPr>
            <a:xfrm>
              <a:off x="7679378" y="4374108"/>
              <a:ext cx="42445" cy="32156"/>
            </a:xfrm>
            <a:custGeom>
              <a:avLst/>
              <a:gdLst>
                <a:gd name="connsiteX0" fmla="*/ 934 w 42445"/>
                <a:gd name="connsiteY0" fmla="*/ 7346 h 32156"/>
                <a:gd name="connsiteX1" fmla="*/ 27223 w 42445"/>
                <a:gd name="connsiteY1" fmla="*/ 2774 h 32156"/>
                <a:gd name="connsiteX2" fmla="*/ 41511 w 42445"/>
                <a:gd name="connsiteY2" fmla="*/ 25063 h 32156"/>
                <a:gd name="connsiteX3" fmla="*/ 15222 w 42445"/>
                <a:gd name="connsiteY3" fmla="*/ 29634 h 32156"/>
                <a:gd name="connsiteX4" fmla="*/ 934 w 42445"/>
                <a:gd name="connsiteY4" fmla="*/ 7346 h 3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5" h="32156">
                  <a:moveTo>
                    <a:pt x="934" y="7346"/>
                  </a:moveTo>
                  <a:cubicBezTo>
                    <a:pt x="4363" y="-84"/>
                    <a:pt x="15793" y="-2369"/>
                    <a:pt x="27223" y="2774"/>
                  </a:cubicBezTo>
                  <a:cubicBezTo>
                    <a:pt x="38653" y="7918"/>
                    <a:pt x="44940" y="17633"/>
                    <a:pt x="41511" y="25063"/>
                  </a:cubicBezTo>
                  <a:cubicBezTo>
                    <a:pt x="38082" y="32492"/>
                    <a:pt x="26652" y="34206"/>
                    <a:pt x="15222" y="29634"/>
                  </a:cubicBezTo>
                  <a:cubicBezTo>
                    <a:pt x="3792" y="25063"/>
                    <a:pt x="-2494" y="14776"/>
                    <a:pt x="934" y="734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id="{A2B5188B-413A-B731-7AFE-7C53689FBDBC}"/>
              </a:ext>
            </a:extLst>
          </p:cNvPr>
          <p:cNvGrpSpPr/>
          <p:nvPr/>
        </p:nvGrpSpPr>
        <p:grpSpPr>
          <a:xfrm>
            <a:off x="8464421" y="4545072"/>
            <a:ext cx="1247927" cy="1786682"/>
            <a:chOff x="8462367" y="4559076"/>
            <a:chExt cx="1247927" cy="1786682"/>
          </a:xfrm>
        </p:grpSpPr>
        <p:grpSp>
          <p:nvGrpSpPr>
            <p:cNvPr id="581" name="组合 580">
              <a:extLst>
                <a:ext uri="{FF2B5EF4-FFF2-40B4-BE49-F238E27FC236}">
                  <a16:creationId xmlns:a16="http://schemas.microsoft.com/office/drawing/2014/main" id="{FCAF17C3-F646-0DF3-071D-F907A972E5CE}"/>
                </a:ext>
              </a:extLst>
            </p:cNvPr>
            <p:cNvGrpSpPr/>
            <p:nvPr/>
          </p:nvGrpSpPr>
          <p:grpSpPr>
            <a:xfrm>
              <a:off x="8462367" y="4559076"/>
              <a:ext cx="976952" cy="1786682"/>
              <a:chOff x="8462367" y="4559076"/>
              <a:chExt cx="976952" cy="1786682"/>
            </a:xfrm>
          </p:grpSpPr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9C13E0E8-2D8F-E2EA-CA00-5CA202041C3B}"/>
                  </a:ext>
                </a:extLst>
              </p:cNvPr>
              <p:cNvSpPr/>
              <p:nvPr/>
            </p:nvSpPr>
            <p:spPr>
              <a:xfrm rot="1419657">
                <a:off x="8565782" y="5681026"/>
                <a:ext cx="216902" cy="83375"/>
              </a:xfrm>
              <a:custGeom>
                <a:avLst/>
                <a:gdLst>
                  <a:gd name="connsiteX0" fmla="*/ 97778 w 97778"/>
                  <a:gd name="connsiteY0" fmla="*/ 1179 h 37585"/>
                  <a:gd name="connsiteX1" fmla="*/ 27484 w 97778"/>
                  <a:gd name="connsiteY1" fmla="*/ 8608 h 37585"/>
                  <a:gd name="connsiteX2" fmla="*/ 1194 w 97778"/>
                  <a:gd name="connsiteY2" fmla="*/ 26896 h 37585"/>
                  <a:gd name="connsiteX3" fmla="*/ 623 w 97778"/>
                  <a:gd name="connsiteY3" fmla="*/ 33754 h 37585"/>
                  <a:gd name="connsiteX4" fmla="*/ 5195 w 97778"/>
                  <a:gd name="connsiteY4" fmla="*/ 36040 h 37585"/>
                  <a:gd name="connsiteX5" fmla="*/ 97778 w 97778"/>
                  <a:gd name="connsiteY5" fmla="*/ 1179 h 3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78" h="37585">
                    <a:moveTo>
                      <a:pt x="97778" y="1179"/>
                    </a:moveTo>
                    <a:cubicBezTo>
                      <a:pt x="74347" y="-1679"/>
                      <a:pt x="49772" y="607"/>
                      <a:pt x="27484" y="8608"/>
                    </a:cubicBezTo>
                    <a:cubicBezTo>
                      <a:pt x="17197" y="12037"/>
                      <a:pt x="6338" y="17181"/>
                      <a:pt x="1194" y="26896"/>
                    </a:cubicBezTo>
                    <a:cubicBezTo>
                      <a:pt x="52" y="28611"/>
                      <a:pt x="-520" y="31468"/>
                      <a:pt x="623" y="33754"/>
                    </a:cubicBezTo>
                    <a:cubicBezTo>
                      <a:pt x="1766" y="34897"/>
                      <a:pt x="3481" y="36040"/>
                      <a:pt x="5195" y="36040"/>
                    </a:cubicBezTo>
                    <a:cubicBezTo>
                      <a:pt x="40057" y="42327"/>
                      <a:pt x="75489" y="29182"/>
                      <a:pt x="97778" y="11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9ED7D1A2-F0C5-493D-D7BE-99E2D222E7D7}"/>
                  </a:ext>
                </a:extLst>
              </p:cNvPr>
              <p:cNvSpPr/>
              <p:nvPr/>
            </p:nvSpPr>
            <p:spPr>
              <a:xfrm rot="1419657">
                <a:off x="8780564" y="5493481"/>
                <a:ext cx="66094" cy="244677"/>
              </a:xfrm>
              <a:custGeom>
                <a:avLst/>
                <a:gdLst>
                  <a:gd name="connsiteX0" fmla="*/ 25005 w 29795"/>
                  <a:gd name="connsiteY0" fmla="*/ 106871 h 110299"/>
                  <a:gd name="connsiteX1" fmla="*/ 2145 w 29795"/>
                  <a:gd name="connsiteY1" fmla="*/ 55436 h 110299"/>
                  <a:gd name="connsiteX2" fmla="*/ 9574 w 29795"/>
                  <a:gd name="connsiteY2" fmla="*/ 0 h 110299"/>
                  <a:gd name="connsiteX3" fmla="*/ 27291 w 29795"/>
                  <a:gd name="connsiteY3" fmla="*/ 40576 h 110299"/>
                  <a:gd name="connsiteX4" fmla="*/ 26719 w 29795"/>
                  <a:gd name="connsiteY4" fmla="*/ 110299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5" h="110299">
                    <a:moveTo>
                      <a:pt x="25005" y="106871"/>
                    </a:moveTo>
                    <a:cubicBezTo>
                      <a:pt x="14146" y="91440"/>
                      <a:pt x="6717" y="73723"/>
                      <a:pt x="2145" y="55436"/>
                    </a:cubicBezTo>
                    <a:cubicBezTo>
                      <a:pt x="-2427" y="36576"/>
                      <a:pt x="430" y="17145"/>
                      <a:pt x="9574" y="0"/>
                    </a:cubicBezTo>
                    <a:cubicBezTo>
                      <a:pt x="21004" y="10287"/>
                      <a:pt x="25005" y="25718"/>
                      <a:pt x="27291" y="40576"/>
                    </a:cubicBezTo>
                    <a:cubicBezTo>
                      <a:pt x="30720" y="63436"/>
                      <a:pt x="30720" y="87439"/>
                      <a:pt x="26719" y="110299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E0E3CB87-C835-75B2-1A9A-FA2277E01A92}"/>
                  </a:ext>
                </a:extLst>
              </p:cNvPr>
              <p:cNvSpPr/>
              <p:nvPr/>
            </p:nvSpPr>
            <p:spPr>
              <a:xfrm rot="1419657">
                <a:off x="8848893" y="5610495"/>
                <a:ext cx="92548" cy="266230"/>
              </a:xfrm>
              <a:custGeom>
                <a:avLst/>
                <a:gdLst>
                  <a:gd name="connsiteX0" fmla="*/ 41040 w 41720"/>
                  <a:gd name="connsiteY0" fmla="*/ 120015 h 120015"/>
                  <a:gd name="connsiteX1" fmla="*/ 2178 w 41720"/>
                  <a:gd name="connsiteY1" fmla="*/ 0 h 120015"/>
                  <a:gd name="connsiteX2" fmla="*/ 41040 w 41720"/>
                  <a:gd name="connsiteY2" fmla="*/ 120015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720" h="120015">
                    <a:moveTo>
                      <a:pt x="41040" y="120015"/>
                    </a:moveTo>
                    <a:cubicBezTo>
                      <a:pt x="8464" y="89154"/>
                      <a:pt x="-5823" y="44006"/>
                      <a:pt x="2178" y="0"/>
                    </a:cubicBezTo>
                    <a:cubicBezTo>
                      <a:pt x="31324" y="33147"/>
                      <a:pt x="45040" y="76581"/>
                      <a:pt x="41040" y="12001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EE613EC-D800-777C-789B-F9F4A3D67879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48FD794-B7EE-215B-7B32-DC546390D94B}"/>
                  </a:ext>
                </a:extLst>
              </p:cNvPr>
              <p:cNvSpPr/>
              <p:nvPr/>
            </p:nvSpPr>
            <p:spPr>
              <a:xfrm rot="1419657">
                <a:off x="8951025" y="5182111"/>
                <a:ext cx="109025" cy="223124"/>
              </a:xfrm>
              <a:custGeom>
                <a:avLst/>
                <a:gdLst>
                  <a:gd name="connsiteX0" fmla="*/ 47434 w 49148"/>
                  <a:gd name="connsiteY0" fmla="*/ 98869 h 100583"/>
                  <a:gd name="connsiteX1" fmla="*/ 0 w 49148"/>
                  <a:gd name="connsiteY1" fmla="*/ 0 h 100583"/>
                  <a:gd name="connsiteX2" fmla="*/ 32004 w 49148"/>
                  <a:gd name="connsiteY2" fmla="*/ 45720 h 100583"/>
                  <a:gd name="connsiteX3" fmla="*/ 49149 w 49148"/>
                  <a:gd name="connsiteY3" fmla="*/ 100584 h 10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48" h="100583">
                    <a:moveTo>
                      <a:pt x="47434" y="98869"/>
                    </a:moveTo>
                    <a:cubicBezTo>
                      <a:pt x="18288" y="74295"/>
                      <a:pt x="571" y="38291"/>
                      <a:pt x="0" y="0"/>
                    </a:cubicBezTo>
                    <a:cubicBezTo>
                      <a:pt x="16002" y="9716"/>
                      <a:pt x="25718" y="27432"/>
                      <a:pt x="32004" y="45720"/>
                    </a:cubicBezTo>
                    <a:cubicBezTo>
                      <a:pt x="38291" y="64008"/>
                      <a:pt x="41148" y="83439"/>
                      <a:pt x="49149" y="100584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E7B2F07-6C74-A08F-62D9-68BA6CD4998E}"/>
                  </a:ext>
                </a:extLst>
              </p:cNvPr>
              <p:cNvSpPr/>
              <p:nvPr/>
            </p:nvSpPr>
            <p:spPr>
              <a:xfrm rot="1419657">
                <a:off x="8637891" y="5295492"/>
                <a:ext cx="188895" cy="204109"/>
              </a:xfrm>
              <a:custGeom>
                <a:avLst/>
                <a:gdLst>
                  <a:gd name="connsiteX0" fmla="*/ 82868 w 85153"/>
                  <a:gd name="connsiteY0" fmla="*/ 0 h 92011"/>
                  <a:gd name="connsiteX1" fmla="*/ 0 w 85153"/>
                  <a:gd name="connsiteY1" fmla="*/ 92011 h 92011"/>
                  <a:gd name="connsiteX2" fmla="*/ 52006 w 85153"/>
                  <a:gd name="connsiteY2" fmla="*/ 55435 h 92011"/>
                  <a:gd name="connsiteX3" fmla="*/ 85153 w 85153"/>
                  <a:gd name="connsiteY3" fmla="*/ 571 h 92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153" h="92011">
                    <a:moveTo>
                      <a:pt x="82868" y="0"/>
                    </a:moveTo>
                    <a:cubicBezTo>
                      <a:pt x="43434" y="17716"/>
                      <a:pt x="13716" y="50863"/>
                      <a:pt x="0" y="92011"/>
                    </a:cubicBezTo>
                    <a:cubicBezTo>
                      <a:pt x="20574" y="85153"/>
                      <a:pt x="38862" y="72580"/>
                      <a:pt x="52006" y="55435"/>
                    </a:cubicBezTo>
                    <a:cubicBezTo>
                      <a:pt x="65151" y="38290"/>
                      <a:pt x="76009" y="20003"/>
                      <a:pt x="85153" y="57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4B07E453-B1BF-E388-740D-E7663B7BE03B}"/>
                  </a:ext>
                </a:extLst>
              </p:cNvPr>
              <p:cNvSpPr/>
              <p:nvPr/>
            </p:nvSpPr>
            <p:spPr>
              <a:xfrm rot="1419657">
                <a:off x="8546139" y="5264290"/>
                <a:ext cx="177487" cy="183824"/>
              </a:xfrm>
              <a:custGeom>
                <a:avLst/>
                <a:gdLst>
                  <a:gd name="connsiteX0" fmla="*/ 80010 w 80010"/>
                  <a:gd name="connsiteY0" fmla="*/ 0 h 82867"/>
                  <a:gd name="connsiteX1" fmla="*/ 25718 w 80010"/>
                  <a:gd name="connsiteY1" fmla="*/ 27432 h 82867"/>
                  <a:gd name="connsiteX2" fmla="*/ 0 w 80010"/>
                  <a:gd name="connsiteY2" fmla="*/ 82868 h 82867"/>
                  <a:gd name="connsiteX3" fmla="*/ 46863 w 80010"/>
                  <a:gd name="connsiteY3" fmla="*/ 49149 h 82867"/>
                  <a:gd name="connsiteX4" fmla="*/ 80010 w 80010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10" h="82867">
                    <a:moveTo>
                      <a:pt x="80010" y="0"/>
                    </a:moveTo>
                    <a:cubicBezTo>
                      <a:pt x="60579" y="7430"/>
                      <a:pt x="41148" y="13145"/>
                      <a:pt x="25718" y="27432"/>
                    </a:cubicBezTo>
                    <a:cubicBezTo>
                      <a:pt x="9716" y="41148"/>
                      <a:pt x="571" y="61151"/>
                      <a:pt x="0" y="82868"/>
                    </a:cubicBezTo>
                    <a:cubicBezTo>
                      <a:pt x="18288" y="76010"/>
                      <a:pt x="34861" y="64580"/>
                      <a:pt x="46863" y="49149"/>
                    </a:cubicBezTo>
                    <a:cubicBezTo>
                      <a:pt x="60008" y="33719"/>
                      <a:pt x="70866" y="17145"/>
                      <a:pt x="80010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D4FFF774-E591-71B2-1A19-A5817A1892BA}"/>
                  </a:ext>
                </a:extLst>
              </p:cNvPr>
              <p:cNvSpPr/>
              <p:nvPr/>
            </p:nvSpPr>
            <p:spPr>
              <a:xfrm rot="1419657">
                <a:off x="8773277" y="5046705"/>
                <a:ext cx="185093" cy="234535"/>
              </a:xfrm>
              <a:custGeom>
                <a:avLst/>
                <a:gdLst>
                  <a:gd name="connsiteX0" fmla="*/ 83439 w 83439"/>
                  <a:gd name="connsiteY0" fmla="*/ 105728 h 105727"/>
                  <a:gd name="connsiteX1" fmla="*/ 0 w 83439"/>
                  <a:gd name="connsiteY1" fmla="*/ 0 h 105727"/>
                  <a:gd name="connsiteX2" fmla="*/ 83439 w 83439"/>
                  <a:gd name="connsiteY2" fmla="*/ 10572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439" h="105727">
                    <a:moveTo>
                      <a:pt x="83439" y="105728"/>
                    </a:moveTo>
                    <a:cubicBezTo>
                      <a:pt x="41148" y="90869"/>
                      <a:pt x="6287" y="44577"/>
                      <a:pt x="0" y="0"/>
                    </a:cubicBezTo>
                    <a:cubicBezTo>
                      <a:pt x="39434" y="24574"/>
                      <a:pt x="69152" y="62294"/>
                      <a:pt x="83439" y="10572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8986BCBC-1E49-2E06-837D-1467492A44B4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1FA2E5B-82A5-A21B-0E11-AC8D878F76CF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DBECECA1-CA93-E400-B93D-9BCD7775BD3C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AB5FED4-1DA8-885B-BC70-86E6CB085A17}"/>
                  </a:ext>
                </a:extLst>
              </p:cNvPr>
              <p:cNvSpPr/>
              <p:nvPr/>
            </p:nvSpPr>
            <p:spPr>
              <a:xfrm rot="1419657">
                <a:off x="8998974" y="4897413"/>
                <a:ext cx="114445" cy="200304"/>
              </a:xfrm>
              <a:custGeom>
                <a:avLst/>
                <a:gdLst>
                  <a:gd name="connsiteX0" fmla="*/ 50449 w 51591"/>
                  <a:gd name="connsiteY0" fmla="*/ 89725 h 90296"/>
                  <a:gd name="connsiteX1" fmla="*/ 14444 w 51591"/>
                  <a:gd name="connsiteY1" fmla="*/ 50292 h 90296"/>
                  <a:gd name="connsiteX2" fmla="*/ 157 w 51591"/>
                  <a:gd name="connsiteY2" fmla="*/ 0 h 90296"/>
                  <a:gd name="connsiteX3" fmla="*/ 51592 w 51591"/>
                  <a:gd name="connsiteY3" fmla="*/ 90297 h 9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1" h="90296">
                    <a:moveTo>
                      <a:pt x="50449" y="89725"/>
                    </a:moveTo>
                    <a:cubicBezTo>
                      <a:pt x="37304" y="77724"/>
                      <a:pt x="25303" y="64579"/>
                      <a:pt x="14444" y="50292"/>
                    </a:cubicBezTo>
                    <a:cubicBezTo>
                      <a:pt x="4157" y="35433"/>
                      <a:pt x="-986" y="17716"/>
                      <a:pt x="157" y="0"/>
                    </a:cubicBezTo>
                    <a:cubicBezTo>
                      <a:pt x="29875" y="22860"/>
                      <a:pt x="50449" y="52578"/>
                      <a:pt x="51592" y="90297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A712F7-9B87-3CE7-21DD-EDC5065785A6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04CC0071-855C-CCBF-6AD9-15FBE271A765}"/>
                  </a:ext>
                </a:extLst>
              </p:cNvPr>
              <p:cNvSpPr/>
              <p:nvPr/>
            </p:nvSpPr>
            <p:spPr>
              <a:xfrm rot="1419657">
                <a:off x="9100746" y="4559076"/>
                <a:ext cx="61556" cy="282710"/>
              </a:xfrm>
              <a:custGeom>
                <a:avLst/>
                <a:gdLst>
                  <a:gd name="connsiteX0" fmla="*/ 18318 w 27749"/>
                  <a:gd name="connsiteY0" fmla="*/ 121158 h 127444"/>
                  <a:gd name="connsiteX1" fmla="*/ 601 w 27749"/>
                  <a:gd name="connsiteY1" fmla="*/ 60008 h 127444"/>
                  <a:gd name="connsiteX2" fmla="*/ 16603 w 27749"/>
                  <a:gd name="connsiteY2" fmla="*/ 0 h 127444"/>
                  <a:gd name="connsiteX3" fmla="*/ 26319 w 27749"/>
                  <a:gd name="connsiteY3" fmla="*/ 62865 h 127444"/>
                  <a:gd name="connsiteX4" fmla="*/ 21175 w 27749"/>
                  <a:gd name="connsiteY4" fmla="*/ 127445 h 12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" h="127444">
                    <a:moveTo>
                      <a:pt x="18318" y="121158"/>
                    </a:moveTo>
                    <a:cubicBezTo>
                      <a:pt x="9745" y="101727"/>
                      <a:pt x="3459" y="81153"/>
                      <a:pt x="601" y="60008"/>
                    </a:cubicBezTo>
                    <a:cubicBezTo>
                      <a:pt x="-1685" y="38862"/>
                      <a:pt x="2316" y="16002"/>
                      <a:pt x="16603" y="0"/>
                    </a:cubicBezTo>
                    <a:cubicBezTo>
                      <a:pt x="28605" y="18288"/>
                      <a:pt x="29176" y="41148"/>
                      <a:pt x="26319" y="62865"/>
                    </a:cubicBezTo>
                    <a:cubicBezTo>
                      <a:pt x="23461" y="84582"/>
                      <a:pt x="18889" y="105728"/>
                      <a:pt x="21175" y="12744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D0C2AE1-5B47-3936-B091-EB233AB42AAC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B161F921-846A-857F-6C0B-F49212DD20DE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76F7D7F7-17F9-F394-151B-866C2CA48F74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6AB23F4E-D3C5-5C54-3B52-C5156160F89B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F283BDEF-B373-9161-231E-70ED68C7807B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DFFCEE57-70E1-3C8F-0640-572D3174BECC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A8B074D4-55C2-94D3-B4A5-46C6782B18A0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879A1117-922F-B1F1-F7BC-E3AF09EC8EBE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A2891D7B-C134-7F3A-4BD8-A1E64F2D39EC}"/>
                  </a:ext>
                </a:extLst>
              </p:cNvPr>
              <p:cNvSpPr/>
              <p:nvPr/>
            </p:nvSpPr>
            <p:spPr>
              <a:xfrm rot="1419657">
                <a:off x="8695242" y="5811086"/>
                <a:ext cx="512176" cy="330885"/>
              </a:xfrm>
              <a:custGeom>
                <a:avLst/>
                <a:gdLst>
                  <a:gd name="connsiteX0" fmla="*/ 230886 w 230886"/>
                  <a:gd name="connsiteY0" fmla="*/ 149162 h 149161"/>
                  <a:gd name="connsiteX1" fmla="*/ 224028 w 230886"/>
                  <a:gd name="connsiteY1" fmla="*/ 140589 h 149161"/>
                  <a:gd name="connsiteX2" fmla="*/ 202883 w 230886"/>
                  <a:gd name="connsiteY2" fmla="*/ 120015 h 149161"/>
                  <a:gd name="connsiteX3" fmla="*/ 117729 w 230886"/>
                  <a:gd name="connsiteY3" fmla="*/ 71438 h 149161"/>
                  <a:gd name="connsiteX4" fmla="*/ 68580 w 230886"/>
                  <a:gd name="connsiteY4" fmla="*/ 49149 h 149161"/>
                  <a:gd name="connsiteX5" fmla="*/ 30289 w 230886"/>
                  <a:gd name="connsiteY5" fmla="*/ 26861 h 149161"/>
                  <a:gd name="connsiteX6" fmla="*/ 7429 w 230886"/>
                  <a:gd name="connsiteY6" fmla="*/ 8001 h 149161"/>
                  <a:gd name="connsiteX7" fmla="*/ 1714 w 230886"/>
                  <a:gd name="connsiteY7" fmla="*/ 2286 h 149161"/>
                  <a:gd name="connsiteX8" fmla="*/ 0 w 230886"/>
                  <a:gd name="connsiteY8" fmla="*/ 0 h 149161"/>
                  <a:gd name="connsiteX9" fmla="*/ 8001 w 230886"/>
                  <a:gd name="connsiteY9" fmla="*/ 7430 h 149161"/>
                  <a:gd name="connsiteX10" fmla="*/ 31433 w 230886"/>
                  <a:gd name="connsiteY10" fmla="*/ 25718 h 149161"/>
                  <a:gd name="connsiteX11" fmla="*/ 69723 w 230886"/>
                  <a:gd name="connsiteY11" fmla="*/ 47435 h 149161"/>
                  <a:gd name="connsiteX12" fmla="*/ 118872 w 230886"/>
                  <a:gd name="connsiteY12" fmla="*/ 69723 h 149161"/>
                  <a:gd name="connsiteX13" fmla="*/ 204026 w 230886"/>
                  <a:gd name="connsiteY13" fmla="*/ 119444 h 149161"/>
                  <a:gd name="connsiteX14" fmla="*/ 225171 w 230886"/>
                  <a:gd name="connsiteY14" fmla="*/ 140589 h 149161"/>
                  <a:gd name="connsiteX15" fmla="*/ 229743 w 230886"/>
                  <a:gd name="connsiteY15" fmla="*/ 147447 h 149161"/>
                  <a:gd name="connsiteX16" fmla="*/ 230886 w 230886"/>
                  <a:gd name="connsiteY16" fmla="*/ 149162 h 14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0886" h="149161">
                    <a:moveTo>
                      <a:pt x="230886" y="149162"/>
                    </a:moveTo>
                    <a:cubicBezTo>
                      <a:pt x="230886" y="149162"/>
                      <a:pt x="228600" y="145733"/>
                      <a:pt x="224028" y="140589"/>
                    </a:cubicBezTo>
                    <a:cubicBezTo>
                      <a:pt x="217742" y="133160"/>
                      <a:pt x="210312" y="126302"/>
                      <a:pt x="202883" y="120015"/>
                    </a:cubicBezTo>
                    <a:cubicBezTo>
                      <a:pt x="176594" y="100013"/>
                      <a:pt x="148019" y="84011"/>
                      <a:pt x="117729" y="71438"/>
                    </a:cubicBezTo>
                    <a:cubicBezTo>
                      <a:pt x="100013" y="63437"/>
                      <a:pt x="83439" y="56579"/>
                      <a:pt x="68580" y="49149"/>
                    </a:cubicBezTo>
                    <a:cubicBezTo>
                      <a:pt x="55436" y="42863"/>
                      <a:pt x="42291" y="35433"/>
                      <a:pt x="30289" y="26861"/>
                    </a:cubicBezTo>
                    <a:cubicBezTo>
                      <a:pt x="22289" y="21146"/>
                      <a:pt x="14288" y="14859"/>
                      <a:pt x="7429" y="8001"/>
                    </a:cubicBezTo>
                    <a:cubicBezTo>
                      <a:pt x="5144" y="5144"/>
                      <a:pt x="2858" y="3429"/>
                      <a:pt x="1714" y="2286"/>
                    </a:cubicBezTo>
                    <a:cubicBezTo>
                      <a:pt x="572" y="1143"/>
                      <a:pt x="0" y="0"/>
                      <a:pt x="0" y="0"/>
                    </a:cubicBezTo>
                    <a:cubicBezTo>
                      <a:pt x="0" y="0"/>
                      <a:pt x="2858" y="2858"/>
                      <a:pt x="8001" y="7430"/>
                    </a:cubicBezTo>
                    <a:cubicBezTo>
                      <a:pt x="15431" y="14288"/>
                      <a:pt x="22860" y="20574"/>
                      <a:pt x="31433" y="25718"/>
                    </a:cubicBezTo>
                    <a:cubicBezTo>
                      <a:pt x="43434" y="33719"/>
                      <a:pt x="56579" y="41148"/>
                      <a:pt x="69723" y="47435"/>
                    </a:cubicBezTo>
                    <a:cubicBezTo>
                      <a:pt x="84582" y="54864"/>
                      <a:pt x="101727" y="62294"/>
                      <a:pt x="118872" y="69723"/>
                    </a:cubicBezTo>
                    <a:cubicBezTo>
                      <a:pt x="149162" y="82296"/>
                      <a:pt x="178308" y="98870"/>
                      <a:pt x="204026" y="119444"/>
                    </a:cubicBezTo>
                    <a:cubicBezTo>
                      <a:pt x="212027" y="125730"/>
                      <a:pt x="218884" y="133160"/>
                      <a:pt x="225171" y="140589"/>
                    </a:cubicBezTo>
                    <a:cubicBezTo>
                      <a:pt x="226886" y="142875"/>
                      <a:pt x="228600" y="145161"/>
                      <a:pt x="229743" y="147447"/>
                    </a:cubicBezTo>
                    <a:cubicBezTo>
                      <a:pt x="229743" y="147447"/>
                      <a:pt x="230314" y="148590"/>
                      <a:pt x="230886" y="1491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E80F510-DE4B-5ADE-DDCD-AE6556630004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7D38619C-3384-05A1-40B6-FDD7718F1116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DC79FC75-9AD8-C302-6554-2034D26531C3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5D5262D8-3868-86A5-4343-04CFDECDDDE5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60A118D3-F30C-F01E-8673-E970AEE989E0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04CFAF58-6865-5745-CAFE-9897AF73A1B6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06C0ACE-84D9-2D69-E561-08615C0B523D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37E89E61-07E3-F04B-32D7-F21FA245ACBC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9CA54864-EB55-21C8-6C4B-B1F205E1EABB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DDA0F738-407D-8EB2-60F8-9D3F2326B78B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332E475A-6634-5AA9-668C-297D732F9A27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4420494C-2ECF-63DD-756B-889E66EFCD29}"/>
                  </a:ext>
                </a:extLst>
              </p:cNvPr>
              <p:cNvGrpSpPr/>
              <p:nvPr/>
            </p:nvGrpSpPr>
            <p:grpSpPr>
              <a:xfrm rot="1419657">
                <a:off x="8462367" y="5100548"/>
                <a:ext cx="883629" cy="1041602"/>
                <a:chOff x="4763377" y="3663085"/>
                <a:chExt cx="398335" cy="469548"/>
              </a:xfrm>
            </p:grpSpPr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E206450E-9E42-4093-62D2-EAD1A7993331}"/>
                    </a:ext>
                  </a:extLst>
                </p:cNvPr>
                <p:cNvSpPr/>
                <p:nvPr/>
              </p:nvSpPr>
              <p:spPr>
                <a:xfrm>
                  <a:off x="4826134" y="3896262"/>
                  <a:ext cx="106405" cy="66293"/>
                </a:xfrm>
                <a:custGeom>
                  <a:avLst/>
                  <a:gdLst>
                    <a:gd name="connsiteX0" fmla="*/ 106406 w 106405"/>
                    <a:gd name="connsiteY0" fmla="*/ 66294 h 66293"/>
                    <a:gd name="connsiteX1" fmla="*/ 50971 w 106405"/>
                    <a:gd name="connsiteY1" fmla="*/ 50292 h 66293"/>
                    <a:gd name="connsiteX2" fmla="*/ 5251 w 106405"/>
                    <a:gd name="connsiteY2" fmla="*/ 16002 h 66293"/>
                    <a:gd name="connsiteX3" fmla="*/ 107 w 106405"/>
                    <a:gd name="connsiteY3" fmla="*/ 0 h 66293"/>
                    <a:gd name="connsiteX4" fmla="*/ 106406 w 106405"/>
                    <a:gd name="connsiteY4" fmla="*/ 66294 h 66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405" h="66293">
                      <a:moveTo>
                        <a:pt x="106406" y="66294"/>
                      </a:moveTo>
                      <a:cubicBezTo>
                        <a:pt x="87547" y="62293"/>
                        <a:pt x="69258" y="57150"/>
                        <a:pt x="50971" y="50292"/>
                      </a:cubicBezTo>
                      <a:cubicBezTo>
                        <a:pt x="32683" y="42863"/>
                        <a:pt x="17252" y="31433"/>
                        <a:pt x="5251" y="16002"/>
                      </a:cubicBezTo>
                      <a:cubicBezTo>
                        <a:pt x="1250" y="11430"/>
                        <a:pt x="-464" y="5715"/>
                        <a:pt x="107" y="0"/>
                      </a:cubicBezTo>
                      <a:cubicBezTo>
                        <a:pt x="42970" y="9715"/>
                        <a:pt x="81832" y="29718"/>
                        <a:pt x="106406" y="66294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8000B36F-52DC-9206-642D-A6EC77C7C3B5}"/>
                    </a:ext>
                  </a:extLst>
                </p:cNvPr>
                <p:cNvSpPr/>
                <p:nvPr/>
              </p:nvSpPr>
              <p:spPr>
                <a:xfrm>
                  <a:off x="4945069" y="4004264"/>
                  <a:ext cx="45192" cy="107442"/>
                </a:xfrm>
                <a:custGeom>
                  <a:avLst/>
                  <a:gdLst>
                    <a:gd name="connsiteX0" fmla="*/ 45193 w 45192"/>
                    <a:gd name="connsiteY0" fmla="*/ 0 h 107442"/>
                    <a:gd name="connsiteX1" fmla="*/ 8045 w 45192"/>
                    <a:gd name="connsiteY1" fmla="*/ 46863 h 107442"/>
                    <a:gd name="connsiteX2" fmla="*/ 2330 w 45192"/>
                    <a:gd name="connsiteY2" fmla="*/ 107442 h 107442"/>
                    <a:gd name="connsiteX3" fmla="*/ 33763 w 45192"/>
                    <a:gd name="connsiteY3" fmla="*/ 58293 h 107442"/>
                    <a:gd name="connsiteX4" fmla="*/ 45193 w 45192"/>
                    <a:gd name="connsiteY4" fmla="*/ 0 h 10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2" h="107442">
                      <a:moveTo>
                        <a:pt x="45193" y="0"/>
                      </a:moveTo>
                      <a:cubicBezTo>
                        <a:pt x="28048" y="11430"/>
                        <a:pt x="15475" y="28004"/>
                        <a:pt x="8045" y="46863"/>
                      </a:cubicBezTo>
                      <a:cubicBezTo>
                        <a:pt x="44" y="66294"/>
                        <a:pt x="-2242" y="87440"/>
                        <a:pt x="2330" y="107442"/>
                      </a:cubicBezTo>
                      <a:cubicBezTo>
                        <a:pt x="20047" y="97727"/>
                        <a:pt x="29762" y="77724"/>
                        <a:pt x="33763" y="58293"/>
                      </a:cubicBezTo>
                      <a:cubicBezTo>
                        <a:pt x="37763" y="38862"/>
                        <a:pt x="38906" y="19431"/>
                        <a:pt x="45193" y="0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9765AAF9-CBE6-D95F-8EC4-6517B9483CE5}"/>
                    </a:ext>
                  </a:extLst>
                </p:cNvPr>
                <p:cNvSpPr/>
                <p:nvPr/>
              </p:nvSpPr>
              <p:spPr>
                <a:xfrm>
                  <a:off x="5018093" y="3913407"/>
                  <a:ext cx="44128" cy="124015"/>
                </a:xfrm>
                <a:custGeom>
                  <a:avLst/>
                  <a:gdLst>
                    <a:gd name="connsiteX0" fmla="*/ 43034 w 44128"/>
                    <a:gd name="connsiteY0" fmla="*/ 124015 h 124015"/>
                    <a:gd name="connsiteX1" fmla="*/ 1315 w 44128"/>
                    <a:gd name="connsiteY1" fmla="*/ 38290 h 124015"/>
                    <a:gd name="connsiteX2" fmla="*/ 7030 w 44128"/>
                    <a:gd name="connsiteY2" fmla="*/ 1714 h 124015"/>
                    <a:gd name="connsiteX3" fmla="*/ 9888 w 44128"/>
                    <a:gd name="connsiteY3" fmla="*/ 0 h 124015"/>
                    <a:gd name="connsiteX4" fmla="*/ 12745 w 44128"/>
                    <a:gd name="connsiteY4" fmla="*/ 1143 h 124015"/>
                    <a:gd name="connsiteX5" fmla="*/ 28747 w 44128"/>
                    <a:gd name="connsiteY5" fmla="*/ 24003 h 124015"/>
                    <a:gd name="connsiteX6" fmla="*/ 36177 w 44128"/>
                    <a:gd name="connsiteY6" fmla="*/ 50863 h 124015"/>
                    <a:gd name="connsiteX7" fmla="*/ 43606 w 44128"/>
                    <a:gd name="connsiteY7" fmla="*/ 102298 h 124015"/>
                    <a:gd name="connsiteX8" fmla="*/ 43034 w 44128"/>
                    <a:gd name="connsiteY8" fmla="*/ 114871 h 124015"/>
                    <a:gd name="connsiteX9" fmla="*/ 43034 w 44128"/>
                    <a:gd name="connsiteY9" fmla="*/ 123444 h 124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128" h="124015">
                      <a:moveTo>
                        <a:pt x="43034" y="124015"/>
                      </a:moveTo>
                      <a:cubicBezTo>
                        <a:pt x="21318" y="100013"/>
                        <a:pt x="7030" y="70294"/>
                        <a:pt x="1315" y="38290"/>
                      </a:cubicBezTo>
                      <a:cubicBezTo>
                        <a:pt x="-971" y="25718"/>
                        <a:pt x="-971" y="11430"/>
                        <a:pt x="7030" y="1714"/>
                      </a:cubicBezTo>
                      <a:cubicBezTo>
                        <a:pt x="7602" y="571"/>
                        <a:pt x="8744" y="0"/>
                        <a:pt x="9888" y="0"/>
                      </a:cubicBezTo>
                      <a:cubicBezTo>
                        <a:pt x="11031" y="0"/>
                        <a:pt x="12174" y="571"/>
                        <a:pt x="12745" y="1143"/>
                      </a:cubicBezTo>
                      <a:cubicBezTo>
                        <a:pt x="19603" y="7429"/>
                        <a:pt x="25318" y="15430"/>
                        <a:pt x="28747" y="24003"/>
                      </a:cubicBezTo>
                      <a:cubicBezTo>
                        <a:pt x="32176" y="32575"/>
                        <a:pt x="34462" y="41719"/>
                        <a:pt x="36177" y="50863"/>
                      </a:cubicBezTo>
                      <a:cubicBezTo>
                        <a:pt x="40177" y="67437"/>
                        <a:pt x="45892" y="85153"/>
                        <a:pt x="43606" y="102298"/>
                      </a:cubicBezTo>
                      <a:cubicBezTo>
                        <a:pt x="43034" y="106299"/>
                        <a:pt x="43034" y="110299"/>
                        <a:pt x="43034" y="114871"/>
                      </a:cubicBezTo>
                      <a:cubicBezTo>
                        <a:pt x="43034" y="118872"/>
                        <a:pt x="43606" y="120015"/>
                        <a:pt x="43034" y="123444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33E79A0D-4704-F738-3ECE-09610FA073EC}"/>
                    </a:ext>
                  </a:extLst>
                </p:cNvPr>
                <p:cNvSpPr/>
                <p:nvPr/>
              </p:nvSpPr>
              <p:spPr>
                <a:xfrm>
                  <a:off x="4808525" y="3790535"/>
                  <a:ext cx="85153" cy="92011"/>
                </a:xfrm>
                <a:custGeom>
                  <a:avLst/>
                  <a:gdLst>
                    <a:gd name="connsiteX0" fmla="*/ 82868 w 85153"/>
                    <a:gd name="connsiteY0" fmla="*/ 0 h 92011"/>
                    <a:gd name="connsiteX1" fmla="*/ 0 w 85153"/>
                    <a:gd name="connsiteY1" fmla="*/ 92011 h 92011"/>
                    <a:gd name="connsiteX2" fmla="*/ 52006 w 85153"/>
                    <a:gd name="connsiteY2" fmla="*/ 55435 h 92011"/>
                    <a:gd name="connsiteX3" fmla="*/ 85153 w 85153"/>
                    <a:gd name="connsiteY3" fmla="*/ 571 h 92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3" h="92011">
                      <a:moveTo>
                        <a:pt x="82868" y="0"/>
                      </a:moveTo>
                      <a:cubicBezTo>
                        <a:pt x="43434" y="17716"/>
                        <a:pt x="13716" y="50863"/>
                        <a:pt x="0" y="92011"/>
                      </a:cubicBezTo>
                      <a:cubicBezTo>
                        <a:pt x="20574" y="85153"/>
                        <a:pt x="38862" y="72580"/>
                        <a:pt x="52006" y="55435"/>
                      </a:cubicBezTo>
                      <a:cubicBezTo>
                        <a:pt x="65151" y="38290"/>
                        <a:pt x="76009" y="20003"/>
                        <a:pt x="85153" y="571"/>
                      </a:cubicBezTo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A45490F6-848D-D302-531E-487EF5A635E3}"/>
                    </a:ext>
                  </a:extLst>
                </p:cNvPr>
                <p:cNvSpPr/>
                <p:nvPr/>
              </p:nvSpPr>
              <p:spPr>
                <a:xfrm>
                  <a:off x="4787951" y="3764145"/>
                  <a:ext cx="120586" cy="42622"/>
                </a:xfrm>
                <a:custGeom>
                  <a:avLst/>
                  <a:gdLst>
                    <a:gd name="connsiteX0" fmla="*/ 117158 w 120586"/>
                    <a:gd name="connsiteY0" fmla="*/ 4089 h 42622"/>
                    <a:gd name="connsiteX1" fmla="*/ 50292 w 120586"/>
                    <a:gd name="connsiteY1" fmla="*/ 2369 h 42622"/>
                    <a:gd name="connsiteX2" fmla="*/ 0 w 120586"/>
                    <a:gd name="connsiteY2" fmla="*/ 42374 h 42622"/>
                    <a:gd name="connsiteX3" fmla="*/ 58864 w 120586"/>
                    <a:gd name="connsiteY3" fmla="*/ 28087 h 42622"/>
                    <a:gd name="connsiteX4" fmla="*/ 120587 w 120586"/>
                    <a:gd name="connsiteY4" fmla="*/ 6947 h 42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586" h="42622">
                      <a:moveTo>
                        <a:pt x="117158" y="4089"/>
                      </a:moveTo>
                      <a:cubicBezTo>
                        <a:pt x="94869" y="661"/>
                        <a:pt x="72581" y="-2203"/>
                        <a:pt x="50292" y="2369"/>
                      </a:cubicBezTo>
                      <a:cubicBezTo>
                        <a:pt x="28004" y="6941"/>
                        <a:pt x="6858" y="20657"/>
                        <a:pt x="0" y="42374"/>
                      </a:cubicBezTo>
                      <a:cubicBezTo>
                        <a:pt x="20574" y="44089"/>
                        <a:pt x="40005" y="36659"/>
                        <a:pt x="58864" y="28087"/>
                      </a:cubicBezTo>
                      <a:cubicBezTo>
                        <a:pt x="77724" y="19514"/>
                        <a:pt x="100013" y="8661"/>
                        <a:pt x="120587" y="6947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B149B25B-EAF9-F4FB-CE6F-40FF1EBE286B}"/>
                    </a:ext>
                  </a:extLst>
                </p:cNvPr>
                <p:cNvSpPr/>
                <p:nvPr/>
              </p:nvSpPr>
              <p:spPr>
                <a:xfrm>
                  <a:off x="4837048" y="3962521"/>
                  <a:ext cx="97778" cy="37585"/>
                </a:xfrm>
                <a:custGeom>
                  <a:avLst/>
                  <a:gdLst>
                    <a:gd name="connsiteX0" fmla="*/ 97778 w 97778"/>
                    <a:gd name="connsiteY0" fmla="*/ 1179 h 37585"/>
                    <a:gd name="connsiteX1" fmla="*/ 27484 w 97778"/>
                    <a:gd name="connsiteY1" fmla="*/ 8608 h 37585"/>
                    <a:gd name="connsiteX2" fmla="*/ 1194 w 97778"/>
                    <a:gd name="connsiteY2" fmla="*/ 26896 h 37585"/>
                    <a:gd name="connsiteX3" fmla="*/ 623 w 97778"/>
                    <a:gd name="connsiteY3" fmla="*/ 33754 h 37585"/>
                    <a:gd name="connsiteX4" fmla="*/ 5195 w 97778"/>
                    <a:gd name="connsiteY4" fmla="*/ 36040 h 37585"/>
                    <a:gd name="connsiteX5" fmla="*/ 97778 w 97778"/>
                    <a:gd name="connsiteY5" fmla="*/ 1179 h 37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778" h="37585">
                      <a:moveTo>
                        <a:pt x="97778" y="1179"/>
                      </a:moveTo>
                      <a:cubicBezTo>
                        <a:pt x="74347" y="-1679"/>
                        <a:pt x="49772" y="607"/>
                        <a:pt x="27484" y="8608"/>
                      </a:cubicBezTo>
                      <a:cubicBezTo>
                        <a:pt x="17197" y="12037"/>
                        <a:pt x="6338" y="17181"/>
                        <a:pt x="1194" y="26896"/>
                      </a:cubicBezTo>
                      <a:cubicBezTo>
                        <a:pt x="52" y="28611"/>
                        <a:pt x="-520" y="31468"/>
                        <a:pt x="623" y="33754"/>
                      </a:cubicBezTo>
                      <a:cubicBezTo>
                        <a:pt x="1766" y="34897"/>
                        <a:pt x="3481" y="36040"/>
                        <a:pt x="5195" y="36040"/>
                      </a:cubicBezTo>
                      <a:cubicBezTo>
                        <a:pt x="40057" y="42327"/>
                        <a:pt x="75489" y="29182"/>
                        <a:pt x="97778" y="1179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A38BF13D-3B8F-F63A-B3A0-DEADCB3E225E}"/>
                    </a:ext>
                  </a:extLst>
                </p:cNvPr>
                <p:cNvSpPr/>
                <p:nvPr/>
              </p:nvSpPr>
              <p:spPr>
                <a:xfrm>
                  <a:off x="4909250" y="3856812"/>
                  <a:ext cx="29795" cy="110299"/>
                </a:xfrm>
                <a:custGeom>
                  <a:avLst/>
                  <a:gdLst>
                    <a:gd name="connsiteX0" fmla="*/ 25005 w 29795"/>
                    <a:gd name="connsiteY0" fmla="*/ 106871 h 110299"/>
                    <a:gd name="connsiteX1" fmla="*/ 2145 w 29795"/>
                    <a:gd name="connsiteY1" fmla="*/ 55436 h 110299"/>
                    <a:gd name="connsiteX2" fmla="*/ 9574 w 29795"/>
                    <a:gd name="connsiteY2" fmla="*/ 0 h 110299"/>
                    <a:gd name="connsiteX3" fmla="*/ 27291 w 29795"/>
                    <a:gd name="connsiteY3" fmla="*/ 40576 h 110299"/>
                    <a:gd name="connsiteX4" fmla="*/ 26719 w 29795"/>
                    <a:gd name="connsiteY4" fmla="*/ 110299 h 110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95" h="110299">
                      <a:moveTo>
                        <a:pt x="25005" y="106871"/>
                      </a:moveTo>
                      <a:cubicBezTo>
                        <a:pt x="14146" y="91440"/>
                        <a:pt x="6717" y="73723"/>
                        <a:pt x="2145" y="55436"/>
                      </a:cubicBezTo>
                      <a:cubicBezTo>
                        <a:pt x="-2427" y="36576"/>
                        <a:pt x="430" y="17145"/>
                        <a:pt x="9574" y="0"/>
                      </a:cubicBezTo>
                      <a:cubicBezTo>
                        <a:pt x="21004" y="10287"/>
                        <a:pt x="25005" y="25718"/>
                        <a:pt x="27291" y="40576"/>
                      </a:cubicBezTo>
                      <a:cubicBezTo>
                        <a:pt x="30720" y="63436"/>
                        <a:pt x="30720" y="87439"/>
                        <a:pt x="26719" y="110299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991BC985-D894-D4CF-1C07-DD3D37B4DE76}"/>
                    </a:ext>
                  </a:extLst>
                </p:cNvPr>
                <p:cNvSpPr/>
                <p:nvPr/>
              </p:nvSpPr>
              <p:spPr>
                <a:xfrm>
                  <a:off x="4960081" y="3889964"/>
                  <a:ext cx="41720" cy="120015"/>
                </a:xfrm>
                <a:custGeom>
                  <a:avLst/>
                  <a:gdLst>
                    <a:gd name="connsiteX0" fmla="*/ 41040 w 41720"/>
                    <a:gd name="connsiteY0" fmla="*/ 120015 h 120015"/>
                    <a:gd name="connsiteX1" fmla="*/ 2178 w 41720"/>
                    <a:gd name="connsiteY1" fmla="*/ 0 h 120015"/>
                    <a:gd name="connsiteX2" fmla="*/ 41040 w 41720"/>
                    <a:gd name="connsiteY2" fmla="*/ 120015 h 120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720" h="120015">
                      <a:moveTo>
                        <a:pt x="41040" y="120015"/>
                      </a:moveTo>
                      <a:cubicBezTo>
                        <a:pt x="8464" y="89154"/>
                        <a:pt x="-5823" y="44006"/>
                        <a:pt x="2178" y="0"/>
                      </a:cubicBezTo>
                      <a:cubicBezTo>
                        <a:pt x="31324" y="33147"/>
                        <a:pt x="45040" y="76581"/>
                        <a:pt x="41040" y="12001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EC404CAC-441A-DAB6-C3FB-720993642E22}"/>
                    </a:ext>
                  </a:extLst>
                </p:cNvPr>
                <p:cNvSpPr/>
                <p:nvPr/>
              </p:nvSpPr>
              <p:spPr>
                <a:xfrm>
                  <a:off x="5003407" y="4039137"/>
                  <a:ext cx="60578" cy="93496"/>
                </a:xfrm>
                <a:custGeom>
                  <a:avLst/>
                  <a:gdLst>
                    <a:gd name="connsiteX0" fmla="*/ 60579 w 60578"/>
                    <a:gd name="connsiteY0" fmla="*/ 0 h 93496"/>
                    <a:gd name="connsiteX1" fmla="*/ 0 w 60578"/>
                    <a:gd name="connsiteY1" fmla="*/ 86296 h 93496"/>
                    <a:gd name="connsiteX2" fmla="*/ 2286 w 60578"/>
                    <a:gd name="connsiteY2" fmla="*/ 93154 h 93496"/>
                    <a:gd name="connsiteX3" fmla="*/ 8573 w 60578"/>
                    <a:gd name="connsiteY3" fmla="*/ 92011 h 93496"/>
                    <a:gd name="connsiteX4" fmla="*/ 41148 w 60578"/>
                    <a:gd name="connsiteY4" fmla="*/ 50292 h 93496"/>
                    <a:gd name="connsiteX5" fmla="*/ 60579 w 60578"/>
                    <a:gd name="connsiteY5" fmla="*/ 0 h 9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578" h="93496">
                      <a:moveTo>
                        <a:pt x="60579" y="0"/>
                      </a:moveTo>
                      <a:cubicBezTo>
                        <a:pt x="25146" y="13716"/>
                        <a:pt x="1143" y="48006"/>
                        <a:pt x="0" y="86296"/>
                      </a:cubicBezTo>
                      <a:cubicBezTo>
                        <a:pt x="0" y="88583"/>
                        <a:pt x="0" y="92011"/>
                        <a:pt x="2286" y="93154"/>
                      </a:cubicBezTo>
                      <a:cubicBezTo>
                        <a:pt x="4572" y="93726"/>
                        <a:pt x="6858" y="93726"/>
                        <a:pt x="8573" y="92011"/>
                      </a:cubicBezTo>
                      <a:cubicBezTo>
                        <a:pt x="24574" y="83439"/>
                        <a:pt x="34290" y="66865"/>
                        <a:pt x="41148" y="50292"/>
                      </a:cubicBezTo>
                      <a:cubicBezTo>
                        <a:pt x="48006" y="33718"/>
                        <a:pt x="52006" y="16002"/>
                        <a:pt x="6057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12BA2D4A-21CA-15EB-B086-806265A8E540}"/>
                    </a:ext>
                  </a:extLst>
                </p:cNvPr>
                <p:cNvSpPr/>
                <p:nvPr/>
              </p:nvSpPr>
              <p:spPr>
                <a:xfrm>
                  <a:off x="4920539" y="3693934"/>
                  <a:ext cx="49148" cy="100583"/>
                </a:xfrm>
                <a:custGeom>
                  <a:avLst/>
                  <a:gdLst>
                    <a:gd name="connsiteX0" fmla="*/ 47434 w 49148"/>
                    <a:gd name="connsiteY0" fmla="*/ 98869 h 100583"/>
                    <a:gd name="connsiteX1" fmla="*/ 0 w 49148"/>
                    <a:gd name="connsiteY1" fmla="*/ 0 h 100583"/>
                    <a:gd name="connsiteX2" fmla="*/ 32004 w 49148"/>
                    <a:gd name="connsiteY2" fmla="*/ 45720 h 100583"/>
                    <a:gd name="connsiteX3" fmla="*/ 49149 w 49148"/>
                    <a:gd name="connsiteY3" fmla="*/ 100584 h 100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48" h="100583">
                      <a:moveTo>
                        <a:pt x="47434" y="98869"/>
                      </a:moveTo>
                      <a:cubicBezTo>
                        <a:pt x="18288" y="74295"/>
                        <a:pt x="571" y="38291"/>
                        <a:pt x="0" y="0"/>
                      </a:cubicBezTo>
                      <a:cubicBezTo>
                        <a:pt x="16002" y="9716"/>
                        <a:pt x="25718" y="27432"/>
                        <a:pt x="32004" y="45720"/>
                      </a:cubicBezTo>
                      <a:cubicBezTo>
                        <a:pt x="38291" y="64008"/>
                        <a:pt x="41148" y="83439"/>
                        <a:pt x="49149" y="100584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7F21B440-3FC5-A4DB-A2FE-A66CA3894DCB}"/>
                    </a:ext>
                  </a:extLst>
                </p:cNvPr>
                <p:cNvSpPr/>
                <p:nvPr/>
              </p:nvSpPr>
              <p:spPr>
                <a:xfrm>
                  <a:off x="4763377" y="3795667"/>
                  <a:ext cx="80010" cy="82867"/>
                </a:xfrm>
                <a:custGeom>
                  <a:avLst/>
                  <a:gdLst>
                    <a:gd name="connsiteX0" fmla="*/ 80010 w 80010"/>
                    <a:gd name="connsiteY0" fmla="*/ 0 h 82867"/>
                    <a:gd name="connsiteX1" fmla="*/ 25718 w 80010"/>
                    <a:gd name="connsiteY1" fmla="*/ 27432 h 82867"/>
                    <a:gd name="connsiteX2" fmla="*/ 0 w 80010"/>
                    <a:gd name="connsiteY2" fmla="*/ 82868 h 82867"/>
                    <a:gd name="connsiteX3" fmla="*/ 46863 w 80010"/>
                    <a:gd name="connsiteY3" fmla="*/ 49149 h 82867"/>
                    <a:gd name="connsiteX4" fmla="*/ 80010 w 80010"/>
                    <a:gd name="connsiteY4" fmla="*/ 0 h 8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10" h="82867">
                      <a:moveTo>
                        <a:pt x="80010" y="0"/>
                      </a:moveTo>
                      <a:cubicBezTo>
                        <a:pt x="60579" y="7430"/>
                        <a:pt x="41148" y="13145"/>
                        <a:pt x="25718" y="27432"/>
                      </a:cubicBezTo>
                      <a:cubicBezTo>
                        <a:pt x="9716" y="41148"/>
                        <a:pt x="571" y="61151"/>
                        <a:pt x="0" y="82868"/>
                      </a:cubicBezTo>
                      <a:cubicBezTo>
                        <a:pt x="18288" y="76010"/>
                        <a:pt x="34861" y="64580"/>
                        <a:pt x="46863" y="49149"/>
                      </a:cubicBezTo>
                      <a:cubicBezTo>
                        <a:pt x="60008" y="33719"/>
                        <a:pt x="70866" y="17145"/>
                        <a:pt x="8001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0A58C084-9515-3E1B-40F7-819CCD59B2DC}"/>
                    </a:ext>
                  </a:extLst>
                </p:cNvPr>
                <p:cNvSpPr/>
                <p:nvPr/>
              </p:nvSpPr>
              <p:spPr>
                <a:xfrm>
                  <a:off x="4822241" y="3663085"/>
                  <a:ext cx="83439" cy="105727"/>
                </a:xfrm>
                <a:custGeom>
                  <a:avLst/>
                  <a:gdLst>
                    <a:gd name="connsiteX0" fmla="*/ 83439 w 83439"/>
                    <a:gd name="connsiteY0" fmla="*/ 105728 h 105727"/>
                    <a:gd name="connsiteX1" fmla="*/ 0 w 83439"/>
                    <a:gd name="connsiteY1" fmla="*/ 0 h 105727"/>
                    <a:gd name="connsiteX2" fmla="*/ 83439 w 83439"/>
                    <a:gd name="connsiteY2" fmla="*/ 105728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439" h="105727">
                      <a:moveTo>
                        <a:pt x="83439" y="105728"/>
                      </a:moveTo>
                      <a:cubicBezTo>
                        <a:pt x="41148" y="90869"/>
                        <a:pt x="6287" y="44577"/>
                        <a:pt x="0" y="0"/>
                      </a:cubicBezTo>
                      <a:cubicBezTo>
                        <a:pt x="39434" y="24574"/>
                        <a:pt x="69152" y="62294"/>
                        <a:pt x="83439" y="10572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87567FED-214E-6E18-4DE7-A135F34A6567}"/>
                    </a:ext>
                  </a:extLst>
                </p:cNvPr>
                <p:cNvSpPr/>
                <p:nvPr/>
              </p:nvSpPr>
              <p:spPr>
                <a:xfrm>
                  <a:off x="4930826" y="3961402"/>
                  <a:ext cx="230886" cy="149161"/>
                </a:xfrm>
                <a:custGeom>
                  <a:avLst/>
                  <a:gdLst>
                    <a:gd name="connsiteX0" fmla="*/ 230886 w 230886"/>
                    <a:gd name="connsiteY0" fmla="*/ 149162 h 149161"/>
                    <a:gd name="connsiteX1" fmla="*/ 224028 w 230886"/>
                    <a:gd name="connsiteY1" fmla="*/ 140589 h 149161"/>
                    <a:gd name="connsiteX2" fmla="*/ 202883 w 230886"/>
                    <a:gd name="connsiteY2" fmla="*/ 120015 h 149161"/>
                    <a:gd name="connsiteX3" fmla="*/ 117729 w 230886"/>
                    <a:gd name="connsiteY3" fmla="*/ 71438 h 149161"/>
                    <a:gd name="connsiteX4" fmla="*/ 68580 w 230886"/>
                    <a:gd name="connsiteY4" fmla="*/ 49149 h 149161"/>
                    <a:gd name="connsiteX5" fmla="*/ 30289 w 230886"/>
                    <a:gd name="connsiteY5" fmla="*/ 26861 h 149161"/>
                    <a:gd name="connsiteX6" fmla="*/ 7429 w 230886"/>
                    <a:gd name="connsiteY6" fmla="*/ 8001 h 149161"/>
                    <a:gd name="connsiteX7" fmla="*/ 1714 w 230886"/>
                    <a:gd name="connsiteY7" fmla="*/ 2286 h 149161"/>
                    <a:gd name="connsiteX8" fmla="*/ 0 w 230886"/>
                    <a:gd name="connsiteY8" fmla="*/ 0 h 149161"/>
                    <a:gd name="connsiteX9" fmla="*/ 8001 w 230886"/>
                    <a:gd name="connsiteY9" fmla="*/ 7430 h 149161"/>
                    <a:gd name="connsiteX10" fmla="*/ 31433 w 230886"/>
                    <a:gd name="connsiteY10" fmla="*/ 25718 h 149161"/>
                    <a:gd name="connsiteX11" fmla="*/ 69723 w 230886"/>
                    <a:gd name="connsiteY11" fmla="*/ 47435 h 149161"/>
                    <a:gd name="connsiteX12" fmla="*/ 118872 w 230886"/>
                    <a:gd name="connsiteY12" fmla="*/ 69723 h 149161"/>
                    <a:gd name="connsiteX13" fmla="*/ 204026 w 230886"/>
                    <a:gd name="connsiteY13" fmla="*/ 119444 h 149161"/>
                    <a:gd name="connsiteX14" fmla="*/ 225171 w 230886"/>
                    <a:gd name="connsiteY14" fmla="*/ 140589 h 149161"/>
                    <a:gd name="connsiteX15" fmla="*/ 229743 w 230886"/>
                    <a:gd name="connsiteY15" fmla="*/ 147447 h 149161"/>
                    <a:gd name="connsiteX16" fmla="*/ 230886 w 230886"/>
                    <a:gd name="connsiteY16" fmla="*/ 149162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0886" h="149161">
                      <a:moveTo>
                        <a:pt x="230886" y="149162"/>
                      </a:moveTo>
                      <a:cubicBezTo>
                        <a:pt x="230886" y="149162"/>
                        <a:pt x="228600" y="145733"/>
                        <a:pt x="224028" y="140589"/>
                      </a:cubicBezTo>
                      <a:cubicBezTo>
                        <a:pt x="217742" y="133160"/>
                        <a:pt x="210312" y="126302"/>
                        <a:pt x="202883" y="120015"/>
                      </a:cubicBezTo>
                      <a:cubicBezTo>
                        <a:pt x="176594" y="100013"/>
                        <a:pt x="148019" y="84011"/>
                        <a:pt x="117729" y="71438"/>
                      </a:cubicBezTo>
                      <a:cubicBezTo>
                        <a:pt x="100013" y="63437"/>
                        <a:pt x="83439" y="56579"/>
                        <a:pt x="68580" y="49149"/>
                      </a:cubicBezTo>
                      <a:cubicBezTo>
                        <a:pt x="55436" y="42863"/>
                        <a:pt x="42291" y="35433"/>
                        <a:pt x="30289" y="26861"/>
                      </a:cubicBezTo>
                      <a:cubicBezTo>
                        <a:pt x="22289" y="21146"/>
                        <a:pt x="14288" y="14859"/>
                        <a:pt x="7429" y="8001"/>
                      </a:cubicBezTo>
                      <a:cubicBezTo>
                        <a:pt x="5144" y="5144"/>
                        <a:pt x="2858" y="3429"/>
                        <a:pt x="1714" y="2286"/>
                      </a:cubicBezTo>
                      <a:cubicBezTo>
                        <a:pt x="572" y="1143"/>
                        <a:pt x="0" y="0"/>
                        <a:pt x="0" y="0"/>
                      </a:cubicBezTo>
                      <a:cubicBezTo>
                        <a:pt x="0" y="0"/>
                        <a:pt x="2858" y="2858"/>
                        <a:pt x="8001" y="7430"/>
                      </a:cubicBezTo>
                      <a:cubicBezTo>
                        <a:pt x="15431" y="14288"/>
                        <a:pt x="22860" y="20574"/>
                        <a:pt x="31433" y="25718"/>
                      </a:cubicBezTo>
                      <a:cubicBezTo>
                        <a:pt x="43434" y="33719"/>
                        <a:pt x="56579" y="41148"/>
                        <a:pt x="69723" y="47435"/>
                      </a:cubicBezTo>
                      <a:cubicBezTo>
                        <a:pt x="84582" y="54864"/>
                        <a:pt x="101727" y="62294"/>
                        <a:pt x="118872" y="69723"/>
                      </a:cubicBezTo>
                      <a:cubicBezTo>
                        <a:pt x="149162" y="82296"/>
                        <a:pt x="178308" y="98870"/>
                        <a:pt x="204026" y="119444"/>
                      </a:cubicBezTo>
                      <a:cubicBezTo>
                        <a:pt x="212027" y="125730"/>
                        <a:pt x="218884" y="133160"/>
                        <a:pt x="225171" y="140589"/>
                      </a:cubicBezTo>
                      <a:cubicBezTo>
                        <a:pt x="226886" y="142875"/>
                        <a:pt x="228600" y="145161"/>
                        <a:pt x="229743" y="147447"/>
                      </a:cubicBezTo>
                      <a:cubicBezTo>
                        <a:pt x="229743" y="147447"/>
                        <a:pt x="230314" y="148590"/>
                        <a:pt x="230886" y="14916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3" name="组合 512">
              <a:extLst>
                <a:ext uri="{FF2B5EF4-FFF2-40B4-BE49-F238E27FC236}">
                  <a16:creationId xmlns:a16="http://schemas.microsoft.com/office/drawing/2014/main" id="{602171B5-8D78-228D-41BF-73E187D6AF59}"/>
                </a:ext>
              </a:extLst>
            </p:cNvPr>
            <p:cNvGrpSpPr/>
            <p:nvPr/>
          </p:nvGrpSpPr>
          <p:grpSpPr>
            <a:xfrm rot="1419657">
              <a:off x="9030365" y="4930890"/>
              <a:ext cx="679929" cy="1399100"/>
              <a:chOff x="5003407" y="3501927"/>
              <a:chExt cx="306508" cy="630706"/>
            </a:xfrm>
          </p:grpSpPr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17B59E2F-B9C2-D5CC-0C00-A285A6CCCFA3}"/>
                  </a:ext>
                </a:extLst>
              </p:cNvPr>
              <p:cNvSpPr/>
              <p:nvPr/>
            </p:nvSpPr>
            <p:spPr>
              <a:xfrm>
                <a:off x="5003407" y="4039137"/>
                <a:ext cx="60578" cy="93496"/>
              </a:xfrm>
              <a:custGeom>
                <a:avLst/>
                <a:gdLst>
                  <a:gd name="connsiteX0" fmla="*/ 60579 w 60578"/>
                  <a:gd name="connsiteY0" fmla="*/ 0 h 93496"/>
                  <a:gd name="connsiteX1" fmla="*/ 0 w 60578"/>
                  <a:gd name="connsiteY1" fmla="*/ 86296 h 93496"/>
                  <a:gd name="connsiteX2" fmla="*/ 2286 w 60578"/>
                  <a:gd name="connsiteY2" fmla="*/ 93154 h 93496"/>
                  <a:gd name="connsiteX3" fmla="*/ 8573 w 60578"/>
                  <a:gd name="connsiteY3" fmla="*/ 92011 h 93496"/>
                  <a:gd name="connsiteX4" fmla="*/ 41148 w 60578"/>
                  <a:gd name="connsiteY4" fmla="*/ 50292 h 93496"/>
                  <a:gd name="connsiteX5" fmla="*/ 60579 w 60578"/>
                  <a:gd name="connsiteY5" fmla="*/ 0 h 9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78" h="93496">
                    <a:moveTo>
                      <a:pt x="60579" y="0"/>
                    </a:moveTo>
                    <a:cubicBezTo>
                      <a:pt x="25146" y="13716"/>
                      <a:pt x="1143" y="48006"/>
                      <a:pt x="0" y="86296"/>
                    </a:cubicBezTo>
                    <a:cubicBezTo>
                      <a:pt x="0" y="88583"/>
                      <a:pt x="0" y="92011"/>
                      <a:pt x="2286" y="93154"/>
                    </a:cubicBezTo>
                    <a:cubicBezTo>
                      <a:pt x="4572" y="93726"/>
                      <a:pt x="6858" y="93726"/>
                      <a:pt x="8573" y="92011"/>
                    </a:cubicBezTo>
                    <a:cubicBezTo>
                      <a:pt x="24574" y="83439"/>
                      <a:pt x="34290" y="66865"/>
                      <a:pt x="41148" y="50292"/>
                    </a:cubicBezTo>
                    <a:cubicBezTo>
                      <a:pt x="48006" y="33718"/>
                      <a:pt x="52006" y="16002"/>
                      <a:pt x="605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2D1512EA-B9A5-997E-5FD9-90333CDD111C}"/>
                  </a:ext>
                </a:extLst>
              </p:cNvPr>
              <p:cNvSpPr/>
              <p:nvPr/>
            </p:nvSpPr>
            <p:spPr>
              <a:xfrm>
                <a:off x="5149869" y="3896641"/>
                <a:ext cx="28473" cy="107068"/>
              </a:xfrm>
              <a:custGeom>
                <a:avLst/>
                <a:gdLst>
                  <a:gd name="connsiteX0" fmla="*/ 25559 w 28473"/>
                  <a:gd name="connsiteY0" fmla="*/ 107069 h 107068"/>
                  <a:gd name="connsiteX1" fmla="*/ 2699 w 28473"/>
                  <a:gd name="connsiteY1" fmla="*/ 6485 h 107068"/>
                  <a:gd name="connsiteX2" fmla="*/ 6700 w 28473"/>
                  <a:gd name="connsiteY2" fmla="*/ 198 h 107068"/>
                  <a:gd name="connsiteX3" fmla="*/ 14701 w 28473"/>
                  <a:gd name="connsiteY3" fmla="*/ 7056 h 107068"/>
                  <a:gd name="connsiteX4" fmla="*/ 25559 w 28473"/>
                  <a:gd name="connsiteY4" fmla="*/ 107069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73" h="107068">
                    <a:moveTo>
                      <a:pt x="25559" y="107069"/>
                    </a:moveTo>
                    <a:cubicBezTo>
                      <a:pt x="3271" y="78494"/>
                      <a:pt x="-4730" y="41918"/>
                      <a:pt x="2699" y="6485"/>
                    </a:cubicBezTo>
                    <a:cubicBezTo>
                      <a:pt x="3271" y="4199"/>
                      <a:pt x="4414" y="1341"/>
                      <a:pt x="6700" y="198"/>
                    </a:cubicBezTo>
                    <a:cubicBezTo>
                      <a:pt x="10129" y="-945"/>
                      <a:pt x="13558" y="3056"/>
                      <a:pt x="14701" y="7056"/>
                    </a:cubicBezTo>
                    <a:cubicBezTo>
                      <a:pt x="27845" y="38489"/>
                      <a:pt x="31846" y="73350"/>
                      <a:pt x="25559" y="1070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CBAD3BD5-0923-2D22-FB76-DF02CB146736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AAAE13D1-5B5C-09EC-081A-CFAD112DFC82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B30CEBB2-4B91-DC49-FC7D-05447061FBC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D8E1F19-7327-CB35-43D4-1954C34FBDD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634ED269-DE21-5044-F43F-AB792714478E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9718BD88-A759-6A13-0BC5-DCB0229B8D27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B311C5DD-0EB4-D9AF-D7A1-23AE718E0BF1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52E2EBDC-F594-1185-A004-34BA483BC034}"/>
                  </a:ext>
                </a:extLst>
              </p:cNvPr>
              <p:cNvSpPr/>
              <p:nvPr/>
            </p:nvSpPr>
            <p:spPr>
              <a:xfrm>
                <a:off x="5155425" y="3862974"/>
                <a:ext cx="116586" cy="24269"/>
              </a:xfrm>
              <a:custGeom>
                <a:avLst/>
                <a:gdLst>
                  <a:gd name="connsiteX0" fmla="*/ 1143 w 116586"/>
                  <a:gd name="connsiteY0" fmla="*/ 13268 h 24269"/>
                  <a:gd name="connsiteX1" fmla="*/ 22289 w 116586"/>
                  <a:gd name="connsiteY1" fmla="*/ 17269 h 24269"/>
                  <a:gd name="connsiteX2" fmla="*/ 109728 w 116586"/>
                  <a:gd name="connsiteY2" fmla="*/ 20698 h 24269"/>
                  <a:gd name="connsiteX3" fmla="*/ 116586 w 116586"/>
                  <a:gd name="connsiteY3" fmla="*/ 15554 h 24269"/>
                  <a:gd name="connsiteX4" fmla="*/ 111443 w 116586"/>
                  <a:gd name="connsiteY4" fmla="*/ 9839 h 24269"/>
                  <a:gd name="connsiteX5" fmla="*/ 55436 w 116586"/>
                  <a:gd name="connsiteY5" fmla="*/ 695 h 24269"/>
                  <a:gd name="connsiteX6" fmla="*/ 0 w 116586"/>
                  <a:gd name="connsiteY6" fmla="*/ 12125 h 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586" h="24269">
                    <a:moveTo>
                      <a:pt x="1143" y="13268"/>
                    </a:moveTo>
                    <a:cubicBezTo>
                      <a:pt x="9716" y="12125"/>
                      <a:pt x="14288" y="14411"/>
                      <a:pt x="22289" y="17269"/>
                    </a:cubicBezTo>
                    <a:cubicBezTo>
                      <a:pt x="50864" y="25270"/>
                      <a:pt x="80582" y="26413"/>
                      <a:pt x="109728" y="20698"/>
                    </a:cubicBezTo>
                    <a:cubicBezTo>
                      <a:pt x="112586" y="20126"/>
                      <a:pt x="116586" y="18983"/>
                      <a:pt x="116586" y="15554"/>
                    </a:cubicBezTo>
                    <a:cubicBezTo>
                      <a:pt x="116586" y="12125"/>
                      <a:pt x="114300" y="10982"/>
                      <a:pt x="111443" y="9839"/>
                    </a:cubicBezTo>
                    <a:cubicBezTo>
                      <a:pt x="93726" y="1838"/>
                      <a:pt x="74295" y="-1591"/>
                      <a:pt x="55436" y="695"/>
                    </a:cubicBezTo>
                    <a:cubicBezTo>
                      <a:pt x="36576" y="2410"/>
                      <a:pt x="18860" y="1267"/>
                      <a:pt x="0" y="1212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66551062-C302-5C99-CE6E-73D5175F086C}"/>
                  </a:ext>
                </a:extLst>
              </p:cNvPr>
              <p:cNvSpPr/>
              <p:nvPr/>
            </p:nvSpPr>
            <p:spPr>
              <a:xfrm>
                <a:off x="5069129" y="3716393"/>
                <a:ext cx="123034" cy="35377"/>
              </a:xfrm>
              <a:custGeom>
                <a:avLst/>
                <a:gdLst>
                  <a:gd name="connsiteX0" fmla="*/ 0 w 123034"/>
                  <a:gd name="connsiteY0" fmla="*/ 28405 h 35377"/>
                  <a:gd name="connsiteX1" fmla="*/ 118872 w 123034"/>
                  <a:gd name="connsiteY1" fmla="*/ 15832 h 35377"/>
                  <a:gd name="connsiteX2" fmla="*/ 122873 w 123034"/>
                  <a:gd name="connsiteY2" fmla="*/ 11831 h 35377"/>
                  <a:gd name="connsiteX3" fmla="*/ 114871 w 123034"/>
                  <a:gd name="connsiteY3" fmla="*/ 3830 h 35377"/>
                  <a:gd name="connsiteX4" fmla="*/ 0 w 123034"/>
                  <a:gd name="connsiteY4" fmla="*/ 28405 h 35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4" h="35377">
                    <a:moveTo>
                      <a:pt x="0" y="28405"/>
                    </a:moveTo>
                    <a:cubicBezTo>
                      <a:pt x="39434" y="40978"/>
                      <a:pt x="82868" y="36406"/>
                      <a:pt x="118872" y="15832"/>
                    </a:cubicBezTo>
                    <a:cubicBezTo>
                      <a:pt x="120586" y="15260"/>
                      <a:pt x="121729" y="13546"/>
                      <a:pt x="122873" y="11831"/>
                    </a:cubicBezTo>
                    <a:cubicBezTo>
                      <a:pt x="124016" y="7831"/>
                      <a:pt x="118872" y="4973"/>
                      <a:pt x="114871" y="3830"/>
                    </a:cubicBezTo>
                    <a:cubicBezTo>
                      <a:pt x="73724" y="-5314"/>
                      <a:pt x="32576" y="1544"/>
                      <a:pt x="0" y="284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9A8B21FD-14E3-2D9C-7DD7-B23CD0B64062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3E2AC58F-5175-CAFF-7A35-35FCA521DD4B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2EDAC3CB-531E-370E-08AB-B7E294159046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AD96B2F0-3735-8A9F-609E-96248452C839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C34CE7FB-52B5-DA03-58C1-6C16FA88B66F}"/>
                  </a:ext>
                </a:extLst>
              </p:cNvPr>
              <p:cNvSpPr/>
              <p:nvPr/>
            </p:nvSpPr>
            <p:spPr>
              <a:xfrm>
                <a:off x="5070843" y="3585509"/>
                <a:ext cx="124586" cy="91868"/>
              </a:xfrm>
              <a:custGeom>
                <a:avLst/>
                <a:gdLst>
                  <a:gd name="connsiteX0" fmla="*/ 0 w 124586"/>
                  <a:gd name="connsiteY0" fmla="*/ 91869 h 91868"/>
                  <a:gd name="connsiteX1" fmla="*/ 68009 w 124586"/>
                  <a:gd name="connsiteY1" fmla="*/ 60436 h 91868"/>
                  <a:gd name="connsiteX2" fmla="*/ 121729 w 124586"/>
                  <a:gd name="connsiteY2" fmla="*/ 10144 h 91868"/>
                  <a:gd name="connsiteX3" fmla="*/ 124587 w 124586"/>
                  <a:gd name="connsiteY3" fmla="*/ 5001 h 91868"/>
                  <a:gd name="connsiteX4" fmla="*/ 120587 w 124586"/>
                  <a:gd name="connsiteY4" fmla="*/ 429 h 91868"/>
                  <a:gd name="connsiteX5" fmla="*/ 113729 w 124586"/>
                  <a:gd name="connsiteY5" fmla="*/ 429 h 91868"/>
                  <a:gd name="connsiteX6" fmla="*/ 46863 w 124586"/>
                  <a:gd name="connsiteY6" fmla="*/ 36433 h 91868"/>
                  <a:gd name="connsiteX7" fmla="*/ 0 w 124586"/>
                  <a:gd name="connsiteY7" fmla="*/ 91869 h 9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586" h="91868">
                    <a:moveTo>
                      <a:pt x="0" y="91869"/>
                    </a:moveTo>
                    <a:cubicBezTo>
                      <a:pt x="24003" y="84439"/>
                      <a:pt x="46863" y="74152"/>
                      <a:pt x="68009" y="60436"/>
                    </a:cubicBezTo>
                    <a:cubicBezTo>
                      <a:pt x="88011" y="45577"/>
                      <a:pt x="105728" y="29004"/>
                      <a:pt x="121729" y="10144"/>
                    </a:cubicBezTo>
                    <a:cubicBezTo>
                      <a:pt x="123444" y="9001"/>
                      <a:pt x="124016" y="6715"/>
                      <a:pt x="124587" y="5001"/>
                    </a:cubicBezTo>
                    <a:cubicBezTo>
                      <a:pt x="124016" y="2715"/>
                      <a:pt x="122873" y="1000"/>
                      <a:pt x="120587" y="429"/>
                    </a:cubicBezTo>
                    <a:cubicBezTo>
                      <a:pt x="118301" y="-143"/>
                      <a:pt x="116014" y="-143"/>
                      <a:pt x="113729" y="429"/>
                    </a:cubicBezTo>
                    <a:cubicBezTo>
                      <a:pt x="88583" y="5572"/>
                      <a:pt x="65151" y="18145"/>
                      <a:pt x="46863" y="36433"/>
                    </a:cubicBezTo>
                    <a:cubicBezTo>
                      <a:pt x="29718" y="53007"/>
                      <a:pt x="13716" y="71295"/>
                      <a:pt x="0" y="918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E006E56F-8FF8-0F6B-A274-89B78771C0A0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34FC572-0460-87E0-AB26-9C773ED496DA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0E65CF83-B57E-9584-2E48-EB988D9D1235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90BCDA91-E8CA-9CC1-F2F2-3B573083143B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BB899ACE-16B9-6B0F-3F8B-3A2C838D52C9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062B9B9F-C334-7F27-BAC2-9566F2C1C0A9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1BB17768-2C73-9D66-9097-5CC7E835FD71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92EF5A90-49D1-2279-E979-78C66EE7064A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8D3A1584-22B8-A795-54EC-4B4B8C3AD3CC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FDF9B1E3-5E9B-E3AA-901B-C68C4FEEB803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BADDA70-6B90-AEED-6493-F9F14325C028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1D0E82AE-7571-48E9-B44F-053B3FAE0048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45DBE9AC-E451-48B6-0D5B-C8339B9E3990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CCB81E68-D02B-C834-0665-E70E70559FEE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F15F367E-1720-BB59-BCBC-347FD5AE5FE7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5DFEFFD6-B05B-C52D-35D3-E39C4C5F0851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3244F9DD-4A3D-CEC6-832F-ECFB07071771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5E17FAB2-2896-E0C4-5E0B-C6C56F31FFE1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F3F303E2-3A69-8028-B7EC-2FBC941A80F8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9CAE77A1-FA5F-C17D-4D7C-6BBE3BDD0CF5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2666E4D7-86AD-8C99-B809-65172C873865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8398694E-10A2-6A2A-987A-542D6F36BE46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55FEA51D-51EF-2318-7CD8-868772A513AF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id="{86C9223A-C10C-F4F2-C286-49095EA89734}"/>
              </a:ext>
            </a:extLst>
          </p:cNvPr>
          <p:cNvGrpSpPr/>
          <p:nvPr/>
        </p:nvGrpSpPr>
        <p:grpSpPr>
          <a:xfrm rot="1805890">
            <a:off x="7362871" y="4955707"/>
            <a:ext cx="1096997" cy="1459362"/>
            <a:chOff x="6984604" y="4870400"/>
            <a:chExt cx="235190" cy="312879"/>
          </a:xfrm>
        </p:grpSpPr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B946C247-67C4-9BE3-5E0D-3069FB7F3632}"/>
                </a:ext>
              </a:extLst>
            </p:cNvPr>
            <p:cNvSpPr/>
            <p:nvPr/>
          </p:nvSpPr>
          <p:spPr>
            <a:xfrm>
              <a:off x="6987742" y="4870400"/>
              <a:ext cx="118323" cy="166571"/>
            </a:xfrm>
            <a:custGeom>
              <a:avLst/>
              <a:gdLst>
                <a:gd name="connsiteX0" fmla="*/ 11342 w 118323"/>
                <a:gd name="connsiteY0" fmla="*/ 4836 h 166571"/>
                <a:gd name="connsiteX1" fmla="*/ 1627 w 118323"/>
                <a:gd name="connsiteY1" fmla="*/ 56843 h 166571"/>
                <a:gd name="connsiteX2" fmla="*/ 25058 w 118323"/>
                <a:gd name="connsiteY2" fmla="*/ 105421 h 166571"/>
                <a:gd name="connsiteX3" fmla="*/ 114212 w 118323"/>
                <a:gd name="connsiteY3" fmla="*/ 166571 h 166571"/>
                <a:gd name="connsiteX4" fmla="*/ 99353 w 118323"/>
                <a:gd name="connsiteY4" fmla="*/ 66559 h 166571"/>
                <a:gd name="connsiteX5" fmla="*/ 11342 w 118323"/>
                <a:gd name="connsiteY5" fmla="*/ 4836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23" h="166571">
                  <a:moveTo>
                    <a:pt x="11342" y="4836"/>
                  </a:moveTo>
                  <a:cubicBezTo>
                    <a:pt x="1055" y="20267"/>
                    <a:pt x="-2373" y="39126"/>
                    <a:pt x="1627" y="56843"/>
                  </a:cubicBezTo>
                  <a:cubicBezTo>
                    <a:pt x="5627" y="74559"/>
                    <a:pt x="13628" y="91133"/>
                    <a:pt x="25058" y="105421"/>
                  </a:cubicBezTo>
                  <a:cubicBezTo>
                    <a:pt x="46204" y="133424"/>
                    <a:pt x="81637" y="153426"/>
                    <a:pt x="114212" y="166571"/>
                  </a:cubicBezTo>
                  <a:cubicBezTo>
                    <a:pt x="126214" y="129424"/>
                    <a:pt x="109069" y="87704"/>
                    <a:pt x="99353" y="66559"/>
                  </a:cubicBezTo>
                  <a:cubicBezTo>
                    <a:pt x="83352" y="33983"/>
                    <a:pt x="34774" y="-15738"/>
                    <a:pt x="11342" y="48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625919F-12BE-66E4-840F-3EE03AEE6583}"/>
                </a:ext>
              </a:extLst>
            </p:cNvPr>
            <p:cNvSpPr/>
            <p:nvPr/>
          </p:nvSpPr>
          <p:spPr>
            <a:xfrm>
              <a:off x="6984604" y="5065178"/>
              <a:ext cx="116778" cy="64182"/>
            </a:xfrm>
            <a:custGeom>
              <a:avLst/>
              <a:gdLst>
                <a:gd name="connsiteX0" fmla="*/ 116779 w 116778"/>
                <a:gd name="connsiteY0" fmla="*/ 44938 h 64182"/>
                <a:gd name="connsiteX1" fmla="*/ 76774 w 116778"/>
                <a:gd name="connsiteY1" fmla="*/ 2647 h 64182"/>
                <a:gd name="connsiteX2" fmla="*/ 17910 w 116778"/>
                <a:gd name="connsiteY2" fmla="*/ 10077 h 64182"/>
                <a:gd name="connsiteX3" fmla="*/ 193 w 116778"/>
                <a:gd name="connsiteY3" fmla="*/ 30651 h 64182"/>
                <a:gd name="connsiteX4" fmla="*/ 10480 w 116778"/>
                <a:gd name="connsiteY4" fmla="*/ 53511 h 64182"/>
                <a:gd name="connsiteX5" fmla="*/ 35055 w 116778"/>
                <a:gd name="connsiteY5" fmla="*/ 62083 h 64182"/>
                <a:gd name="connsiteX6" fmla="*/ 116779 w 116778"/>
                <a:gd name="connsiteY6" fmla="*/ 44938 h 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78" h="64182">
                  <a:moveTo>
                    <a:pt x="116779" y="44938"/>
                  </a:moveTo>
                  <a:cubicBezTo>
                    <a:pt x="112207" y="24936"/>
                    <a:pt x="96776" y="8934"/>
                    <a:pt x="76774" y="2647"/>
                  </a:cubicBezTo>
                  <a:cubicBezTo>
                    <a:pt x="56771" y="-2496"/>
                    <a:pt x="35626" y="-210"/>
                    <a:pt x="17910" y="10077"/>
                  </a:cubicBezTo>
                  <a:cubicBezTo>
                    <a:pt x="9909" y="14649"/>
                    <a:pt x="1908" y="21507"/>
                    <a:pt x="193" y="30651"/>
                  </a:cubicBezTo>
                  <a:cubicBezTo>
                    <a:pt x="-950" y="39795"/>
                    <a:pt x="3050" y="48367"/>
                    <a:pt x="10480" y="53511"/>
                  </a:cubicBezTo>
                  <a:cubicBezTo>
                    <a:pt x="17910" y="58654"/>
                    <a:pt x="25910" y="61512"/>
                    <a:pt x="35055" y="62083"/>
                  </a:cubicBezTo>
                  <a:cubicBezTo>
                    <a:pt x="64773" y="66656"/>
                    <a:pt x="94490" y="64941"/>
                    <a:pt x="116779" y="4493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BC54A5E7-4E8E-9138-F0BE-4A47AE72FF19}"/>
                </a:ext>
              </a:extLst>
            </p:cNvPr>
            <p:cNvSpPr/>
            <p:nvPr/>
          </p:nvSpPr>
          <p:spPr>
            <a:xfrm>
              <a:off x="7152719" y="4933734"/>
              <a:ext cx="67075" cy="141515"/>
            </a:xfrm>
            <a:custGeom>
              <a:avLst/>
              <a:gdLst>
                <a:gd name="connsiteX0" fmla="*/ 9243 w 67075"/>
                <a:gd name="connsiteY0" fmla="*/ 139230 h 141515"/>
                <a:gd name="connsiteX1" fmla="*/ 21816 w 67075"/>
                <a:gd name="connsiteY1" fmla="*/ 16357 h 141515"/>
                <a:gd name="connsiteX2" fmla="*/ 48105 w 67075"/>
                <a:gd name="connsiteY2" fmla="*/ 355 h 141515"/>
                <a:gd name="connsiteX3" fmla="*/ 65822 w 67075"/>
                <a:gd name="connsiteY3" fmla="*/ 25501 h 141515"/>
                <a:gd name="connsiteX4" fmla="*/ 11529 w 67075"/>
                <a:gd name="connsiteY4" fmla="*/ 141516 h 14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75" h="141515">
                  <a:moveTo>
                    <a:pt x="9243" y="139230"/>
                  </a:moveTo>
                  <a:cubicBezTo>
                    <a:pt x="-6759" y="98653"/>
                    <a:pt x="-1615" y="52933"/>
                    <a:pt x="21816" y="16357"/>
                  </a:cubicBezTo>
                  <a:cubicBezTo>
                    <a:pt x="28103" y="7213"/>
                    <a:pt x="37247" y="-1931"/>
                    <a:pt x="48105" y="355"/>
                  </a:cubicBezTo>
                  <a:cubicBezTo>
                    <a:pt x="58964" y="2641"/>
                    <a:pt x="64107" y="14643"/>
                    <a:pt x="65822" y="25501"/>
                  </a:cubicBezTo>
                  <a:cubicBezTo>
                    <a:pt x="72680" y="71793"/>
                    <a:pt x="50963" y="117513"/>
                    <a:pt x="11529" y="141516"/>
                  </a:cubicBezTo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680221EA-7A4C-6563-8DAD-345E119B355D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C90E5ACE-59C8-EAA7-97E1-DB0267089CDA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18D188A3-E406-AF5B-F165-F224FD8285B4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5C0E97EB-6037-CA1A-E060-7F78F0AE87EE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5487CCFD-B6E5-B88B-3B3C-1C44F9D94AAB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AB9F6D87-2BB9-4A9D-198A-67867B8FDECF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3" name="组合 622">
            <a:extLst>
              <a:ext uri="{FF2B5EF4-FFF2-40B4-BE49-F238E27FC236}">
                <a16:creationId xmlns:a16="http://schemas.microsoft.com/office/drawing/2014/main" id="{BD472CBA-F7BC-8EA7-DCDC-802624AE1669}"/>
              </a:ext>
            </a:extLst>
          </p:cNvPr>
          <p:cNvGrpSpPr/>
          <p:nvPr/>
        </p:nvGrpSpPr>
        <p:grpSpPr>
          <a:xfrm rot="1642365">
            <a:off x="2306562" y="4658980"/>
            <a:ext cx="1100491" cy="1640105"/>
            <a:chOff x="4441050" y="3691660"/>
            <a:chExt cx="415673" cy="619494"/>
          </a:xfrm>
        </p:grpSpPr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897BC4BB-2F01-83FB-ECE0-76F518051126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F040BA4-AF2E-6F17-C6A9-2A2444D9F3C7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A461EAA9-0B16-3187-7457-FE377D5ABAD2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6B6B553D-FF12-148F-CA63-BE0800765641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434A8612-2845-7686-55F9-28B01D179D42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B6092E96-8620-5489-348D-B599FF5CC294}"/>
                </a:ext>
              </a:extLst>
            </p:cNvPr>
            <p:cNvSpPr/>
            <p:nvPr/>
          </p:nvSpPr>
          <p:spPr>
            <a:xfrm>
              <a:off x="4441050" y="3789397"/>
              <a:ext cx="314898" cy="429196"/>
            </a:xfrm>
            <a:custGeom>
              <a:avLst/>
              <a:gdLst>
                <a:gd name="connsiteX0" fmla="*/ 314897 w 314898"/>
                <a:gd name="connsiteY0" fmla="*/ 429197 h 429196"/>
                <a:gd name="connsiteX1" fmla="*/ 112586 w 314898"/>
                <a:gd name="connsiteY1" fmla="*/ 260033 h 429196"/>
                <a:gd name="connsiteX2" fmla="*/ 149733 w 314898"/>
                <a:gd name="connsiteY2" fmla="*/ 241173 h 429196"/>
                <a:gd name="connsiteX3" fmla="*/ 90869 w 314898"/>
                <a:gd name="connsiteY3" fmla="*/ 218884 h 429196"/>
                <a:gd name="connsiteX4" fmla="*/ 58293 w 314898"/>
                <a:gd name="connsiteY4" fmla="*/ 145161 h 429196"/>
                <a:gd name="connsiteX5" fmla="*/ 96584 w 314898"/>
                <a:gd name="connsiteY5" fmla="*/ 136017 h 429196"/>
                <a:gd name="connsiteX6" fmla="*/ 50864 w 314898"/>
                <a:gd name="connsiteY6" fmla="*/ 117729 h 429196"/>
                <a:gd name="connsiteX7" fmla="*/ 0 w 314898"/>
                <a:gd name="connsiteY7" fmla="*/ 0 h 429196"/>
                <a:gd name="connsiteX8" fmla="*/ 100013 w 314898"/>
                <a:gd name="connsiteY8" fmla="*/ 60579 h 429196"/>
                <a:gd name="connsiteX9" fmla="*/ 256032 w 314898"/>
                <a:gd name="connsiteY9" fmla="*/ 275463 h 429196"/>
                <a:gd name="connsiteX10" fmla="*/ 314897 w 314898"/>
                <a:gd name="connsiteY10" fmla="*/ 429197 h 42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898" h="429196">
                  <a:moveTo>
                    <a:pt x="314897" y="429197"/>
                  </a:moveTo>
                  <a:cubicBezTo>
                    <a:pt x="314897" y="429197"/>
                    <a:pt x="165735" y="366332"/>
                    <a:pt x="112586" y="260033"/>
                  </a:cubicBezTo>
                  <a:lnTo>
                    <a:pt x="149733" y="241173"/>
                  </a:lnTo>
                  <a:cubicBezTo>
                    <a:pt x="149733" y="241173"/>
                    <a:pt x="95441" y="235458"/>
                    <a:pt x="90869" y="218884"/>
                  </a:cubicBezTo>
                  <a:cubicBezTo>
                    <a:pt x="86297" y="202311"/>
                    <a:pt x="58293" y="145161"/>
                    <a:pt x="58293" y="145161"/>
                  </a:cubicBezTo>
                  <a:lnTo>
                    <a:pt x="96584" y="136017"/>
                  </a:lnTo>
                  <a:cubicBezTo>
                    <a:pt x="96584" y="136017"/>
                    <a:pt x="64580" y="136589"/>
                    <a:pt x="50864" y="117729"/>
                  </a:cubicBezTo>
                  <a:cubicBezTo>
                    <a:pt x="37148" y="98869"/>
                    <a:pt x="0" y="0"/>
                    <a:pt x="0" y="0"/>
                  </a:cubicBezTo>
                  <a:cubicBezTo>
                    <a:pt x="0" y="0"/>
                    <a:pt x="64008" y="22289"/>
                    <a:pt x="100013" y="60579"/>
                  </a:cubicBezTo>
                  <a:cubicBezTo>
                    <a:pt x="136017" y="98869"/>
                    <a:pt x="196025" y="133731"/>
                    <a:pt x="256032" y="275463"/>
                  </a:cubicBezTo>
                  <a:cubicBezTo>
                    <a:pt x="316040" y="417195"/>
                    <a:pt x="314897" y="429197"/>
                    <a:pt x="314897" y="429197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4DDDDCA8-5808-1F35-7307-2EBBA593A0E1}"/>
                </a:ext>
              </a:extLst>
            </p:cNvPr>
            <p:cNvSpPr/>
            <p:nvPr/>
          </p:nvSpPr>
          <p:spPr>
            <a:xfrm>
              <a:off x="4746849" y="3763680"/>
              <a:ext cx="109874" cy="441198"/>
            </a:xfrm>
            <a:custGeom>
              <a:avLst/>
              <a:gdLst>
                <a:gd name="connsiteX0" fmla="*/ 61105 w 109874"/>
                <a:gd name="connsiteY0" fmla="*/ 441198 h 441198"/>
                <a:gd name="connsiteX1" fmla="*/ 105682 w 109874"/>
                <a:gd name="connsiteY1" fmla="*/ 226886 h 441198"/>
                <a:gd name="connsiteX2" fmla="*/ 71392 w 109874"/>
                <a:gd name="connsiteY2" fmla="*/ 234315 h 441198"/>
                <a:gd name="connsiteX3" fmla="*/ 97681 w 109874"/>
                <a:gd name="connsiteY3" fmla="*/ 189167 h 441198"/>
                <a:gd name="connsiteX4" fmla="*/ 79964 w 109874"/>
                <a:gd name="connsiteY4" fmla="*/ 124587 h 441198"/>
                <a:gd name="connsiteX5" fmla="*/ 50247 w 109874"/>
                <a:gd name="connsiteY5" fmla="*/ 138874 h 441198"/>
                <a:gd name="connsiteX6" fmla="*/ 70249 w 109874"/>
                <a:gd name="connsiteY6" fmla="*/ 102870 h 441198"/>
                <a:gd name="connsiteX7" fmla="*/ 41102 w 109874"/>
                <a:gd name="connsiteY7" fmla="*/ 0 h 441198"/>
                <a:gd name="connsiteX8" fmla="*/ 8527 w 109874"/>
                <a:gd name="connsiteY8" fmla="*/ 91440 h 441198"/>
                <a:gd name="connsiteX9" fmla="*/ 20529 w 109874"/>
                <a:gd name="connsiteY9" fmla="*/ 312611 h 441198"/>
                <a:gd name="connsiteX10" fmla="*/ 61105 w 109874"/>
                <a:gd name="connsiteY10" fmla="*/ 441198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874" h="441198">
                  <a:moveTo>
                    <a:pt x="61105" y="441198"/>
                  </a:moveTo>
                  <a:cubicBezTo>
                    <a:pt x="61105" y="441198"/>
                    <a:pt x="126827" y="323469"/>
                    <a:pt x="105682" y="226886"/>
                  </a:cubicBezTo>
                  <a:lnTo>
                    <a:pt x="71392" y="234315"/>
                  </a:lnTo>
                  <a:cubicBezTo>
                    <a:pt x="71392" y="234315"/>
                    <a:pt x="103396" y="202311"/>
                    <a:pt x="97681" y="189167"/>
                  </a:cubicBezTo>
                  <a:cubicBezTo>
                    <a:pt x="91966" y="176022"/>
                    <a:pt x="79964" y="124587"/>
                    <a:pt x="79964" y="124587"/>
                  </a:cubicBezTo>
                  <a:lnTo>
                    <a:pt x="50247" y="138874"/>
                  </a:lnTo>
                  <a:cubicBezTo>
                    <a:pt x="50247" y="138874"/>
                    <a:pt x="71392" y="122301"/>
                    <a:pt x="70249" y="102870"/>
                  </a:cubicBezTo>
                  <a:cubicBezTo>
                    <a:pt x="69106" y="83439"/>
                    <a:pt x="41102" y="0"/>
                    <a:pt x="41102" y="0"/>
                  </a:cubicBezTo>
                  <a:cubicBezTo>
                    <a:pt x="41102" y="0"/>
                    <a:pt x="11384" y="48006"/>
                    <a:pt x="8527" y="91440"/>
                  </a:cubicBezTo>
                  <a:cubicBezTo>
                    <a:pt x="5669" y="134874"/>
                    <a:pt x="-14905" y="189167"/>
                    <a:pt x="20529" y="312611"/>
                  </a:cubicBezTo>
                  <a:cubicBezTo>
                    <a:pt x="55962" y="436054"/>
                    <a:pt x="61105" y="441198"/>
                    <a:pt x="61105" y="44119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968655F0-1F04-2CBA-78F8-0F5DC635FA57}"/>
                </a:ext>
              </a:extLst>
            </p:cNvPr>
            <p:cNvSpPr/>
            <p:nvPr/>
          </p:nvSpPr>
          <p:spPr>
            <a:xfrm>
              <a:off x="4456481" y="4125282"/>
              <a:ext cx="321183" cy="167595"/>
            </a:xfrm>
            <a:custGeom>
              <a:avLst/>
              <a:gdLst>
                <a:gd name="connsiteX0" fmla="*/ 321183 w 321183"/>
                <a:gd name="connsiteY0" fmla="*/ 167595 h 167595"/>
                <a:gd name="connsiteX1" fmla="*/ 131445 w 321183"/>
                <a:gd name="connsiteY1" fmla="*/ 70440 h 167595"/>
                <a:gd name="connsiteX2" fmla="*/ 146876 w 321183"/>
                <a:gd name="connsiteY2" fmla="*/ 51586 h 167595"/>
                <a:gd name="connsiteX3" fmla="*/ 100013 w 321183"/>
                <a:gd name="connsiteY3" fmla="*/ 59010 h 167595"/>
                <a:gd name="connsiteX4" fmla="*/ 55436 w 321183"/>
                <a:gd name="connsiteY4" fmla="*/ 39579 h 167595"/>
                <a:gd name="connsiteX5" fmla="*/ 79439 w 321183"/>
                <a:gd name="connsiteY5" fmla="*/ 21863 h 167595"/>
                <a:gd name="connsiteX6" fmla="*/ 0 w 321183"/>
                <a:gd name="connsiteY6" fmla="*/ 7003 h 167595"/>
                <a:gd name="connsiteX7" fmla="*/ 104013 w 321183"/>
                <a:gd name="connsiteY7" fmla="*/ 8146 h 167595"/>
                <a:gd name="connsiteX8" fmla="*/ 182880 w 321183"/>
                <a:gd name="connsiteY8" fmla="*/ 40156 h 167595"/>
                <a:gd name="connsiteX9" fmla="*/ 218313 w 321183"/>
                <a:gd name="connsiteY9" fmla="*/ 61868 h 167595"/>
                <a:gd name="connsiteX10" fmla="*/ 321183 w 321183"/>
                <a:gd name="connsiteY10" fmla="*/ 167595 h 16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1183" h="167595">
                  <a:moveTo>
                    <a:pt x="321183" y="167595"/>
                  </a:moveTo>
                  <a:cubicBezTo>
                    <a:pt x="321183" y="167595"/>
                    <a:pt x="187452" y="115017"/>
                    <a:pt x="131445" y="70440"/>
                  </a:cubicBezTo>
                  <a:lnTo>
                    <a:pt x="146876" y="51586"/>
                  </a:lnTo>
                  <a:cubicBezTo>
                    <a:pt x="133159" y="60730"/>
                    <a:pt x="116014" y="63582"/>
                    <a:pt x="100013" y="59010"/>
                  </a:cubicBezTo>
                  <a:cubicBezTo>
                    <a:pt x="84011" y="54438"/>
                    <a:pt x="69152" y="48151"/>
                    <a:pt x="55436" y="39579"/>
                  </a:cubicBezTo>
                  <a:lnTo>
                    <a:pt x="79439" y="21863"/>
                  </a:lnTo>
                  <a:cubicBezTo>
                    <a:pt x="52007" y="27578"/>
                    <a:pt x="23432" y="21863"/>
                    <a:pt x="0" y="7003"/>
                  </a:cubicBezTo>
                  <a:cubicBezTo>
                    <a:pt x="33147" y="-3855"/>
                    <a:pt x="69723" y="-997"/>
                    <a:pt x="104013" y="8146"/>
                  </a:cubicBezTo>
                  <a:cubicBezTo>
                    <a:pt x="131445" y="16148"/>
                    <a:pt x="157734" y="27012"/>
                    <a:pt x="182880" y="40156"/>
                  </a:cubicBezTo>
                  <a:cubicBezTo>
                    <a:pt x="195453" y="46443"/>
                    <a:pt x="207454" y="53295"/>
                    <a:pt x="218313" y="61868"/>
                  </a:cubicBezTo>
                  <a:cubicBezTo>
                    <a:pt x="246888" y="83585"/>
                    <a:pt x="303467" y="132162"/>
                    <a:pt x="321183" y="16759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7712CCF0-F8F9-E8F6-067E-E5D5676ABD9C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0FCA48FF-B2FF-C33B-6372-4DF4777C4D9B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35892794-76FB-C9C5-AFD2-37E08A8CFDF7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0" name="组合 639">
            <a:extLst>
              <a:ext uri="{FF2B5EF4-FFF2-40B4-BE49-F238E27FC236}">
                <a16:creationId xmlns:a16="http://schemas.microsoft.com/office/drawing/2014/main" id="{C914368E-535C-FFC2-9F85-E88220911224}"/>
              </a:ext>
            </a:extLst>
          </p:cNvPr>
          <p:cNvGrpSpPr/>
          <p:nvPr/>
        </p:nvGrpSpPr>
        <p:grpSpPr>
          <a:xfrm>
            <a:off x="9994071" y="5184464"/>
            <a:ext cx="487315" cy="1085338"/>
            <a:chOff x="2375323" y="679988"/>
            <a:chExt cx="1252220" cy="2788919"/>
          </a:xfrm>
        </p:grpSpPr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8AB69C71-B039-E775-5A94-E2E4D782AE1F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DEF289F4-9C55-93ED-8FE8-0BBC61BFCC26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2BB1A1D2-40F5-A651-404E-46D159D742C4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EED2BB0B-BE35-4D58-5A2D-9CEFCAC7C680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5150FB8C-8ECB-58C9-6669-45A9584190DE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6312914B-248B-9FA5-093F-5ECC1FF2B7F5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C2D9062-A9C0-5018-F0F8-969E546E914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326B722D-E1F6-92F1-5FB7-DE24329DC9A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FDE21BC9-35E3-F364-2741-1052ED2916DB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89DDB412-DD41-EA2D-A7C3-326F7F8D15EE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8E88D9FC-2715-7C5C-CA33-FF7CA60225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5F0D4C48-5F3F-6014-D0F6-004866C35636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AFA99281-EE03-15F2-DFDC-4BC4BB34978E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AB466902-1E70-BAC9-D18E-9383E04B99D1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1EF48543-C640-6CD1-94E2-7E0C15B89AC4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81563DFC-42FC-10B6-ABFC-714FCCBA9520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99716E9A-0917-7196-959F-E15B493A8317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30F80E30-005B-D056-F589-C9C75D6E8F25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0" name="文本框 659">
            <a:extLst>
              <a:ext uri="{FF2B5EF4-FFF2-40B4-BE49-F238E27FC236}">
                <a16:creationId xmlns:a16="http://schemas.microsoft.com/office/drawing/2014/main" id="{CC8BA220-2DD4-9A44-B401-8B73CCDF5912}"/>
              </a:ext>
            </a:extLst>
          </p:cNvPr>
          <p:cNvSpPr txBox="1"/>
          <p:nvPr/>
        </p:nvSpPr>
        <p:spPr>
          <a:xfrm>
            <a:off x="7129177" y="3874947"/>
            <a:ext cx="229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6A8453B0-AD98-1557-6207-4545C16AEEC4}"/>
              </a:ext>
            </a:extLst>
          </p:cNvPr>
          <p:cNvSpPr/>
          <p:nvPr/>
        </p:nvSpPr>
        <p:spPr>
          <a:xfrm>
            <a:off x="678152" y="6041828"/>
            <a:ext cx="11513849" cy="816172"/>
          </a:xfrm>
          <a:custGeom>
            <a:avLst/>
            <a:gdLst>
              <a:gd name="connsiteX0" fmla="*/ 3307041 w 11513849"/>
              <a:gd name="connsiteY0" fmla="*/ 1331 h 816172"/>
              <a:gd name="connsiteX1" fmla="*/ 5330763 w 11513849"/>
              <a:gd name="connsiteY1" fmla="*/ 155772 h 816172"/>
              <a:gd name="connsiteX2" fmla="*/ 7377278 w 11513849"/>
              <a:gd name="connsiteY2" fmla="*/ 475086 h 816172"/>
              <a:gd name="connsiteX3" fmla="*/ 9612478 w 11513849"/>
              <a:gd name="connsiteY3" fmla="*/ 184801 h 816172"/>
              <a:gd name="connsiteX4" fmla="*/ 10759106 w 11513849"/>
              <a:gd name="connsiteY4" fmla="*/ 576686 h 816172"/>
              <a:gd name="connsiteX5" fmla="*/ 11347466 w 11513849"/>
              <a:gd name="connsiteY5" fmla="*/ 467808 h 816172"/>
              <a:gd name="connsiteX6" fmla="*/ 11513849 w 11513849"/>
              <a:gd name="connsiteY6" fmla="*/ 416206 h 816172"/>
              <a:gd name="connsiteX7" fmla="*/ 11513849 w 11513849"/>
              <a:gd name="connsiteY7" fmla="*/ 816172 h 816172"/>
              <a:gd name="connsiteX8" fmla="*/ 0 w 11513849"/>
              <a:gd name="connsiteY8" fmla="*/ 816172 h 816172"/>
              <a:gd name="connsiteX9" fmla="*/ 423007 w 11513849"/>
              <a:gd name="connsiteY9" fmla="*/ 662227 h 816172"/>
              <a:gd name="connsiteX10" fmla="*/ 2544020 w 11513849"/>
              <a:gd name="connsiteY10" fmla="*/ 68686 h 816172"/>
              <a:gd name="connsiteX11" fmla="*/ 3307041 w 11513849"/>
              <a:gd name="connsiteY11" fmla="*/ 1331 h 81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13849" h="816172">
                <a:moveTo>
                  <a:pt x="3307041" y="1331"/>
                </a:moveTo>
                <a:cubicBezTo>
                  <a:pt x="4048971" y="-13864"/>
                  <a:pt x="4726606" y="104972"/>
                  <a:pt x="5330763" y="155772"/>
                </a:cubicBezTo>
                <a:cubicBezTo>
                  <a:pt x="6136306" y="223505"/>
                  <a:pt x="6663659" y="470248"/>
                  <a:pt x="7377278" y="475086"/>
                </a:cubicBezTo>
                <a:cubicBezTo>
                  <a:pt x="8090897" y="479924"/>
                  <a:pt x="9048840" y="167868"/>
                  <a:pt x="9612478" y="184801"/>
                </a:cubicBezTo>
                <a:cubicBezTo>
                  <a:pt x="10176116" y="201734"/>
                  <a:pt x="10282554" y="598457"/>
                  <a:pt x="10759106" y="576686"/>
                </a:cubicBezTo>
                <a:cubicBezTo>
                  <a:pt x="10937813" y="568522"/>
                  <a:pt x="11136421" y="528211"/>
                  <a:pt x="11347466" y="467808"/>
                </a:cubicBezTo>
                <a:lnTo>
                  <a:pt x="11513849" y="416206"/>
                </a:lnTo>
                <a:lnTo>
                  <a:pt x="11513849" y="816172"/>
                </a:lnTo>
                <a:lnTo>
                  <a:pt x="0" y="816172"/>
                </a:lnTo>
                <a:lnTo>
                  <a:pt x="423007" y="662227"/>
                </a:lnTo>
                <a:cubicBezTo>
                  <a:pt x="1169699" y="396580"/>
                  <a:pt x="1890878" y="174519"/>
                  <a:pt x="2544020" y="68686"/>
                </a:cubicBezTo>
                <a:cubicBezTo>
                  <a:pt x="2805278" y="26353"/>
                  <a:pt x="3059731" y="6396"/>
                  <a:pt x="3307041" y="13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5" name="任意多边形: 形状 664">
            <a:extLst>
              <a:ext uri="{FF2B5EF4-FFF2-40B4-BE49-F238E27FC236}">
                <a16:creationId xmlns:a16="http://schemas.microsoft.com/office/drawing/2014/main" id="{B8A1040A-E9C6-05BA-CCEE-5A96BF2E9317}"/>
              </a:ext>
            </a:extLst>
          </p:cNvPr>
          <p:cNvSpPr/>
          <p:nvPr/>
        </p:nvSpPr>
        <p:spPr>
          <a:xfrm>
            <a:off x="-781308" y="1340145"/>
            <a:ext cx="2064962" cy="380639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402" y="21868"/>
                  <a:pt x="773811" y="65873"/>
                </a:cubicBezTo>
                <a:cubicBezTo>
                  <a:pt x="617220" y="109879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5733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723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438" y="1048037"/>
            <a:ext cx="9517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437" y="4898979"/>
            <a:ext cx="9954998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31799FEA-1216-E1E0-3090-0DF169BBCD81}"/>
              </a:ext>
            </a:extLst>
          </p:cNvPr>
          <p:cNvSpPr/>
          <p:nvPr/>
        </p:nvSpPr>
        <p:spPr>
          <a:xfrm>
            <a:off x="7827122" y="1534621"/>
            <a:ext cx="1357199" cy="1357199"/>
          </a:xfrm>
          <a:custGeom>
            <a:avLst/>
            <a:gdLst>
              <a:gd name="connsiteX0" fmla="*/ 374333 w 748665"/>
              <a:gd name="connsiteY0" fmla="*/ 748665 h 748665"/>
              <a:gd name="connsiteX1" fmla="*/ 748665 w 748665"/>
              <a:gd name="connsiteY1" fmla="*/ 374333 h 748665"/>
              <a:gd name="connsiteX2" fmla="*/ 374333 w 748665"/>
              <a:gd name="connsiteY2" fmla="*/ 0 h 748665"/>
              <a:gd name="connsiteX3" fmla="*/ 0 w 748665"/>
              <a:gd name="connsiteY3" fmla="*/ 374333 h 748665"/>
              <a:gd name="connsiteX4" fmla="*/ 374333 w 748665"/>
              <a:gd name="connsiteY4" fmla="*/ 748665 h 748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665" h="748665">
                <a:moveTo>
                  <a:pt x="374333" y="748665"/>
                </a:moveTo>
                <a:cubicBezTo>
                  <a:pt x="581073" y="748665"/>
                  <a:pt x="748665" y="581073"/>
                  <a:pt x="748665" y="374333"/>
                </a:cubicBezTo>
                <a:cubicBezTo>
                  <a:pt x="748665" y="167592"/>
                  <a:pt x="581073" y="0"/>
                  <a:pt x="374333" y="0"/>
                </a:cubicBezTo>
                <a:cubicBezTo>
                  <a:pt x="167592" y="0"/>
                  <a:pt x="0" y="167592"/>
                  <a:pt x="0" y="374333"/>
                </a:cubicBezTo>
                <a:cubicBezTo>
                  <a:pt x="0" y="581073"/>
                  <a:pt x="167592" y="748665"/>
                  <a:pt x="374333" y="748665"/>
                </a:cubicBez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5117957" y="1353472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教育教学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254FCE8F-6087-AF0B-8FD8-0438B4B7DAD1}"/>
              </a:ext>
            </a:extLst>
          </p:cNvPr>
          <p:cNvGrpSpPr/>
          <p:nvPr/>
        </p:nvGrpSpPr>
        <p:grpSpPr>
          <a:xfrm>
            <a:off x="-1371486" y="442614"/>
            <a:ext cx="6517290" cy="7691552"/>
            <a:chOff x="215487" y="-1182129"/>
            <a:chExt cx="928468" cy="1095756"/>
          </a:xfrm>
        </p:grpSpPr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C56BED-3350-7070-FEA0-33FB0B1A7C0A}"/>
                </a:ext>
              </a:extLst>
            </p:cNvPr>
            <p:cNvSpPr/>
            <p:nvPr/>
          </p:nvSpPr>
          <p:spPr>
            <a:xfrm>
              <a:off x="243490" y="-1182129"/>
              <a:ext cx="535745" cy="621956"/>
            </a:xfrm>
            <a:custGeom>
              <a:avLst/>
              <a:gdLst>
                <a:gd name="connsiteX0" fmla="*/ 386494 w 535745"/>
                <a:gd name="connsiteY0" fmla="*/ 8165 h 621956"/>
                <a:gd name="connsiteX1" fmla="*/ 484838 w 535745"/>
                <a:gd name="connsiteY1" fmla="*/ 199160 h 621956"/>
                <a:gd name="connsiteX2" fmla="*/ 512681 w 535745"/>
                <a:gd name="connsiteY2" fmla="*/ 468405 h 621956"/>
                <a:gd name="connsiteX3" fmla="*/ 264010 w 535745"/>
                <a:gd name="connsiteY3" fmla="*/ 520732 h 621956"/>
                <a:gd name="connsiteX4" fmla="*/ 71506 w 535745"/>
                <a:gd name="connsiteY4" fmla="*/ 621956 h 621956"/>
                <a:gd name="connsiteX5" fmla="*/ 937 w 535745"/>
                <a:gd name="connsiteY5" fmla="*/ 399208 h 621956"/>
                <a:gd name="connsiteX6" fmla="*/ 171564 w 535745"/>
                <a:gd name="connsiteY6" fmla="*/ 198200 h 621956"/>
                <a:gd name="connsiteX7" fmla="*/ 386494 w 535745"/>
                <a:gd name="connsiteY7" fmla="*/ 8165 h 62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745" h="621956">
                  <a:moveTo>
                    <a:pt x="386494" y="8165"/>
                  </a:moveTo>
                  <a:cubicBezTo>
                    <a:pt x="435940" y="21812"/>
                    <a:pt x="470093" y="98073"/>
                    <a:pt x="484838" y="199160"/>
                  </a:cubicBezTo>
                  <a:cubicBezTo>
                    <a:pt x="499583" y="300179"/>
                    <a:pt x="572140" y="426983"/>
                    <a:pt x="512681" y="468405"/>
                  </a:cubicBezTo>
                  <a:cubicBezTo>
                    <a:pt x="453222" y="509828"/>
                    <a:pt x="337871" y="439465"/>
                    <a:pt x="264010" y="520732"/>
                  </a:cubicBezTo>
                  <a:cubicBezTo>
                    <a:pt x="190150" y="601999"/>
                    <a:pt x="71506" y="621956"/>
                    <a:pt x="71506" y="621956"/>
                  </a:cubicBezTo>
                  <a:cubicBezTo>
                    <a:pt x="71506" y="621956"/>
                    <a:pt x="-9555" y="571207"/>
                    <a:pt x="937" y="399208"/>
                  </a:cubicBezTo>
                  <a:cubicBezTo>
                    <a:pt x="11430" y="227210"/>
                    <a:pt x="129525" y="273570"/>
                    <a:pt x="171564" y="198200"/>
                  </a:cubicBezTo>
                  <a:cubicBezTo>
                    <a:pt x="213604" y="122762"/>
                    <a:pt x="219502" y="-37921"/>
                    <a:pt x="386494" y="8165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B3B4F01-DDAD-6AAA-D5C2-438F4CC6F159}"/>
                </a:ext>
              </a:extLst>
            </p:cNvPr>
            <p:cNvSpPr/>
            <p:nvPr/>
          </p:nvSpPr>
          <p:spPr>
            <a:xfrm>
              <a:off x="480206" y="-943398"/>
              <a:ext cx="125158" cy="121186"/>
            </a:xfrm>
            <a:custGeom>
              <a:avLst/>
              <a:gdLst>
                <a:gd name="connsiteX0" fmla="*/ 0 w 125158"/>
                <a:gd name="connsiteY0" fmla="*/ 0 h 121186"/>
                <a:gd name="connsiteX1" fmla="*/ 125159 w 125158"/>
                <a:gd name="connsiteY1" fmla="*/ 7407 h 121186"/>
                <a:gd name="connsiteX2" fmla="*/ 114049 w 125158"/>
                <a:gd name="connsiteY2" fmla="*/ 55756 h 121186"/>
                <a:gd name="connsiteX3" fmla="*/ 113980 w 125158"/>
                <a:gd name="connsiteY3" fmla="*/ 55893 h 121186"/>
                <a:gd name="connsiteX4" fmla="*/ 110894 w 125158"/>
                <a:gd name="connsiteY4" fmla="*/ 69197 h 121186"/>
                <a:gd name="connsiteX5" fmla="*/ 108014 w 125158"/>
                <a:gd name="connsiteY5" fmla="*/ 82022 h 121186"/>
                <a:gd name="connsiteX6" fmla="*/ 107396 w 125158"/>
                <a:gd name="connsiteY6" fmla="*/ 84696 h 121186"/>
                <a:gd name="connsiteX7" fmla="*/ 92789 w 125158"/>
                <a:gd name="connsiteY7" fmla="*/ 88057 h 121186"/>
                <a:gd name="connsiteX8" fmla="*/ 103624 w 125158"/>
                <a:gd name="connsiteY8" fmla="*/ 96423 h 121186"/>
                <a:gd name="connsiteX9" fmla="*/ 62339 w 125158"/>
                <a:gd name="connsiteY9" fmla="*/ 120495 h 121186"/>
                <a:gd name="connsiteX10" fmla="*/ 7818 w 125158"/>
                <a:gd name="connsiteY10" fmla="*/ 107465 h 121186"/>
                <a:gd name="connsiteX11" fmla="*/ 0 w 125158"/>
                <a:gd name="connsiteY11" fmla="*/ 0 h 12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158" h="121186">
                  <a:moveTo>
                    <a:pt x="0" y="0"/>
                  </a:moveTo>
                  <a:lnTo>
                    <a:pt x="125159" y="7407"/>
                  </a:lnTo>
                  <a:lnTo>
                    <a:pt x="114049" y="55756"/>
                  </a:lnTo>
                  <a:lnTo>
                    <a:pt x="113980" y="55893"/>
                  </a:lnTo>
                  <a:lnTo>
                    <a:pt x="110894" y="69197"/>
                  </a:lnTo>
                  <a:lnTo>
                    <a:pt x="108014" y="82022"/>
                  </a:lnTo>
                  <a:lnTo>
                    <a:pt x="107396" y="84696"/>
                  </a:lnTo>
                  <a:lnTo>
                    <a:pt x="92789" y="88057"/>
                  </a:lnTo>
                  <a:lnTo>
                    <a:pt x="103624" y="96423"/>
                  </a:lnTo>
                  <a:cubicBezTo>
                    <a:pt x="103624" y="96423"/>
                    <a:pt x="101018" y="116175"/>
                    <a:pt x="62339" y="120495"/>
                  </a:cubicBezTo>
                  <a:cubicBezTo>
                    <a:pt x="23660" y="124816"/>
                    <a:pt x="7818" y="107465"/>
                    <a:pt x="7818" y="107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73B226B-0ADC-16B7-607A-C39BB8DA965E}"/>
                </a:ext>
              </a:extLst>
            </p:cNvPr>
            <p:cNvSpPr/>
            <p:nvPr/>
          </p:nvSpPr>
          <p:spPr>
            <a:xfrm>
              <a:off x="471827" y="-1092430"/>
              <a:ext cx="213060" cy="225800"/>
            </a:xfrm>
            <a:custGeom>
              <a:avLst/>
              <a:gdLst>
                <a:gd name="connsiteX0" fmla="*/ 218 w 213060"/>
                <a:gd name="connsiteY0" fmla="*/ 111930 h 225800"/>
                <a:gd name="connsiteX1" fmla="*/ 98150 w 213060"/>
                <a:gd name="connsiteY1" fmla="*/ 224333 h 225800"/>
                <a:gd name="connsiteX2" fmla="*/ 210141 w 213060"/>
                <a:gd name="connsiteY2" fmla="*/ 98420 h 225800"/>
                <a:gd name="connsiteX3" fmla="*/ 98424 w 213060"/>
                <a:gd name="connsiteY3" fmla="*/ 213 h 225800"/>
                <a:gd name="connsiteX4" fmla="*/ 218 w 213060"/>
                <a:gd name="connsiteY4" fmla="*/ 111930 h 2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60" h="225800">
                  <a:moveTo>
                    <a:pt x="218" y="111930"/>
                  </a:moveTo>
                  <a:cubicBezTo>
                    <a:pt x="3921" y="169949"/>
                    <a:pt x="41023" y="213977"/>
                    <a:pt x="98150" y="224333"/>
                  </a:cubicBezTo>
                  <a:cubicBezTo>
                    <a:pt x="141904" y="232219"/>
                    <a:pt x="172696" y="210822"/>
                    <a:pt x="210141" y="98420"/>
                  </a:cubicBezTo>
                  <a:cubicBezTo>
                    <a:pt x="228521" y="43282"/>
                    <a:pt x="156375" y="-3559"/>
                    <a:pt x="98424" y="213"/>
                  </a:cubicBezTo>
                  <a:cubicBezTo>
                    <a:pt x="40474" y="3916"/>
                    <a:pt x="-3485" y="53911"/>
                    <a:pt x="218" y="111930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0250E99-9406-7DD6-8ED5-F51B154A9582}"/>
                </a:ext>
              </a:extLst>
            </p:cNvPr>
            <p:cNvSpPr/>
            <p:nvPr/>
          </p:nvSpPr>
          <p:spPr>
            <a:xfrm>
              <a:off x="502716" y="-909931"/>
              <a:ext cx="87629" cy="70225"/>
            </a:xfrm>
            <a:custGeom>
              <a:avLst/>
              <a:gdLst>
                <a:gd name="connsiteX0" fmla="*/ 24810 w 87629"/>
                <a:gd name="connsiteY0" fmla="*/ 49172 h 70225"/>
                <a:gd name="connsiteX1" fmla="*/ 77616 w 87629"/>
                <a:gd name="connsiteY1" fmla="*/ 70226 h 70225"/>
                <a:gd name="connsiteX2" fmla="*/ 81045 w 87629"/>
                <a:gd name="connsiteY2" fmla="*/ 62956 h 70225"/>
                <a:gd name="connsiteX3" fmla="*/ 81937 w 87629"/>
                <a:gd name="connsiteY3" fmla="*/ 59527 h 70225"/>
                <a:gd name="connsiteX4" fmla="*/ 87629 w 87629"/>
                <a:gd name="connsiteY4" fmla="*/ 43000 h 70225"/>
                <a:gd name="connsiteX5" fmla="*/ 52 w 87629"/>
                <a:gd name="connsiteY5" fmla="*/ 0 h 70225"/>
                <a:gd name="connsiteX6" fmla="*/ 24810 w 87629"/>
                <a:gd name="connsiteY6" fmla="*/ 49172 h 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29" h="70225">
                  <a:moveTo>
                    <a:pt x="24810" y="49172"/>
                  </a:moveTo>
                  <a:cubicBezTo>
                    <a:pt x="36263" y="58156"/>
                    <a:pt x="53065" y="65974"/>
                    <a:pt x="77616" y="70226"/>
                  </a:cubicBezTo>
                  <a:cubicBezTo>
                    <a:pt x="77616" y="70226"/>
                    <a:pt x="80085" y="67688"/>
                    <a:pt x="81045" y="62956"/>
                  </a:cubicBezTo>
                  <a:cubicBezTo>
                    <a:pt x="81251" y="62065"/>
                    <a:pt x="81525" y="60899"/>
                    <a:pt x="81937" y="59527"/>
                  </a:cubicBezTo>
                  <a:cubicBezTo>
                    <a:pt x="83789" y="53150"/>
                    <a:pt x="87629" y="43000"/>
                    <a:pt x="87629" y="43000"/>
                  </a:cubicBezTo>
                  <a:cubicBezTo>
                    <a:pt x="87629" y="43000"/>
                    <a:pt x="20421" y="42588"/>
                    <a:pt x="52" y="0"/>
                  </a:cubicBezTo>
                  <a:cubicBezTo>
                    <a:pt x="121" y="0"/>
                    <a:pt x="-2691" y="27775"/>
                    <a:pt x="24810" y="49172"/>
                  </a:cubicBezTo>
                  <a:close/>
                </a:path>
              </a:pathLst>
            </a:custGeom>
            <a:solidFill>
              <a:srgbClr val="E5F8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678BAB8-0308-3233-89F7-17DBF6731CBC}"/>
                </a:ext>
              </a:extLst>
            </p:cNvPr>
            <p:cNvSpPr/>
            <p:nvPr/>
          </p:nvSpPr>
          <p:spPr>
            <a:xfrm>
              <a:off x="467584" y="-1126292"/>
              <a:ext cx="235783" cy="133036"/>
            </a:xfrm>
            <a:custGeom>
              <a:avLst/>
              <a:gdLst>
                <a:gd name="connsiteX0" fmla="*/ 3 w 235783"/>
                <a:gd name="connsiteY0" fmla="*/ 121447 h 133036"/>
                <a:gd name="connsiteX1" fmla="*/ 197170 w 235783"/>
                <a:gd name="connsiteY1" fmla="*/ 72549 h 133036"/>
                <a:gd name="connsiteX2" fmla="*/ 127013 w 235783"/>
                <a:gd name="connsiteY2" fmla="*/ 126041 h 133036"/>
                <a:gd name="connsiteX3" fmla="*/ 198130 w 235783"/>
                <a:gd name="connsiteY3" fmla="*/ 81602 h 133036"/>
                <a:gd name="connsiteX4" fmla="*/ 235712 w 235783"/>
                <a:gd name="connsiteY4" fmla="*/ 133037 h 133036"/>
                <a:gd name="connsiteX5" fmla="*/ 131059 w 235783"/>
                <a:gd name="connsiteY5" fmla="*/ 129 h 133036"/>
                <a:gd name="connsiteX6" fmla="*/ 3 w 235783"/>
                <a:gd name="connsiteY6" fmla="*/ 121447 h 13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83" h="133036">
                  <a:moveTo>
                    <a:pt x="3" y="121447"/>
                  </a:moveTo>
                  <a:cubicBezTo>
                    <a:pt x="3" y="121447"/>
                    <a:pt x="135105" y="150250"/>
                    <a:pt x="197170" y="72549"/>
                  </a:cubicBezTo>
                  <a:cubicBezTo>
                    <a:pt x="197170" y="72549"/>
                    <a:pt x="158354" y="127962"/>
                    <a:pt x="127013" y="126041"/>
                  </a:cubicBezTo>
                  <a:cubicBezTo>
                    <a:pt x="127013" y="126041"/>
                    <a:pt x="172138" y="134683"/>
                    <a:pt x="198130" y="81602"/>
                  </a:cubicBezTo>
                  <a:cubicBezTo>
                    <a:pt x="198130" y="81602"/>
                    <a:pt x="211983" y="126247"/>
                    <a:pt x="235712" y="133037"/>
                  </a:cubicBezTo>
                  <a:cubicBezTo>
                    <a:pt x="235712" y="133037"/>
                    <a:pt x="242227" y="3695"/>
                    <a:pt x="131059" y="129"/>
                  </a:cubicBezTo>
                  <a:cubicBezTo>
                    <a:pt x="19891" y="-3506"/>
                    <a:pt x="-272" y="70697"/>
                    <a:pt x="3" y="121447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0" name="图形 2">
              <a:extLst>
                <a:ext uri="{FF2B5EF4-FFF2-40B4-BE49-F238E27FC236}">
                  <a16:creationId xmlns:a16="http://schemas.microsoft.com/office/drawing/2014/main" id="{C32B1D76-4487-33EC-DE15-71F59BD7D815}"/>
                </a:ext>
              </a:extLst>
            </p:cNvPr>
            <p:cNvGrpSpPr/>
            <p:nvPr/>
          </p:nvGrpSpPr>
          <p:grpSpPr>
            <a:xfrm>
              <a:off x="215487" y="-859925"/>
              <a:ext cx="928468" cy="773552"/>
              <a:chOff x="3164956" y="-2435471"/>
              <a:chExt cx="928468" cy="773552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DDA71983-52B3-5A8D-2652-350A2F3AAB70}"/>
                  </a:ext>
                </a:extLst>
              </p:cNvPr>
              <p:cNvSpPr/>
              <p:nvPr/>
            </p:nvSpPr>
            <p:spPr>
              <a:xfrm>
                <a:off x="3218487" y="-2409079"/>
                <a:ext cx="200283" cy="634090"/>
              </a:xfrm>
              <a:custGeom>
                <a:avLst/>
                <a:gdLst>
                  <a:gd name="connsiteX0" fmla="*/ 200284 w 200283"/>
                  <a:gd name="connsiteY0" fmla="*/ 0 h 634090"/>
                  <a:gd name="connsiteX1" fmla="*/ 155638 w 200283"/>
                  <a:gd name="connsiteY1" fmla="*/ 634091 h 634090"/>
                  <a:gd name="connsiteX2" fmla="*/ 48585 w 200283"/>
                  <a:gd name="connsiteY2" fmla="*/ 622021 h 634090"/>
                  <a:gd name="connsiteX3" fmla="*/ 7848 w 200283"/>
                  <a:gd name="connsiteY3" fmla="*/ 422041 h 634090"/>
                  <a:gd name="connsiteX4" fmla="*/ 55237 w 200283"/>
                  <a:gd name="connsiteY4" fmla="*/ 108768 h 634090"/>
                  <a:gd name="connsiteX5" fmla="*/ 200284 w 200283"/>
                  <a:gd name="connsiteY5" fmla="*/ 0 h 6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283" h="634090">
                    <a:moveTo>
                      <a:pt x="200284" y="0"/>
                    </a:moveTo>
                    <a:lnTo>
                      <a:pt x="155638" y="634091"/>
                    </a:lnTo>
                    <a:lnTo>
                      <a:pt x="48585" y="622021"/>
                    </a:lnTo>
                    <a:cubicBezTo>
                      <a:pt x="48585" y="622021"/>
                      <a:pt x="27531" y="518876"/>
                      <a:pt x="7848" y="422041"/>
                    </a:cubicBezTo>
                    <a:cubicBezTo>
                      <a:pt x="-11834" y="325206"/>
                      <a:pt x="6065" y="156088"/>
                      <a:pt x="55237" y="108768"/>
                    </a:cubicBezTo>
                    <a:cubicBezTo>
                      <a:pt x="104478" y="61516"/>
                      <a:pt x="200284" y="0"/>
                      <a:pt x="200284" y="0"/>
                    </a:cubicBezTo>
                    <a:close/>
                  </a:path>
                </a:pathLst>
              </a:custGeom>
              <a:solidFill>
                <a:srgbClr val="F8C5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72B5FD4-838E-BA02-3C16-A4BA9723E1AC}"/>
                  </a:ext>
                </a:extLst>
              </p:cNvPr>
              <p:cNvSpPr/>
              <p:nvPr/>
            </p:nvSpPr>
            <p:spPr>
              <a:xfrm>
                <a:off x="3958450" y="-2348019"/>
                <a:ext cx="117516" cy="118870"/>
              </a:xfrm>
              <a:custGeom>
                <a:avLst/>
                <a:gdLst>
                  <a:gd name="connsiteX0" fmla="*/ 104012 w 117516"/>
                  <a:gd name="connsiteY0" fmla="*/ 86319 h 118870"/>
                  <a:gd name="connsiteX1" fmla="*/ 89336 w 117516"/>
                  <a:gd name="connsiteY1" fmla="*/ 102298 h 118870"/>
                  <a:gd name="connsiteX2" fmla="*/ 16573 w 117516"/>
                  <a:gd name="connsiteY2" fmla="*/ 105315 h 118870"/>
                  <a:gd name="connsiteX3" fmla="*/ 16573 w 117516"/>
                  <a:gd name="connsiteY3" fmla="*/ 105315 h 118870"/>
                  <a:gd name="connsiteX4" fmla="*/ 13555 w 117516"/>
                  <a:gd name="connsiteY4" fmla="*/ 32552 h 118870"/>
                  <a:gd name="connsiteX5" fmla="*/ 28231 w 117516"/>
                  <a:gd name="connsiteY5" fmla="*/ 16573 h 118870"/>
                  <a:gd name="connsiteX6" fmla="*/ 100995 w 117516"/>
                  <a:gd name="connsiteY6" fmla="*/ 13555 h 118870"/>
                  <a:gd name="connsiteX7" fmla="*/ 100995 w 117516"/>
                  <a:gd name="connsiteY7" fmla="*/ 13555 h 118870"/>
                  <a:gd name="connsiteX8" fmla="*/ 104012 w 117516"/>
                  <a:gd name="connsiteY8" fmla="*/ 86319 h 11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516" h="118870">
                    <a:moveTo>
                      <a:pt x="104012" y="86319"/>
                    </a:moveTo>
                    <a:lnTo>
                      <a:pt x="89336" y="102298"/>
                    </a:lnTo>
                    <a:cubicBezTo>
                      <a:pt x="70134" y="123146"/>
                      <a:pt x="37421" y="124518"/>
                      <a:pt x="16573" y="105315"/>
                    </a:cubicBezTo>
                    <a:lnTo>
                      <a:pt x="16573" y="105315"/>
                    </a:lnTo>
                    <a:cubicBezTo>
                      <a:pt x="-4275" y="86113"/>
                      <a:pt x="-5647" y="53400"/>
                      <a:pt x="13555" y="32552"/>
                    </a:cubicBezTo>
                    <a:lnTo>
                      <a:pt x="28231" y="16573"/>
                    </a:lnTo>
                    <a:cubicBezTo>
                      <a:pt x="47434" y="-4276"/>
                      <a:pt x="80147" y="-5647"/>
                      <a:pt x="100995" y="13555"/>
                    </a:cubicBezTo>
                    <a:lnTo>
                      <a:pt x="100995" y="13555"/>
                    </a:lnTo>
                    <a:cubicBezTo>
                      <a:pt x="121774" y="32689"/>
                      <a:pt x="123146" y="65470"/>
                      <a:pt x="104012" y="86319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EB29881-EA3C-F44D-5A9D-359BC8475A77}"/>
                  </a:ext>
                </a:extLst>
              </p:cNvPr>
              <p:cNvSpPr/>
              <p:nvPr/>
            </p:nvSpPr>
            <p:spPr>
              <a:xfrm>
                <a:off x="3955636" y="-2366817"/>
                <a:ext cx="37681" cy="85246"/>
              </a:xfrm>
              <a:custGeom>
                <a:avLst/>
                <a:gdLst>
                  <a:gd name="connsiteX0" fmla="*/ 15958 w 37681"/>
                  <a:gd name="connsiteY0" fmla="*/ 73707 h 85246"/>
                  <a:gd name="connsiteX1" fmla="*/ 15958 w 37681"/>
                  <a:gd name="connsiteY1" fmla="*/ 73707 h 85246"/>
                  <a:gd name="connsiteX2" fmla="*/ 47 w 37681"/>
                  <a:gd name="connsiteY2" fmla="*/ 82486 h 85246"/>
                  <a:gd name="connsiteX3" fmla="*/ 2173 w 37681"/>
                  <a:gd name="connsiteY3" fmla="*/ 16512 h 85246"/>
                  <a:gd name="connsiteX4" fmla="*/ 21170 w 37681"/>
                  <a:gd name="connsiteY4" fmla="*/ 52 h 85246"/>
                  <a:gd name="connsiteX5" fmla="*/ 21170 w 37681"/>
                  <a:gd name="connsiteY5" fmla="*/ 52 h 85246"/>
                  <a:gd name="connsiteX6" fmla="*/ 37629 w 37681"/>
                  <a:gd name="connsiteY6" fmla="*/ 19118 h 85246"/>
                  <a:gd name="connsiteX7" fmla="*/ 34886 w 37681"/>
                  <a:gd name="connsiteY7" fmla="*/ 57248 h 85246"/>
                  <a:gd name="connsiteX8" fmla="*/ 15958 w 37681"/>
                  <a:gd name="connsiteY8" fmla="*/ 73707 h 8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81" h="85246">
                    <a:moveTo>
                      <a:pt x="15958" y="73707"/>
                    </a:moveTo>
                    <a:lnTo>
                      <a:pt x="15958" y="73707"/>
                    </a:lnTo>
                    <a:cubicBezTo>
                      <a:pt x="6219" y="73022"/>
                      <a:pt x="-639" y="92224"/>
                      <a:pt x="47" y="82486"/>
                    </a:cubicBezTo>
                    <a:lnTo>
                      <a:pt x="2173" y="16512"/>
                    </a:lnTo>
                    <a:cubicBezTo>
                      <a:pt x="2859" y="6773"/>
                      <a:pt x="11431" y="-702"/>
                      <a:pt x="21170" y="52"/>
                    </a:cubicBezTo>
                    <a:lnTo>
                      <a:pt x="21170" y="52"/>
                    </a:lnTo>
                    <a:cubicBezTo>
                      <a:pt x="30908" y="738"/>
                      <a:pt x="38383" y="9311"/>
                      <a:pt x="37629" y="19118"/>
                    </a:cubicBezTo>
                    <a:lnTo>
                      <a:pt x="34886" y="57248"/>
                    </a:lnTo>
                    <a:cubicBezTo>
                      <a:pt x="34269" y="66987"/>
                      <a:pt x="25696" y="74393"/>
                      <a:pt x="15958" y="73707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CBCFDF87-00D3-F601-D04F-449FBAE776C9}"/>
                  </a:ext>
                </a:extLst>
              </p:cNvPr>
              <p:cNvSpPr/>
              <p:nvPr/>
            </p:nvSpPr>
            <p:spPr>
              <a:xfrm>
                <a:off x="3987541" y="-2371324"/>
                <a:ext cx="61512" cy="63656"/>
              </a:xfrm>
              <a:custGeom>
                <a:avLst/>
                <a:gdLst>
                  <a:gd name="connsiteX0" fmla="*/ 5725 w 61512"/>
                  <a:gd name="connsiteY0" fmla="*/ 59011 h 63656"/>
                  <a:gd name="connsiteX1" fmla="*/ 5725 w 61512"/>
                  <a:gd name="connsiteY1" fmla="*/ 59011 h 63656"/>
                  <a:gd name="connsiteX2" fmla="*/ 4696 w 61512"/>
                  <a:gd name="connsiteY2" fmla="*/ 33842 h 63656"/>
                  <a:gd name="connsiteX3" fmla="*/ 30619 w 61512"/>
                  <a:gd name="connsiteY3" fmla="*/ 5725 h 63656"/>
                  <a:gd name="connsiteX4" fmla="*/ 55788 w 61512"/>
                  <a:gd name="connsiteY4" fmla="*/ 4696 h 63656"/>
                  <a:gd name="connsiteX5" fmla="*/ 55788 w 61512"/>
                  <a:gd name="connsiteY5" fmla="*/ 4696 h 63656"/>
                  <a:gd name="connsiteX6" fmla="*/ 56817 w 61512"/>
                  <a:gd name="connsiteY6" fmla="*/ 29865 h 63656"/>
                  <a:gd name="connsiteX7" fmla="*/ 30894 w 61512"/>
                  <a:gd name="connsiteY7" fmla="*/ 57983 h 63656"/>
                  <a:gd name="connsiteX8" fmla="*/ 5725 w 61512"/>
                  <a:gd name="connsiteY8" fmla="*/ 59011 h 6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656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15"/>
                      <a:pt x="12926" y="65595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A5A53FA-257B-1D93-610D-13FF8E030B05}"/>
                  </a:ext>
                </a:extLst>
              </p:cNvPr>
              <p:cNvSpPr/>
              <p:nvPr/>
            </p:nvSpPr>
            <p:spPr>
              <a:xfrm>
                <a:off x="4020185" y="-2374136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3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2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3" y="57983"/>
                    </a:lnTo>
                    <a:cubicBezTo>
                      <a:pt x="24241" y="65183"/>
                      <a:pt x="12926" y="65664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5E36039-26D2-5AD4-707F-6E3A2F6592CD}"/>
                  </a:ext>
                </a:extLst>
              </p:cNvPr>
              <p:cNvSpPr/>
              <p:nvPr/>
            </p:nvSpPr>
            <p:spPr>
              <a:xfrm>
                <a:off x="4030403" y="-2352327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3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7D4D127-7F34-EED1-F9B7-337D5B0BD93E}"/>
                  </a:ext>
                </a:extLst>
              </p:cNvPr>
              <p:cNvSpPr/>
              <p:nvPr/>
            </p:nvSpPr>
            <p:spPr>
              <a:xfrm>
                <a:off x="4031912" y="-2321260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4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57C09C38-7C23-9784-F356-9F7EBF625F0A}"/>
                  </a:ext>
                </a:extLst>
              </p:cNvPr>
              <p:cNvSpPr/>
              <p:nvPr/>
            </p:nvSpPr>
            <p:spPr>
              <a:xfrm rot="-3021600">
                <a:off x="3998519" y="-2342951"/>
                <a:ext cx="57950" cy="3703"/>
              </a:xfrm>
              <a:custGeom>
                <a:avLst/>
                <a:gdLst>
                  <a:gd name="connsiteX0" fmla="*/ 0 w 57950"/>
                  <a:gd name="connsiteY0" fmla="*/ 0 h 3703"/>
                  <a:gd name="connsiteX1" fmla="*/ 57950 w 57950"/>
                  <a:gd name="connsiteY1" fmla="*/ 0 h 3703"/>
                  <a:gd name="connsiteX2" fmla="*/ 57950 w 57950"/>
                  <a:gd name="connsiteY2" fmla="*/ 3703 h 3703"/>
                  <a:gd name="connsiteX3" fmla="*/ 0 w 5795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50" h="3703">
                    <a:moveTo>
                      <a:pt x="0" y="0"/>
                    </a:moveTo>
                    <a:lnTo>
                      <a:pt x="57950" y="0"/>
                    </a:lnTo>
                    <a:lnTo>
                      <a:pt x="5795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82BA01BC-9494-1535-1FB7-83AC45CFE76F}"/>
                  </a:ext>
                </a:extLst>
              </p:cNvPr>
              <p:cNvSpPr/>
              <p:nvPr/>
            </p:nvSpPr>
            <p:spPr>
              <a:xfrm rot="-3020100">
                <a:off x="4034361" y="-2330862"/>
                <a:ext cx="56715" cy="3703"/>
              </a:xfrm>
              <a:custGeom>
                <a:avLst/>
                <a:gdLst>
                  <a:gd name="connsiteX0" fmla="*/ 0 w 56715"/>
                  <a:gd name="connsiteY0" fmla="*/ 0 h 3703"/>
                  <a:gd name="connsiteX1" fmla="*/ 56716 w 56715"/>
                  <a:gd name="connsiteY1" fmla="*/ 0 h 3703"/>
                  <a:gd name="connsiteX2" fmla="*/ 56716 w 56715"/>
                  <a:gd name="connsiteY2" fmla="*/ 3703 h 3703"/>
                  <a:gd name="connsiteX3" fmla="*/ 0 w 56715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15" h="3703">
                    <a:moveTo>
                      <a:pt x="0" y="0"/>
                    </a:moveTo>
                    <a:lnTo>
                      <a:pt x="56716" y="0"/>
                    </a:lnTo>
                    <a:lnTo>
                      <a:pt x="56716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AFAD331-5374-55C6-05BB-AAB67F570992}"/>
                  </a:ext>
                </a:extLst>
              </p:cNvPr>
              <p:cNvSpPr/>
              <p:nvPr/>
            </p:nvSpPr>
            <p:spPr>
              <a:xfrm rot="-3020100">
                <a:off x="4043274" y="-2301159"/>
                <a:ext cx="48760" cy="3703"/>
              </a:xfrm>
              <a:custGeom>
                <a:avLst/>
                <a:gdLst>
                  <a:gd name="connsiteX0" fmla="*/ 0 w 48760"/>
                  <a:gd name="connsiteY0" fmla="*/ 0 h 3703"/>
                  <a:gd name="connsiteX1" fmla="*/ 48760 w 48760"/>
                  <a:gd name="connsiteY1" fmla="*/ 0 h 3703"/>
                  <a:gd name="connsiteX2" fmla="*/ 48760 w 48760"/>
                  <a:gd name="connsiteY2" fmla="*/ 3703 h 3703"/>
                  <a:gd name="connsiteX3" fmla="*/ 0 w 4876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60" h="3703">
                    <a:moveTo>
                      <a:pt x="0" y="0"/>
                    </a:moveTo>
                    <a:lnTo>
                      <a:pt x="48760" y="0"/>
                    </a:lnTo>
                    <a:lnTo>
                      <a:pt x="4876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1" name="图形 2">
                <a:extLst>
                  <a:ext uri="{FF2B5EF4-FFF2-40B4-BE49-F238E27FC236}">
                    <a16:creationId xmlns:a16="http://schemas.microsoft.com/office/drawing/2014/main" id="{9F19CDEE-1651-844D-85CF-3D56FE4F71DF}"/>
                  </a:ext>
                </a:extLst>
              </p:cNvPr>
              <p:cNvGrpSpPr/>
              <p:nvPr/>
            </p:nvGrpSpPr>
            <p:grpSpPr>
              <a:xfrm>
                <a:off x="3301901" y="-1803858"/>
                <a:ext cx="141494" cy="141939"/>
                <a:chOff x="3301901" y="-1803858"/>
                <a:chExt cx="141494" cy="141939"/>
              </a:xfrm>
            </p:grpSpPr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676A38BA-63FF-2554-BB01-E17E5AA5EA4C}"/>
                    </a:ext>
                  </a:extLst>
                </p:cNvPr>
                <p:cNvSpPr/>
                <p:nvPr/>
              </p:nvSpPr>
              <p:spPr>
                <a:xfrm>
                  <a:off x="3301901" y="-1801812"/>
                  <a:ext cx="116810" cy="119507"/>
                </a:xfrm>
                <a:custGeom>
                  <a:avLst/>
                  <a:gdLst>
                    <a:gd name="connsiteX0" fmla="*/ 25933 w 116810"/>
                    <a:gd name="connsiteY0" fmla="*/ 101165 h 119507"/>
                    <a:gd name="connsiteX1" fmla="*/ 12011 w 116810"/>
                    <a:gd name="connsiteY1" fmla="*/ 84568 h 119507"/>
                    <a:gd name="connsiteX2" fmla="*/ 18320 w 116810"/>
                    <a:gd name="connsiteY2" fmla="*/ 12011 h 119507"/>
                    <a:gd name="connsiteX3" fmla="*/ 18320 w 116810"/>
                    <a:gd name="connsiteY3" fmla="*/ 12011 h 119507"/>
                    <a:gd name="connsiteX4" fmla="*/ 90878 w 116810"/>
                    <a:gd name="connsiteY4" fmla="*/ 18320 h 119507"/>
                    <a:gd name="connsiteX5" fmla="*/ 104800 w 116810"/>
                    <a:gd name="connsiteY5" fmla="*/ 34917 h 119507"/>
                    <a:gd name="connsiteX6" fmla="*/ 98490 w 116810"/>
                    <a:gd name="connsiteY6" fmla="*/ 107474 h 119507"/>
                    <a:gd name="connsiteX7" fmla="*/ 98490 w 116810"/>
                    <a:gd name="connsiteY7" fmla="*/ 107474 h 119507"/>
                    <a:gd name="connsiteX8" fmla="*/ 25933 w 116810"/>
                    <a:gd name="connsiteY8" fmla="*/ 101165 h 119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810" h="119507">
                      <a:moveTo>
                        <a:pt x="25933" y="101165"/>
                      </a:moveTo>
                      <a:lnTo>
                        <a:pt x="12011" y="84568"/>
                      </a:lnTo>
                      <a:cubicBezTo>
                        <a:pt x="-6231" y="62897"/>
                        <a:pt x="-3351" y="30253"/>
                        <a:pt x="18320" y="12011"/>
                      </a:cubicBezTo>
                      <a:lnTo>
                        <a:pt x="18320" y="12011"/>
                      </a:lnTo>
                      <a:cubicBezTo>
                        <a:pt x="39991" y="-6231"/>
                        <a:pt x="72636" y="-3351"/>
                        <a:pt x="90878" y="18320"/>
                      </a:cubicBezTo>
                      <a:lnTo>
                        <a:pt x="104800" y="34917"/>
                      </a:lnTo>
                      <a:cubicBezTo>
                        <a:pt x="123042" y="56588"/>
                        <a:pt x="120162" y="89232"/>
                        <a:pt x="98490" y="107474"/>
                      </a:cubicBezTo>
                      <a:lnTo>
                        <a:pt x="98490" y="107474"/>
                      </a:lnTo>
                      <a:cubicBezTo>
                        <a:pt x="76819" y="125716"/>
                        <a:pt x="44175" y="122905"/>
                        <a:pt x="25933" y="101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3D38193-88ED-113E-DE24-57EC4EFF9F9D}"/>
                    </a:ext>
                  </a:extLst>
                </p:cNvPr>
                <p:cNvSpPr/>
                <p:nvPr/>
              </p:nvSpPr>
              <p:spPr>
                <a:xfrm>
                  <a:off x="3361158" y="-1803858"/>
                  <a:ext cx="82237" cy="46087"/>
                </a:xfrm>
                <a:custGeom>
                  <a:avLst/>
                  <a:gdLst>
                    <a:gd name="connsiteX0" fmla="*/ 9470 w 82237"/>
                    <a:gd name="connsiteY0" fmla="*/ 17142 h 46087"/>
                    <a:gd name="connsiteX1" fmla="*/ 9470 w 82237"/>
                    <a:gd name="connsiteY1" fmla="*/ 17142 h 46087"/>
                    <a:gd name="connsiteX2" fmla="*/ 2818 w 82237"/>
                    <a:gd name="connsiteY2" fmla="*/ 272 h 46087"/>
                    <a:gd name="connsiteX3" fmla="*/ 67969 w 82237"/>
                    <a:gd name="connsiteY3" fmla="*/ 10833 h 46087"/>
                    <a:gd name="connsiteX4" fmla="*/ 81890 w 82237"/>
                    <a:gd name="connsiteY4" fmla="*/ 31819 h 46087"/>
                    <a:gd name="connsiteX5" fmla="*/ 81890 w 82237"/>
                    <a:gd name="connsiteY5" fmla="*/ 31819 h 46087"/>
                    <a:gd name="connsiteX6" fmla="*/ 60905 w 82237"/>
                    <a:gd name="connsiteY6" fmla="*/ 45740 h 46087"/>
                    <a:gd name="connsiteX7" fmla="*/ 23392 w 82237"/>
                    <a:gd name="connsiteY7" fmla="*/ 38128 h 46087"/>
                    <a:gd name="connsiteX8" fmla="*/ 9470 w 82237"/>
                    <a:gd name="connsiteY8" fmla="*/ 17142 h 46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237" h="46087">
                      <a:moveTo>
                        <a:pt x="9470" y="17142"/>
                      </a:moveTo>
                      <a:lnTo>
                        <a:pt x="9470" y="17142"/>
                      </a:lnTo>
                      <a:cubicBezTo>
                        <a:pt x="11390" y="7541"/>
                        <a:pt x="-6784" y="-1717"/>
                        <a:pt x="2818" y="272"/>
                      </a:cubicBezTo>
                      <a:lnTo>
                        <a:pt x="67969" y="10833"/>
                      </a:lnTo>
                      <a:cubicBezTo>
                        <a:pt x="77570" y="12753"/>
                        <a:pt x="83810" y="22218"/>
                        <a:pt x="81890" y="31819"/>
                      </a:cubicBezTo>
                      <a:lnTo>
                        <a:pt x="81890" y="31819"/>
                      </a:lnTo>
                      <a:cubicBezTo>
                        <a:pt x="79970" y="41420"/>
                        <a:pt x="70506" y="47661"/>
                        <a:pt x="60905" y="45740"/>
                      </a:cubicBezTo>
                      <a:lnTo>
                        <a:pt x="23392" y="38128"/>
                      </a:lnTo>
                      <a:cubicBezTo>
                        <a:pt x="13790" y="36208"/>
                        <a:pt x="7550" y="26744"/>
                        <a:pt x="9470" y="171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D65D26EF-0DFA-B202-8060-766685FD7FF6}"/>
                    </a:ext>
                  </a:extLst>
                </p:cNvPr>
                <p:cNvSpPr/>
                <p:nvPr/>
              </p:nvSpPr>
              <p:spPr>
                <a:xfrm>
                  <a:off x="3380572" y="-1766946"/>
                  <a:ext cx="60194" cy="64908"/>
                </a:xfrm>
                <a:custGeom>
                  <a:avLst/>
                  <a:gdLst>
                    <a:gd name="connsiteX0" fmla="*/ 6309 w 60194"/>
                    <a:gd name="connsiteY0" fmla="*/ 4165 h 64908"/>
                    <a:gd name="connsiteX1" fmla="*/ 6309 w 60194"/>
                    <a:gd name="connsiteY1" fmla="*/ 4165 h 64908"/>
                    <a:gd name="connsiteX2" fmla="*/ 31409 w 60194"/>
                    <a:gd name="connsiteY2" fmla="*/ 6360 h 64908"/>
                    <a:gd name="connsiteX3" fmla="*/ 56029 w 60194"/>
                    <a:gd name="connsiteY3" fmla="*/ 35643 h 64908"/>
                    <a:gd name="connsiteX4" fmla="*/ 53835 w 60194"/>
                    <a:gd name="connsiteY4" fmla="*/ 60743 h 64908"/>
                    <a:gd name="connsiteX5" fmla="*/ 53835 w 60194"/>
                    <a:gd name="connsiteY5" fmla="*/ 60743 h 64908"/>
                    <a:gd name="connsiteX6" fmla="*/ 28734 w 60194"/>
                    <a:gd name="connsiteY6" fmla="*/ 58549 h 64908"/>
                    <a:gd name="connsiteX7" fmla="*/ 4114 w 60194"/>
                    <a:gd name="connsiteY7" fmla="*/ 29265 h 64908"/>
                    <a:gd name="connsiteX8" fmla="*/ 6309 w 6019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194" h="64908">
                      <a:moveTo>
                        <a:pt x="6309" y="4165"/>
                      </a:moveTo>
                      <a:lnTo>
                        <a:pt x="6309" y="4165"/>
                      </a:lnTo>
                      <a:cubicBezTo>
                        <a:pt x="13784" y="-2145"/>
                        <a:pt x="25100" y="-1184"/>
                        <a:pt x="31409" y="6360"/>
                      </a:cubicBezTo>
                      <a:lnTo>
                        <a:pt x="56029" y="35643"/>
                      </a:lnTo>
                      <a:cubicBezTo>
                        <a:pt x="62338" y="43118"/>
                        <a:pt x="61378" y="54434"/>
                        <a:pt x="53835" y="60743"/>
                      </a:cubicBezTo>
                      <a:lnTo>
                        <a:pt x="53835" y="60743"/>
                      </a:lnTo>
                      <a:cubicBezTo>
                        <a:pt x="46359" y="67053"/>
                        <a:pt x="35044" y="66093"/>
                        <a:pt x="28734" y="58549"/>
                      </a:cubicBezTo>
                      <a:lnTo>
                        <a:pt x="4114" y="29265"/>
                      </a:lnTo>
                      <a:cubicBezTo>
                        <a:pt x="-2127" y="21790"/>
                        <a:pt x="-1167" y="10474"/>
                        <a:pt x="630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4C3C8D2-6260-D1B7-F475-478206715F45}"/>
                    </a:ext>
                  </a:extLst>
                </p:cNvPr>
                <p:cNvSpPr/>
                <p:nvPr/>
              </p:nvSpPr>
              <p:spPr>
                <a:xfrm>
                  <a:off x="3379150" y="-1734165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60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60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4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74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9B4A3C81-5F2F-982E-259C-4F678A4D6BEA}"/>
                    </a:ext>
                  </a:extLst>
                </p:cNvPr>
                <p:cNvSpPr/>
                <p:nvPr/>
              </p:nvSpPr>
              <p:spPr>
                <a:xfrm>
                  <a:off x="3356244" y="-1726826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59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59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5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06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A21A80D3-F4C6-6AF9-B734-91B05552BEF0}"/>
                    </a:ext>
                  </a:extLst>
                </p:cNvPr>
                <p:cNvSpPr/>
                <p:nvPr/>
              </p:nvSpPr>
              <p:spPr>
                <a:xfrm>
                  <a:off x="3325200" y="-1729295"/>
                  <a:ext cx="60222" cy="64908"/>
                </a:xfrm>
                <a:custGeom>
                  <a:avLst/>
                  <a:gdLst>
                    <a:gd name="connsiteX0" fmla="*/ 6337 w 60222"/>
                    <a:gd name="connsiteY0" fmla="*/ 4165 h 64908"/>
                    <a:gd name="connsiteX1" fmla="*/ 6337 w 60222"/>
                    <a:gd name="connsiteY1" fmla="*/ 4165 h 64908"/>
                    <a:gd name="connsiteX2" fmla="*/ 31437 w 60222"/>
                    <a:gd name="connsiteY2" fmla="*/ 6359 h 64908"/>
                    <a:gd name="connsiteX3" fmla="*/ 56057 w 60222"/>
                    <a:gd name="connsiteY3" fmla="*/ 35643 h 64908"/>
                    <a:gd name="connsiteX4" fmla="*/ 53863 w 60222"/>
                    <a:gd name="connsiteY4" fmla="*/ 60743 h 64908"/>
                    <a:gd name="connsiteX5" fmla="*/ 53863 w 60222"/>
                    <a:gd name="connsiteY5" fmla="*/ 60743 h 64908"/>
                    <a:gd name="connsiteX6" fmla="*/ 28763 w 60222"/>
                    <a:gd name="connsiteY6" fmla="*/ 58549 h 64908"/>
                    <a:gd name="connsiteX7" fmla="*/ 4142 w 60222"/>
                    <a:gd name="connsiteY7" fmla="*/ 29265 h 64908"/>
                    <a:gd name="connsiteX8" fmla="*/ 6337 w 60222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22" h="64908">
                      <a:moveTo>
                        <a:pt x="6337" y="4165"/>
                      </a:moveTo>
                      <a:lnTo>
                        <a:pt x="6337" y="4165"/>
                      </a:lnTo>
                      <a:cubicBezTo>
                        <a:pt x="13812" y="-2144"/>
                        <a:pt x="25128" y="-1184"/>
                        <a:pt x="31437" y="6359"/>
                      </a:cubicBezTo>
                      <a:lnTo>
                        <a:pt x="56057" y="35643"/>
                      </a:lnTo>
                      <a:cubicBezTo>
                        <a:pt x="62367" y="43118"/>
                        <a:pt x="61407" y="54434"/>
                        <a:pt x="53863" y="60743"/>
                      </a:cubicBezTo>
                      <a:lnTo>
                        <a:pt x="53863" y="60743"/>
                      </a:lnTo>
                      <a:cubicBezTo>
                        <a:pt x="46388" y="67053"/>
                        <a:pt x="35072" y="66093"/>
                        <a:pt x="28763" y="58549"/>
                      </a:cubicBezTo>
                      <a:lnTo>
                        <a:pt x="4142" y="29265"/>
                      </a:lnTo>
                      <a:cubicBezTo>
                        <a:pt x="-2167" y="21721"/>
                        <a:pt x="-1138" y="10406"/>
                        <a:pt x="6337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45F08D04-3BF3-E83F-0372-7072D39F5655}"/>
                    </a:ext>
                  </a:extLst>
                </p:cNvPr>
                <p:cNvSpPr/>
                <p:nvPr/>
              </p:nvSpPr>
              <p:spPr>
                <a:xfrm rot="-2579880">
                  <a:off x="3409154" y="-1754018"/>
                  <a:ext cx="3703" cy="57950"/>
                </a:xfrm>
                <a:custGeom>
                  <a:avLst/>
                  <a:gdLst>
                    <a:gd name="connsiteX0" fmla="*/ 0 w 3703"/>
                    <a:gd name="connsiteY0" fmla="*/ 0 h 57950"/>
                    <a:gd name="connsiteX1" fmla="*/ 3703 w 3703"/>
                    <a:gd name="connsiteY1" fmla="*/ 0 h 57950"/>
                    <a:gd name="connsiteX2" fmla="*/ 3703 w 3703"/>
                    <a:gd name="connsiteY2" fmla="*/ 57950 h 57950"/>
                    <a:gd name="connsiteX3" fmla="*/ 0 w 3703"/>
                    <a:gd name="connsiteY3" fmla="*/ 57950 h 57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795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7950"/>
                      </a:lnTo>
                      <a:lnTo>
                        <a:pt x="0" y="5795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3941538-A188-D08C-8174-B8164903C016}"/>
                    </a:ext>
                  </a:extLst>
                </p:cNvPr>
                <p:cNvSpPr/>
                <p:nvPr/>
              </p:nvSpPr>
              <p:spPr>
                <a:xfrm rot="-2578260">
                  <a:off x="3392850" y="-1720159"/>
                  <a:ext cx="3703" cy="56715"/>
                </a:xfrm>
                <a:custGeom>
                  <a:avLst/>
                  <a:gdLst>
                    <a:gd name="connsiteX0" fmla="*/ 0 w 3703"/>
                    <a:gd name="connsiteY0" fmla="*/ 0 h 56715"/>
                    <a:gd name="connsiteX1" fmla="*/ 3703 w 3703"/>
                    <a:gd name="connsiteY1" fmla="*/ 0 h 56715"/>
                    <a:gd name="connsiteX2" fmla="*/ 3703 w 3703"/>
                    <a:gd name="connsiteY2" fmla="*/ 56715 h 56715"/>
                    <a:gd name="connsiteX3" fmla="*/ 0 w 3703"/>
                    <a:gd name="connsiteY3" fmla="*/ 56715 h 56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6715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6715"/>
                      </a:lnTo>
                      <a:lnTo>
                        <a:pt x="0" y="5671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D8252451-1BA5-89F8-8D90-20C2D0CB518C}"/>
                    </a:ext>
                  </a:extLst>
                </p:cNvPr>
                <p:cNvSpPr/>
                <p:nvPr/>
              </p:nvSpPr>
              <p:spPr>
                <a:xfrm rot="-2578260">
                  <a:off x="3362792" y="-1715120"/>
                  <a:ext cx="3703" cy="48760"/>
                </a:xfrm>
                <a:custGeom>
                  <a:avLst/>
                  <a:gdLst>
                    <a:gd name="connsiteX0" fmla="*/ 0 w 3703"/>
                    <a:gd name="connsiteY0" fmla="*/ 0 h 48760"/>
                    <a:gd name="connsiteX1" fmla="*/ 3703 w 3703"/>
                    <a:gd name="connsiteY1" fmla="*/ 0 h 48760"/>
                    <a:gd name="connsiteX2" fmla="*/ 3703 w 3703"/>
                    <a:gd name="connsiteY2" fmla="*/ 48760 h 48760"/>
                    <a:gd name="connsiteX3" fmla="*/ 0 w 3703"/>
                    <a:gd name="connsiteY3" fmla="*/ 48760 h 4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4876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48760"/>
                      </a:lnTo>
                      <a:lnTo>
                        <a:pt x="0" y="4876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3BA8222-8464-8144-AD39-272AC9F473B8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457634" cy="334660"/>
              </a:xfrm>
              <a:custGeom>
                <a:avLst/>
                <a:gdLst>
                  <a:gd name="connsiteX0" fmla="*/ 186057 w 457634"/>
                  <a:gd name="connsiteY0" fmla="*/ 116106 h 334660"/>
                  <a:gd name="connsiteX1" fmla="*/ 0 w 457634"/>
                  <a:gd name="connsiteY1" fmla="*/ 0 h 334660"/>
                  <a:gd name="connsiteX2" fmla="*/ 163906 w 457634"/>
                  <a:gd name="connsiteY2" fmla="*/ 187224 h 334660"/>
                  <a:gd name="connsiteX3" fmla="*/ 164112 w 457634"/>
                  <a:gd name="connsiteY3" fmla="*/ 195316 h 334660"/>
                  <a:gd name="connsiteX4" fmla="*/ 164112 w 457634"/>
                  <a:gd name="connsiteY4" fmla="*/ 313891 h 334660"/>
                  <a:gd name="connsiteX5" fmla="*/ 457634 w 457634"/>
                  <a:gd name="connsiteY5" fmla="*/ 193190 h 334660"/>
                  <a:gd name="connsiteX6" fmla="*/ 387203 w 457634"/>
                  <a:gd name="connsiteY6" fmla="*/ 127833 h 334660"/>
                  <a:gd name="connsiteX7" fmla="*/ 186057 w 457634"/>
                  <a:gd name="connsiteY7" fmla="*/ 116106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634" h="334660">
                    <a:moveTo>
                      <a:pt x="186057" y="116106"/>
                    </a:moveTo>
                    <a:cubicBezTo>
                      <a:pt x="116929" y="20231"/>
                      <a:pt x="12756" y="1920"/>
                      <a:pt x="0" y="0"/>
                    </a:cubicBezTo>
                    <a:cubicBezTo>
                      <a:pt x="90663" y="15774"/>
                      <a:pt x="160134" y="93063"/>
                      <a:pt x="163906" y="187224"/>
                    </a:cubicBezTo>
                    <a:cubicBezTo>
                      <a:pt x="164043" y="189898"/>
                      <a:pt x="164112" y="192641"/>
                      <a:pt x="164112" y="195316"/>
                    </a:cubicBezTo>
                    <a:lnTo>
                      <a:pt x="164112" y="313891"/>
                    </a:lnTo>
                    <a:cubicBezTo>
                      <a:pt x="316497" y="399410"/>
                      <a:pt x="457634" y="193190"/>
                      <a:pt x="457634" y="193190"/>
                    </a:cubicBezTo>
                    <a:lnTo>
                      <a:pt x="387203" y="127833"/>
                    </a:lnTo>
                    <a:cubicBezTo>
                      <a:pt x="330213" y="189898"/>
                      <a:pt x="259850" y="218359"/>
                      <a:pt x="186057" y="116106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A57B612-E21D-7715-7788-8ADB8784366E}"/>
                  </a:ext>
                </a:extLst>
              </p:cNvPr>
              <p:cNvSpPr/>
              <p:nvPr/>
            </p:nvSpPr>
            <p:spPr>
              <a:xfrm>
                <a:off x="3164956" y="-2411753"/>
                <a:ext cx="570069" cy="672769"/>
              </a:xfrm>
              <a:custGeom>
                <a:avLst/>
                <a:gdLst>
                  <a:gd name="connsiteX0" fmla="*/ 0 w 570069"/>
                  <a:gd name="connsiteY0" fmla="*/ 356342 h 672769"/>
                  <a:gd name="connsiteX1" fmla="*/ 126873 w 570069"/>
                  <a:gd name="connsiteY1" fmla="*/ 672770 h 672769"/>
                  <a:gd name="connsiteX2" fmla="*/ 164729 w 570069"/>
                  <a:gd name="connsiteY2" fmla="*/ 645749 h 672769"/>
                  <a:gd name="connsiteX3" fmla="*/ 190995 w 570069"/>
                  <a:gd name="connsiteY3" fmla="*/ 596783 h 672769"/>
                  <a:gd name="connsiteX4" fmla="*/ 178857 w 570069"/>
                  <a:gd name="connsiteY4" fmla="*/ 574426 h 672769"/>
                  <a:gd name="connsiteX5" fmla="*/ 213695 w 570069"/>
                  <a:gd name="connsiteY5" fmla="*/ 574426 h 672769"/>
                  <a:gd name="connsiteX6" fmla="*/ 429379 w 570069"/>
                  <a:gd name="connsiteY6" fmla="*/ 574632 h 672769"/>
                  <a:gd name="connsiteX7" fmla="*/ 552206 w 570069"/>
                  <a:gd name="connsiteY7" fmla="*/ 574769 h 672769"/>
                  <a:gd name="connsiteX8" fmla="*/ 570037 w 570069"/>
                  <a:gd name="connsiteY8" fmla="*/ 555841 h 672769"/>
                  <a:gd name="connsiteX9" fmla="*/ 555155 w 570069"/>
                  <a:gd name="connsiteY9" fmla="*/ 316840 h 672769"/>
                  <a:gd name="connsiteX10" fmla="*/ 555155 w 570069"/>
                  <a:gd name="connsiteY10" fmla="*/ 198265 h 672769"/>
                  <a:gd name="connsiteX11" fmla="*/ 554949 w 570069"/>
                  <a:gd name="connsiteY11" fmla="*/ 190172 h 672769"/>
                  <a:gd name="connsiteX12" fmla="*/ 391043 w 570069"/>
                  <a:gd name="connsiteY12" fmla="*/ 2949 h 672769"/>
                  <a:gd name="connsiteX13" fmla="*/ 389740 w 570069"/>
                  <a:gd name="connsiteY13" fmla="*/ 2743 h 672769"/>
                  <a:gd name="connsiteX14" fmla="*/ 356890 w 570069"/>
                  <a:gd name="connsiteY14" fmla="*/ 0 h 672769"/>
                  <a:gd name="connsiteX15" fmla="*/ 286664 w 570069"/>
                  <a:gd name="connsiteY15" fmla="*/ 0 h 672769"/>
                  <a:gd name="connsiteX16" fmla="*/ 253883 w 570069"/>
                  <a:gd name="connsiteY16" fmla="*/ 2743 h 672769"/>
                  <a:gd name="connsiteX17" fmla="*/ 211844 w 570069"/>
                  <a:gd name="connsiteY17" fmla="*/ 14676 h 672769"/>
                  <a:gd name="connsiteX18" fmla="*/ 0 w 570069"/>
                  <a:gd name="connsiteY18" fmla="*/ 356342 h 67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0069" h="672769">
                    <a:moveTo>
                      <a:pt x="0" y="356342"/>
                    </a:moveTo>
                    <a:cubicBezTo>
                      <a:pt x="0" y="479717"/>
                      <a:pt x="30792" y="580187"/>
                      <a:pt x="126873" y="672770"/>
                    </a:cubicBezTo>
                    <a:cubicBezTo>
                      <a:pt x="130165" y="671810"/>
                      <a:pt x="139972" y="669615"/>
                      <a:pt x="164729" y="645749"/>
                    </a:cubicBezTo>
                    <a:cubicBezTo>
                      <a:pt x="180297" y="630799"/>
                      <a:pt x="190995" y="596783"/>
                      <a:pt x="190995" y="596783"/>
                    </a:cubicBezTo>
                    <a:cubicBezTo>
                      <a:pt x="190995" y="596783"/>
                      <a:pt x="185989" y="588554"/>
                      <a:pt x="178857" y="574426"/>
                    </a:cubicBezTo>
                    <a:lnTo>
                      <a:pt x="213695" y="574426"/>
                    </a:lnTo>
                    <a:lnTo>
                      <a:pt x="429379" y="574632"/>
                    </a:lnTo>
                    <a:lnTo>
                      <a:pt x="552206" y="574769"/>
                    </a:lnTo>
                    <a:cubicBezTo>
                      <a:pt x="562493" y="574769"/>
                      <a:pt x="570654" y="566128"/>
                      <a:pt x="570037" y="555841"/>
                    </a:cubicBezTo>
                    <a:lnTo>
                      <a:pt x="555155" y="316840"/>
                    </a:lnTo>
                    <a:lnTo>
                      <a:pt x="555155" y="198265"/>
                    </a:lnTo>
                    <a:cubicBezTo>
                      <a:pt x="555155" y="195522"/>
                      <a:pt x="555087" y="192847"/>
                      <a:pt x="554949" y="190172"/>
                    </a:cubicBezTo>
                    <a:cubicBezTo>
                      <a:pt x="551246" y="96012"/>
                      <a:pt x="481706" y="18722"/>
                      <a:pt x="391043" y="2949"/>
                    </a:cubicBezTo>
                    <a:cubicBezTo>
                      <a:pt x="390632" y="2880"/>
                      <a:pt x="390152" y="2812"/>
                      <a:pt x="389740" y="2743"/>
                    </a:cubicBezTo>
                    <a:cubicBezTo>
                      <a:pt x="379042" y="960"/>
                      <a:pt x="368069" y="0"/>
                      <a:pt x="356890" y="0"/>
                    </a:cubicBezTo>
                    <a:lnTo>
                      <a:pt x="286664" y="0"/>
                    </a:lnTo>
                    <a:cubicBezTo>
                      <a:pt x="275555" y="0"/>
                      <a:pt x="264582" y="892"/>
                      <a:pt x="253883" y="2743"/>
                    </a:cubicBezTo>
                    <a:cubicBezTo>
                      <a:pt x="239276" y="5144"/>
                      <a:pt x="225217" y="9190"/>
                      <a:pt x="211844" y="14676"/>
                    </a:cubicBezTo>
                    <a:cubicBezTo>
                      <a:pt x="97246" y="55275"/>
                      <a:pt x="69" y="197922"/>
                      <a:pt x="0" y="356342"/>
                    </a:cubicBezTo>
                    <a:close/>
                  </a:path>
                </a:pathLst>
              </a:custGeom>
              <a:solidFill>
                <a:srgbClr val="57B89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92A1CD9-60C4-D993-3882-D12F2C78BE5C}"/>
                  </a:ext>
                </a:extLst>
              </p:cNvPr>
              <p:cNvSpPr/>
              <p:nvPr/>
            </p:nvSpPr>
            <p:spPr>
              <a:xfrm>
                <a:off x="3378514" y="-2411753"/>
                <a:ext cx="215752" cy="574768"/>
              </a:xfrm>
              <a:custGeom>
                <a:avLst/>
                <a:gdLst>
                  <a:gd name="connsiteX0" fmla="*/ 0 w 215752"/>
                  <a:gd name="connsiteY0" fmla="*/ 574769 h 574768"/>
                  <a:gd name="connsiteX1" fmla="*/ 215753 w 215752"/>
                  <a:gd name="connsiteY1" fmla="*/ 574769 h 574768"/>
                  <a:gd name="connsiteX2" fmla="*/ 215753 w 215752"/>
                  <a:gd name="connsiteY2" fmla="*/ 574632 h 574768"/>
                  <a:gd name="connsiteX3" fmla="*/ 179954 w 215752"/>
                  <a:gd name="connsiteY3" fmla="*/ 40668 h 574768"/>
                  <a:gd name="connsiteX4" fmla="*/ 177417 w 215752"/>
                  <a:gd name="connsiteY4" fmla="*/ 2949 h 574768"/>
                  <a:gd name="connsiteX5" fmla="*/ 176114 w 215752"/>
                  <a:gd name="connsiteY5" fmla="*/ 2743 h 574768"/>
                  <a:gd name="connsiteX6" fmla="*/ 143264 w 215752"/>
                  <a:gd name="connsiteY6" fmla="*/ 0 h 574768"/>
                  <a:gd name="connsiteX7" fmla="*/ 73038 w 215752"/>
                  <a:gd name="connsiteY7" fmla="*/ 0 h 574768"/>
                  <a:gd name="connsiteX8" fmla="*/ 40257 w 215752"/>
                  <a:gd name="connsiteY8" fmla="*/ 2743 h 574768"/>
                  <a:gd name="connsiteX9" fmla="*/ 37513 w 215752"/>
                  <a:gd name="connsiteY9" fmla="*/ 41765 h 574768"/>
                  <a:gd name="connsiteX10" fmla="*/ 0 w 215752"/>
                  <a:gd name="connsiteY10" fmla="*/ 574426 h 574768"/>
                  <a:gd name="connsiteX11" fmla="*/ 0 w 215752"/>
                  <a:gd name="connsiteY11" fmla="*/ 574769 h 57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5752" h="574768">
                    <a:moveTo>
                      <a:pt x="0" y="574769"/>
                    </a:moveTo>
                    <a:lnTo>
                      <a:pt x="215753" y="574769"/>
                    </a:lnTo>
                    <a:lnTo>
                      <a:pt x="215753" y="574632"/>
                    </a:lnTo>
                    <a:lnTo>
                      <a:pt x="179954" y="40668"/>
                    </a:lnTo>
                    <a:lnTo>
                      <a:pt x="177417" y="2949"/>
                    </a:lnTo>
                    <a:cubicBezTo>
                      <a:pt x="177005" y="2880"/>
                      <a:pt x="176525" y="2812"/>
                      <a:pt x="176114" y="2743"/>
                    </a:cubicBezTo>
                    <a:cubicBezTo>
                      <a:pt x="165415" y="960"/>
                      <a:pt x="154442" y="0"/>
                      <a:pt x="143264" y="0"/>
                    </a:cubicBezTo>
                    <a:lnTo>
                      <a:pt x="73038" y="0"/>
                    </a:lnTo>
                    <a:cubicBezTo>
                      <a:pt x="61928" y="0"/>
                      <a:pt x="50955" y="892"/>
                      <a:pt x="40257" y="2743"/>
                    </a:cubicBezTo>
                    <a:lnTo>
                      <a:pt x="37513" y="41765"/>
                    </a:lnTo>
                    <a:lnTo>
                      <a:pt x="0" y="574426"/>
                    </a:lnTo>
                    <a:lnTo>
                      <a:pt x="0" y="574769"/>
                    </a:lnTo>
                    <a:close/>
                  </a:path>
                </a:pathLst>
              </a:custGeom>
              <a:solidFill>
                <a:srgbClr val="E5F8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156AC54-291E-7168-6861-F7DAA9D2CC5B}"/>
                  </a:ext>
                </a:extLst>
              </p:cNvPr>
              <p:cNvSpPr/>
              <p:nvPr/>
            </p:nvSpPr>
            <p:spPr>
              <a:xfrm>
                <a:off x="3416027" y="-2435471"/>
                <a:ext cx="142440" cy="120964"/>
              </a:xfrm>
              <a:custGeom>
                <a:avLst/>
                <a:gdLst>
                  <a:gd name="connsiteX0" fmla="*/ 0 w 142440"/>
                  <a:gd name="connsiteY0" fmla="*/ 65414 h 120964"/>
                  <a:gd name="connsiteX1" fmla="*/ 70089 w 142440"/>
                  <a:gd name="connsiteY1" fmla="*/ 120964 h 120964"/>
                  <a:gd name="connsiteX2" fmla="*/ 142441 w 142440"/>
                  <a:gd name="connsiteY2" fmla="*/ 64317 h 120964"/>
                  <a:gd name="connsiteX3" fmla="*/ 118163 w 142440"/>
                  <a:gd name="connsiteY3" fmla="*/ 16242 h 120964"/>
                  <a:gd name="connsiteX4" fmla="*/ 117272 w 142440"/>
                  <a:gd name="connsiteY4" fmla="*/ 19671 h 120964"/>
                  <a:gd name="connsiteX5" fmla="*/ 113843 w 142440"/>
                  <a:gd name="connsiteY5" fmla="*/ 26941 h 120964"/>
                  <a:gd name="connsiteX6" fmla="*/ 61036 w 142440"/>
                  <a:gd name="connsiteY6" fmla="*/ 5887 h 120964"/>
                  <a:gd name="connsiteX7" fmla="*/ 52669 w 142440"/>
                  <a:gd name="connsiteY7" fmla="*/ 3487 h 120964"/>
                  <a:gd name="connsiteX8" fmla="*/ 19957 w 142440"/>
                  <a:gd name="connsiteY8" fmla="*/ 6230 h 120964"/>
                  <a:gd name="connsiteX9" fmla="*/ 0 w 142440"/>
                  <a:gd name="connsiteY9" fmla="*/ 65414 h 120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440" h="120964">
                    <a:moveTo>
                      <a:pt x="0" y="65414"/>
                    </a:moveTo>
                    <a:cubicBezTo>
                      <a:pt x="17214" y="73713"/>
                      <a:pt x="42245" y="120964"/>
                      <a:pt x="70089" y="120964"/>
                    </a:cubicBezTo>
                    <a:cubicBezTo>
                      <a:pt x="99235" y="120964"/>
                      <a:pt x="125227" y="73232"/>
                      <a:pt x="142441" y="64317"/>
                    </a:cubicBezTo>
                    <a:cubicBezTo>
                      <a:pt x="142441" y="64317"/>
                      <a:pt x="113706" y="54784"/>
                      <a:pt x="118163" y="16242"/>
                    </a:cubicBezTo>
                    <a:cubicBezTo>
                      <a:pt x="117752" y="17614"/>
                      <a:pt x="117478" y="18780"/>
                      <a:pt x="117272" y="19671"/>
                    </a:cubicBezTo>
                    <a:cubicBezTo>
                      <a:pt x="116312" y="24404"/>
                      <a:pt x="113843" y="26941"/>
                      <a:pt x="113843" y="26941"/>
                    </a:cubicBezTo>
                    <a:cubicBezTo>
                      <a:pt x="89291" y="22689"/>
                      <a:pt x="72489" y="14871"/>
                      <a:pt x="61036" y="5887"/>
                    </a:cubicBezTo>
                    <a:cubicBezTo>
                      <a:pt x="57950" y="4858"/>
                      <a:pt x="55138" y="3967"/>
                      <a:pt x="52669" y="3487"/>
                    </a:cubicBezTo>
                    <a:cubicBezTo>
                      <a:pt x="41697" y="1498"/>
                      <a:pt x="18722" y="-4537"/>
                      <a:pt x="19957" y="6230"/>
                    </a:cubicBezTo>
                    <a:cubicBezTo>
                      <a:pt x="23317" y="38257"/>
                      <a:pt x="0" y="65414"/>
                      <a:pt x="0" y="65414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EF58BEE0-6000-A4D7-0C4D-A7B2FDD8401B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204231" cy="638068"/>
              </a:xfrm>
              <a:custGeom>
                <a:avLst/>
                <a:gdLst>
                  <a:gd name="connsiteX0" fmla="*/ 0 w 204231"/>
                  <a:gd name="connsiteY0" fmla="*/ 0 h 638068"/>
                  <a:gd name="connsiteX1" fmla="*/ 38336 w 204231"/>
                  <a:gd name="connsiteY1" fmla="*/ 638068 h 638068"/>
                  <a:gd name="connsiteX2" fmla="*/ 204231 w 204231"/>
                  <a:gd name="connsiteY2" fmla="*/ 617494 h 638068"/>
                  <a:gd name="connsiteX3" fmla="*/ 159997 w 204231"/>
                  <a:gd name="connsiteY3" fmla="*/ 305455 h 638068"/>
                  <a:gd name="connsiteX4" fmla="*/ 81336 w 204231"/>
                  <a:gd name="connsiteY4" fmla="*/ 145664 h 638068"/>
                  <a:gd name="connsiteX5" fmla="*/ 0 w 204231"/>
                  <a:gd name="connsiteY5" fmla="*/ 0 h 638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31" h="638068">
                    <a:moveTo>
                      <a:pt x="0" y="0"/>
                    </a:moveTo>
                    <a:lnTo>
                      <a:pt x="38336" y="638068"/>
                    </a:lnTo>
                    <a:lnTo>
                      <a:pt x="204231" y="617494"/>
                    </a:lnTo>
                    <a:lnTo>
                      <a:pt x="159997" y="305455"/>
                    </a:lnTo>
                    <a:cubicBezTo>
                      <a:pt x="159997" y="305455"/>
                      <a:pt x="96286" y="201008"/>
                      <a:pt x="81336" y="145664"/>
                    </a:cubicBezTo>
                    <a:cubicBezTo>
                      <a:pt x="66454" y="9032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31DBB1A-1280-3273-4E00-A4E7F5874661}"/>
                  </a:ext>
                </a:extLst>
              </p:cNvPr>
              <p:cNvSpPr/>
              <p:nvPr/>
            </p:nvSpPr>
            <p:spPr>
              <a:xfrm>
                <a:off x="3296023" y="-2216849"/>
                <a:ext cx="91680" cy="401741"/>
              </a:xfrm>
              <a:custGeom>
                <a:avLst/>
                <a:gdLst>
                  <a:gd name="connsiteX0" fmla="*/ 91680 w 91680"/>
                  <a:gd name="connsiteY0" fmla="*/ 0 h 401741"/>
                  <a:gd name="connsiteX1" fmla="*/ 52521 w 91680"/>
                  <a:gd name="connsiteY1" fmla="*/ 126736 h 401741"/>
                  <a:gd name="connsiteX2" fmla="*/ 59928 w 91680"/>
                  <a:gd name="connsiteY2" fmla="*/ 401742 h 401741"/>
                  <a:gd name="connsiteX3" fmla="*/ 47789 w 91680"/>
                  <a:gd name="connsiteY3" fmla="*/ 378082 h 401741"/>
                  <a:gd name="connsiteX4" fmla="*/ 812 w 91680"/>
                  <a:gd name="connsiteY4" fmla="*/ 195453 h 401741"/>
                  <a:gd name="connsiteX5" fmla="*/ 91680 w 91680"/>
                  <a:gd name="connsiteY5" fmla="*/ 0 h 4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0" h="401741">
                    <a:moveTo>
                      <a:pt x="91680" y="0"/>
                    </a:moveTo>
                    <a:cubicBezTo>
                      <a:pt x="91680" y="0"/>
                      <a:pt x="69255" y="49652"/>
                      <a:pt x="52521" y="126736"/>
                    </a:cubicBezTo>
                    <a:cubicBezTo>
                      <a:pt x="35788" y="203820"/>
                      <a:pt x="59928" y="401742"/>
                      <a:pt x="59928" y="401742"/>
                    </a:cubicBezTo>
                    <a:lnTo>
                      <a:pt x="47789" y="378082"/>
                    </a:lnTo>
                    <a:cubicBezTo>
                      <a:pt x="47789" y="378082"/>
                      <a:pt x="-7281" y="264993"/>
                      <a:pt x="812" y="195453"/>
                    </a:cubicBezTo>
                    <a:cubicBezTo>
                      <a:pt x="8904" y="125982"/>
                      <a:pt x="36131" y="64328"/>
                      <a:pt x="9168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9" name="任意多边形: 形状 638">
            <a:extLst>
              <a:ext uri="{FF2B5EF4-FFF2-40B4-BE49-F238E27FC236}">
                <a16:creationId xmlns:a16="http://schemas.microsoft.com/office/drawing/2014/main" id="{83D7892A-107A-484D-9936-38C879B25BDC}"/>
              </a:ext>
            </a:extLst>
          </p:cNvPr>
          <p:cNvSpPr/>
          <p:nvPr/>
        </p:nvSpPr>
        <p:spPr>
          <a:xfrm flipH="1">
            <a:off x="0" y="5666986"/>
            <a:ext cx="12192000" cy="1191014"/>
          </a:xfrm>
          <a:custGeom>
            <a:avLst/>
            <a:gdLst>
              <a:gd name="connsiteX0" fmla="*/ 12192000 w 12192000"/>
              <a:gd name="connsiteY0" fmla="*/ 0 h 1191014"/>
              <a:gd name="connsiteX1" fmla="*/ 12019155 w 12192000"/>
              <a:gd name="connsiteY1" fmla="*/ 25964 h 1191014"/>
              <a:gd name="connsiteX2" fmla="*/ 11190861 w 12192000"/>
              <a:gd name="connsiteY2" fmla="*/ 223836 h 1191014"/>
              <a:gd name="connsiteX3" fmla="*/ 7043252 w 12192000"/>
              <a:gd name="connsiteY3" fmla="*/ 547483 h 1191014"/>
              <a:gd name="connsiteX4" fmla="*/ 138461 w 12192000"/>
              <a:gd name="connsiteY4" fmla="*/ 178497 h 1191014"/>
              <a:gd name="connsiteX5" fmla="*/ 0 w 12192000"/>
              <a:gd name="connsiteY5" fmla="*/ 183999 h 1191014"/>
              <a:gd name="connsiteX6" fmla="*/ 0 w 12192000"/>
              <a:gd name="connsiteY6" fmla="*/ 1191014 h 1191014"/>
              <a:gd name="connsiteX7" fmla="*/ 12192000 w 12192000"/>
              <a:gd name="connsiteY7" fmla="*/ 1191014 h 11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91014">
                <a:moveTo>
                  <a:pt x="12192000" y="0"/>
                </a:moveTo>
                <a:lnTo>
                  <a:pt x="12019155" y="25964"/>
                </a:lnTo>
                <a:cubicBezTo>
                  <a:pt x="11738454" y="73516"/>
                  <a:pt x="11462356" y="139471"/>
                  <a:pt x="11190861" y="223836"/>
                </a:cubicBezTo>
                <a:cubicBezTo>
                  <a:pt x="10018977" y="584296"/>
                  <a:pt x="8258084" y="705471"/>
                  <a:pt x="7043252" y="547483"/>
                </a:cubicBezTo>
                <a:cubicBezTo>
                  <a:pt x="4195987" y="177340"/>
                  <a:pt x="1825773" y="123294"/>
                  <a:pt x="138461" y="178497"/>
                </a:cubicBezTo>
                <a:lnTo>
                  <a:pt x="0" y="183999"/>
                </a:lnTo>
                <a:lnTo>
                  <a:pt x="0" y="1191014"/>
                </a:lnTo>
                <a:lnTo>
                  <a:pt x="12192000" y="1191014"/>
                </a:lnTo>
                <a:close/>
              </a:path>
            </a:pathLst>
          </a:custGeom>
          <a:solidFill>
            <a:schemeClr val="bg1">
              <a:alpha val="77000"/>
            </a:schemeClr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7" name="任意多边形: 形状 636">
            <a:extLst>
              <a:ext uri="{FF2B5EF4-FFF2-40B4-BE49-F238E27FC236}">
                <a16:creationId xmlns:a16="http://schemas.microsoft.com/office/drawing/2014/main" id="{8593DC94-1762-DDE3-7DC5-7D47F79D7C89}"/>
              </a:ext>
            </a:extLst>
          </p:cNvPr>
          <p:cNvSpPr/>
          <p:nvPr/>
        </p:nvSpPr>
        <p:spPr>
          <a:xfrm>
            <a:off x="0" y="5388118"/>
            <a:ext cx="12192000" cy="1469882"/>
          </a:xfrm>
          <a:custGeom>
            <a:avLst/>
            <a:gdLst>
              <a:gd name="connsiteX0" fmla="*/ 12192000 w 12192000"/>
              <a:gd name="connsiteY0" fmla="*/ 0 h 1469882"/>
              <a:gd name="connsiteX1" fmla="*/ 12192000 w 12192000"/>
              <a:gd name="connsiteY1" fmla="*/ 1469882 h 1469882"/>
              <a:gd name="connsiteX2" fmla="*/ 0 w 12192000"/>
              <a:gd name="connsiteY2" fmla="*/ 1469882 h 1469882"/>
              <a:gd name="connsiteX3" fmla="*/ 0 w 12192000"/>
              <a:gd name="connsiteY3" fmla="*/ 991046 h 1469882"/>
              <a:gd name="connsiteX4" fmla="*/ 26081 w 12192000"/>
              <a:gd name="connsiteY4" fmla="*/ 983313 h 1469882"/>
              <a:gd name="connsiteX5" fmla="*/ 3323771 w 12192000"/>
              <a:gd name="connsiteY5" fmla="*/ 374053 h 1469882"/>
              <a:gd name="connsiteX6" fmla="*/ 8737600 w 12192000"/>
              <a:gd name="connsiteY6" fmla="*/ 765939 h 1469882"/>
              <a:gd name="connsiteX7" fmla="*/ 12093462 w 12192000"/>
              <a:gd name="connsiteY7" fmla="*/ 13124 h 146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9882">
                <a:moveTo>
                  <a:pt x="12192000" y="0"/>
                </a:moveTo>
                <a:lnTo>
                  <a:pt x="12192000" y="1469882"/>
                </a:lnTo>
                <a:lnTo>
                  <a:pt x="0" y="1469882"/>
                </a:lnTo>
                <a:lnTo>
                  <a:pt x="0" y="991046"/>
                </a:lnTo>
                <a:lnTo>
                  <a:pt x="26081" y="983313"/>
                </a:lnTo>
                <a:cubicBezTo>
                  <a:pt x="1047750" y="688378"/>
                  <a:pt x="2108200" y="439368"/>
                  <a:pt x="3323771" y="374053"/>
                </a:cubicBezTo>
                <a:cubicBezTo>
                  <a:pt x="4944533" y="286967"/>
                  <a:pt x="7160381" y="821577"/>
                  <a:pt x="8737600" y="765939"/>
                </a:cubicBezTo>
                <a:cubicBezTo>
                  <a:pt x="9920514" y="724211"/>
                  <a:pt x="11229975" y="159968"/>
                  <a:pt x="12093462" y="13124"/>
                </a:cubicBezTo>
                <a:close/>
              </a:path>
            </a:pathLst>
          </a:custGeom>
          <a:solidFill>
            <a:srgbClr val="57B898"/>
          </a:solidFill>
          <a:ln w="5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id="{0131B201-1256-CBC4-9241-25A114F24A0D}"/>
              </a:ext>
            </a:extLst>
          </p:cNvPr>
          <p:cNvSpPr/>
          <p:nvPr/>
        </p:nvSpPr>
        <p:spPr>
          <a:xfrm>
            <a:off x="5483251" y="623841"/>
            <a:ext cx="2064962" cy="380639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402" y="21868"/>
                  <a:pt x="773811" y="65873"/>
                </a:cubicBezTo>
                <a:cubicBezTo>
                  <a:pt x="617220" y="109879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5733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0" name="任意多边形: 形状 389">
            <a:extLst>
              <a:ext uri="{FF2B5EF4-FFF2-40B4-BE49-F238E27FC236}">
                <a16:creationId xmlns:a16="http://schemas.microsoft.com/office/drawing/2014/main" id="{F9FEBC20-5375-EB34-57EA-E405029983CF}"/>
              </a:ext>
            </a:extLst>
          </p:cNvPr>
          <p:cNvSpPr/>
          <p:nvPr/>
        </p:nvSpPr>
        <p:spPr>
          <a:xfrm>
            <a:off x="3702790" y="2319633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2C8F55EC-EA68-3DAD-745D-7BF1029FAE8E}"/>
              </a:ext>
            </a:extLst>
          </p:cNvPr>
          <p:cNvGrpSpPr/>
          <p:nvPr/>
        </p:nvGrpSpPr>
        <p:grpSpPr>
          <a:xfrm>
            <a:off x="10337800" y="3784579"/>
            <a:ext cx="1252220" cy="2788919"/>
            <a:chOff x="2375323" y="679988"/>
            <a:chExt cx="1252220" cy="2788919"/>
          </a:xfrm>
        </p:grpSpPr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149D257-21A5-4876-1B1B-F7B9B994C3F7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CB0AF9B-21B2-71E0-35EE-3F6452E76A13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10DC5B3E-DED2-8376-1E0B-4C5CE28A8AB2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DE30BE6-3BD6-1F4A-24F6-F127FB9A0BFA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4CFB65AB-5819-0448-2552-F4A3B6B1B406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0A87B9D9-4B5F-7E7D-330C-8F702A951997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76150CDF-4C48-4142-A758-943A72F96F3A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FDC3F558-96B5-2306-D373-7D4D71367046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2833450-B4F1-A3B3-6FF1-8E0B44A9C3C6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D70B51F-BE8B-830A-715B-796747DB6BC2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D2361D69-5FB9-F79D-B2AF-868A54B5B0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36E0886-9D99-9FA0-CC4D-5AB858ED48A2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EBB2656-EA4C-B06B-07FE-5233FB611E31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E12E4E99-DCBB-09CD-9027-65CF4DED00F7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3FDEAF52-E8DB-56F5-69B3-42223ADC32FF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D388EC3-1251-2277-17D5-C7A8D66BAE0E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84931B4-AFCA-21F6-29BB-18F116204499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630456D-3C7B-8888-38AA-E30D0DE52701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3" name="组合 412">
            <a:extLst>
              <a:ext uri="{FF2B5EF4-FFF2-40B4-BE49-F238E27FC236}">
                <a16:creationId xmlns:a16="http://schemas.microsoft.com/office/drawing/2014/main" id="{B1E6E4AD-4C3E-8271-44B5-15D39DFC789C}"/>
              </a:ext>
            </a:extLst>
          </p:cNvPr>
          <p:cNvGrpSpPr/>
          <p:nvPr/>
        </p:nvGrpSpPr>
        <p:grpSpPr>
          <a:xfrm>
            <a:off x="4558876" y="4797844"/>
            <a:ext cx="1808474" cy="1376527"/>
            <a:chOff x="7756894" y="5132422"/>
            <a:chExt cx="201967" cy="153728"/>
          </a:xfrm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186CFF1-7F8F-A3A6-C421-CAEE6EF7776D}"/>
                </a:ext>
              </a:extLst>
            </p:cNvPr>
            <p:cNvSpPr/>
            <p:nvPr/>
          </p:nvSpPr>
          <p:spPr>
            <a:xfrm>
              <a:off x="7757087" y="5148915"/>
              <a:ext cx="37443" cy="48854"/>
            </a:xfrm>
            <a:custGeom>
              <a:avLst/>
              <a:gdLst>
                <a:gd name="connsiteX0" fmla="*/ 36954 w 37443"/>
                <a:gd name="connsiteY0" fmla="*/ 48636 h 48854"/>
                <a:gd name="connsiteX1" fmla="*/ 7236 w 37443"/>
                <a:gd name="connsiteY1" fmla="*/ 17203 h 48854"/>
                <a:gd name="connsiteX2" fmla="*/ 2664 w 37443"/>
                <a:gd name="connsiteY2" fmla="*/ 58 h 48854"/>
                <a:gd name="connsiteX3" fmla="*/ 21523 w 37443"/>
                <a:gd name="connsiteY3" fmla="*/ 19495 h 48854"/>
                <a:gd name="connsiteX4" fmla="*/ 32382 w 37443"/>
                <a:gd name="connsiteY4" fmla="*/ 37206 h 48854"/>
                <a:gd name="connsiteX5" fmla="*/ 36382 w 37443"/>
                <a:gd name="connsiteY5" fmla="*/ 45213 h 48854"/>
                <a:gd name="connsiteX6" fmla="*/ 36954 w 37443"/>
                <a:gd name="connsiteY6" fmla="*/ 48636 h 48854"/>
                <a:gd name="connsiteX7" fmla="*/ 36954 w 37443"/>
                <a:gd name="connsiteY7" fmla="*/ 48636 h 4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3" h="48854">
                  <a:moveTo>
                    <a:pt x="36954" y="48636"/>
                  </a:moveTo>
                  <a:cubicBezTo>
                    <a:pt x="26667" y="38920"/>
                    <a:pt x="16952" y="28062"/>
                    <a:pt x="7236" y="17203"/>
                  </a:cubicBezTo>
                  <a:cubicBezTo>
                    <a:pt x="5522" y="14918"/>
                    <a:pt x="-4765" y="-1085"/>
                    <a:pt x="2664" y="58"/>
                  </a:cubicBezTo>
                  <a:cubicBezTo>
                    <a:pt x="10093" y="1201"/>
                    <a:pt x="17523" y="13780"/>
                    <a:pt x="21523" y="19495"/>
                  </a:cubicBezTo>
                  <a:cubicBezTo>
                    <a:pt x="25524" y="25210"/>
                    <a:pt x="28953" y="30919"/>
                    <a:pt x="32382" y="37206"/>
                  </a:cubicBezTo>
                  <a:cubicBezTo>
                    <a:pt x="34097" y="39492"/>
                    <a:pt x="35240" y="42355"/>
                    <a:pt x="36382" y="45213"/>
                  </a:cubicBezTo>
                  <a:cubicBezTo>
                    <a:pt x="36954" y="46356"/>
                    <a:pt x="38097" y="49208"/>
                    <a:pt x="36954" y="48636"/>
                  </a:cubicBezTo>
                  <a:cubicBezTo>
                    <a:pt x="38668" y="50350"/>
                    <a:pt x="30096" y="41206"/>
                    <a:pt x="36954" y="486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78E6E46-26BD-CA0E-B010-4F0835187D5A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DE612C9-DB4C-C9E7-6054-2F269D86CCF8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ED9560C0-E762-B15F-2B5A-F5E04E1095F1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4C3A3A13-01D1-17FD-B04E-486F50A61E46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D55BC6FC-F7EC-E90F-3716-789FF4B903B0}"/>
                </a:ext>
              </a:extLst>
            </p:cNvPr>
            <p:cNvSpPr/>
            <p:nvPr/>
          </p:nvSpPr>
          <p:spPr>
            <a:xfrm>
              <a:off x="7756894" y="5181843"/>
              <a:ext cx="86296" cy="103718"/>
            </a:xfrm>
            <a:custGeom>
              <a:avLst/>
              <a:gdLst>
                <a:gd name="connsiteX0" fmla="*/ 84582 w 86296"/>
                <a:gd name="connsiteY0" fmla="*/ 103718 h 103718"/>
                <a:gd name="connsiteX1" fmla="*/ 86296 w 86296"/>
                <a:gd name="connsiteY1" fmla="*/ 103718 h 103718"/>
                <a:gd name="connsiteX2" fmla="*/ 85725 w 86296"/>
                <a:gd name="connsiteY2" fmla="*/ 100289 h 103718"/>
                <a:gd name="connsiteX3" fmla="*/ 82868 w 86296"/>
                <a:gd name="connsiteY3" fmla="*/ 84287 h 103718"/>
                <a:gd name="connsiteX4" fmla="*/ 70294 w 86296"/>
                <a:gd name="connsiteY4" fmla="*/ 51140 h 103718"/>
                <a:gd name="connsiteX5" fmla="*/ 24574 w 86296"/>
                <a:gd name="connsiteY5" fmla="*/ 6563 h 103718"/>
                <a:gd name="connsiteX6" fmla="*/ 0 w 86296"/>
                <a:gd name="connsiteY6" fmla="*/ 848 h 103718"/>
                <a:gd name="connsiteX7" fmla="*/ 8573 w 86296"/>
                <a:gd name="connsiteY7" fmla="*/ 6563 h 103718"/>
                <a:gd name="connsiteX8" fmla="*/ 20574 w 86296"/>
                <a:gd name="connsiteY8" fmla="*/ 14564 h 103718"/>
                <a:gd name="connsiteX9" fmla="*/ 65150 w 86296"/>
                <a:gd name="connsiteY9" fmla="*/ 57426 h 103718"/>
                <a:gd name="connsiteX10" fmla="*/ 84582 w 86296"/>
                <a:gd name="connsiteY10" fmla="*/ 103718 h 10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96" h="103718">
                  <a:moveTo>
                    <a:pt x="84582" y="103718"/>
                  </a:moveTo>
                  <a:lnTo>
                    <a:pt x="86296" y="103718"/>
                  </a:lnTo>
                  <a:cubicBezTo>
                    <a:pt x="86296" y="102575"/>
                    <a:pt x="85725" y="101432"/>
                    <a:pt x="85725" y="100289"/>
                  </a:cubicBezTo>
                  <a:cubicBezTo>
                    <a:pt x="85153" y="95146"/>
                    <a:pt x="84010" y="89431"/>
                    <a:pt x="82868" y="84287"/>
                  </a:cubicBezTo>
                  <a:cubicBezTo>
                    <a:pt x="80010" y="72857"/>
                    <a:pt x="76009" y="61999"/>
                    <a:pt x="70294" y="51140"/>
                  </a:cubicBezTo>
                  <a:cubicBezTo>
                    <a:pt x="60008" y="31709"/>
                    <a:pt x="44005" y="15707"/>
                    <a:pt x="24574" y="6563"/>
                  </a:cubicBezTo>
                  <a:cubicBezTo>
                    <a:pt x="22860" y="5420"/>
                    <a:pt x="571" y="-2581"/>
                    <a:pt x="0" y="848"/>
                  </a:cubicBezTo>
                  <a:cubicBezTo>
                    <a:pt x="0" y="1991"/>
                    <a:pt x="7429" y="5991"/>
                    <a:pt x="8573" y="6563"/>
                  </a:cubicBezTo>
                  <a:cubicBezTo>
                    <a:pt x="12573" y="8849"/>
                    <a:pt x="16573" y="11706"/>
                    <a:pt x="20574" y="14564"/>
                  </a:cubicBezTo>
                  <a:cubicBezTo>
                    <a:pt x="38290" y="25994"/>
                    <a:pt x="53149" y="40281"/>
                    <a:pt x="65150" y="57426"/>
                  </a:cubicBezTo>
                  <a:cubicBezTo>
                    <a:pt x="74295" y="71714"/>
                    <a:pt x="80581" y="87145"/>
                    <a:pt x="84582" y="1037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53564F8-D9A4-E942-94FD-F36FB40575DB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23CFCA2-3494-C93E-1DB6-AA175459CFC5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C1A0A75-3909-6CB0-84B1-D37364FFA21D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5F68511-2A6F-B992-DD56-3644BDF999EC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3F97D2-A52D-EAF4-5877-6EA609DF7DA6}"/>
                </a:ext>
              </a:extLst>
            </p:cNvPr>
            <p:cNvSpPr/>
            <p:nvPr/>
          </p:nvSpPr>
          <p:spPr>
            <a:xfrm>
              <a:off x="7851526" y="5156104"/>
              <a:ext cx="13488" cy="127760"/>
            </a:xfrm>
            <a:custGeom>
              <a:avLst/>
              <a:gdLst>
                <a:gd name="connsiteX0" fmla="*/ 808 w 13488"/>
                <a:gd name="connsiteY0" fmla="*/ 8316 h 127760"/>
                <a:gd name="connsiteX1" fmla="*/ 2523 w 13488"/>
                <a:gd name="connsiteY1" fmla="*/ 20890 h 127760"/>
                <a:gd name="connsiteX2" fmla="*/ 8238 w 13488"/>
                <a:gd name="connsiteY2" fmla="*/ 76896 h 127760"/>
                <a:gd name="connsiteX3" fmla="*/ 11667 w 13488"/>
                <a:gd name="connsiteY3" fmla="*/ 127760 h 127760"/>
                <a:gd name="connsiteX4" fmla="*/ 13381 w 13488"/>
                <a:gd name="connsiteY4" fmla="*/ 127760 h 127760"/>
                <a:gd name="connsiteX5" fmla="*/ 12809 w 13488"/>
                <a:gd name="connsiteY5" fmla="*/ 120331 h 127760"/>
                <a:gd name="connsiteX6" fmla="*/ 12809 w 13488"/>
                <a:gd name="connsiteY6" fmla="*/ 104328 h 127760"/>
                <a:gd name="connsiteX7" fmla="*/ 13381 w 13488"/>
                <a:gd name="connsiteY7" fmla="*/ 72896 h 127760"/>
                <a:gd name="connsiteX8" fmla="*/ 8238 w 13488"/>
                <a:gd name="connsiteY8" fmla="*/ 18603 h 127760"/>
                <a:gd name="connsiteX9" fmla="*/ 4237 w 13488"/>
                <a:gd name="connsiteY9" fmla="*/ 7173 h 127760"/>
                <a:gd name="connsiteX10" fmla="*/ 1951 w 13488"/>
                <a:gd name="connsiteY10" fmla="*/ 2030 h 127760"/>
                <a:gd name="connsiteX11" fmla="*/ 237 w 13488"/>
                <a:gd name="connsiteY11" fmla="*/ 316 h 127760"/>
                <a:gd name="connsiteX12" fmla="*/ 808 w 13488"/>
                <a:gd name="connsiteY12" fmla="*/ 3173 h 127760"/>
                <a:gd name="connsiteX13" fmla="*/ 808 w 13488"/>
                <a:gd name="connsiteY13" fmla="*/ 8316 h 12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88" h="127760">
                  <a:moveTo>
                    <a:pt x="808" y="8316"/>
                  </a:moveTo>
                  <a:cubicBezTo>
                    <a:pt x="1379" y="12317"/>
                    <a:pt x="1951" y="16889"/>
                    <a:pt x="2523" y="20890"/>
                  </a:cubicBezTo>
                  <a:cubicBezTo>
                    <a:pt x="5380" y="39749"/>
                    <a:pt x="7094" y="58037"/>
                    <a:pt x="8238" y="76896"/>
                  </a:cubicBezTo>
                  <a:cubicBezTo>
                    <a:pt x="8809" y="92327"/>
                    <a:pt x="9952" y="111758"/>
                    <a:pt x="11667" y="127760"/>
                  </a:cubicBezTo>
                  <a:lnTo>
                    <a:pt x="13381" y="127760"/>
                  </a:lnTo>
                  <a:cubicBezTo>
                    <a:pt x="13381" y="124903"/>
                    <a:pt x="12809" y="121473"/>
                    <a:pt x="12809" y="120331"/>
                  </a:cubicBezTo>
                  <a:cubicBezTo>
                    <a:pt x="12809" y="115758"/>
                    <a:pt x="12809" y="109472"/>
                    <a:pt x="12809" y="104328"/>
                  </a:cubicBezTo>
                  <a:cubicBezTo>
                    <a:pt x="12809" y="94041"/>
                    <a:pt x="13381" y="83183"/>
                    <a:pt x="13381" y="72896"/>
                  </a:cubicBezTo>
                  <a:cubicBezTo>
                    <a:pt x="13953" y="54608"/>
                    <a:pt x="12238" y="36320"/>
                    <a:pt x="8238" y="18603"/>
                  </a:cubicBezTo>
                  <a:cubicBezTo>
                    <a:pt x="7094" y="14603"/>
                    <a:pt x="5952" y="11174"/>
                    <a:pt x="4237" y="7173"/>
                  </a:cubicBezTo>
                  <a:cubicBezTo>
                    <a:pt x="3666" y="5459"/>
                    <a:pt x="2523" y="3745"/>
                    <a:pt x="1951" y="2030"/>
                  </a:cubicBezTo>
                  <a:cubicBezTo>
                    <a:pt x="1951" y="1458"/>
                    <a:pt x="808" y="-827"/>
                    <a:pt x="237" y="316"/>
                  </a:cubicBezTo>
                  <a:cubicBezTo>
                    <a:pt x="-335" y="1458"/>
                    <a:pt x="237" y="2601"/>
                    <a:pt x="808" y="3173"/>
                  </a:cubicBezTo>
                  <a:cubicBezTo>
                    <a:pt x="-335" y="4316"/>
                    <a:pt x="237" y="6602"/>
                    <a:pt x="808" y="83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6957E7E-C747-64EF-F5C4-FC076FC5D8A0}"/>
                </a:ext>
              </a:extLst>
            </p:cNvPr>
            <p:cNvSpPr/>
            <p:nvPr/>
          </p:nvSpPr>
          <p:spPr>
            <a:xfrm>
              <a:off x="7871617" y="5150122"/>
              <a:ext cx="34644" cy="135445"/>
            </a:xfrm>
            <a:custGeom>
              <a:avLst/>
              <a:gdLst>
                <a:gd name="connsiteX0" fmla="*/ 3577 w 34644"/>
                <a:gd name="connsiteY0" fmla="*/ 134874 h 135445"/>
                <a:gd name="connsiteX1" fmla="*/ 4720 w 34644"/>
                <a:gd name="connsiteY1" fmla="*/ 110300 h 135445"/>
                <a:gd name="connsiteX2" fmla="*/ 10435 w 34644"/>
                <a:gd name="connsiteY2" fmla="*/ 75438 h 135445"/>
                <a:gd name="connsiteX3" fmla="*/ 27009 w 34644"/>
                <a:gd name="connsiteY3" fmla="*/ 21146 h 135445"/>
                <a:gd name="connsiteX4" fmla="*/ 32152 w 34644"/>
                <a:gd name="connsiteY4" fmla="*/ 7430 h 135445"/>
                <a:gd name="connsiteX5" fmla="*/ 33867 w 34644"/>
                <a:gd name="connsiteY5" fmla="*/ 0 h 135445"/>
                <a:gd name="connsiteX6" fmla="*/ 29295 w 34644"/>
                <a:gd name="connsiteY6" fmla="*/ 4572 h 135445"/>
                <a:gd name="connsiteX7" fmla="*/ 24723 w 34644"/>
                <a:gd name="connsiteY7" fmla="*/ 10287 h 135445"/>
                <a:gd name="connsiteX8" fmla="*/ 17294 w 34644"/>
                <a:gd name="connsiteY8" fmla="*/ 21717 h 135445"/>
                <a:gd name="connsiteX9" fmla="*/ 2435 w 34644"/>
                <a:gd name="connsiteY9" fmla="*/ 78296 h 135445"/>
                <a:gd name="connsiteX10" fmla="*/ 149 w 34644"/>
                <a:gd name="connsiteY10" fmla="*/ 135446 h 135445"/>
                <a:gd name="connsiteX11" fmla="*/ 3577 w 34644"/>
                <a:gd name="connsiteY11" fmla="*/ 134874 h 13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44" h="135445">
                  <a:moveTo>
                    <a:pt x="3577" y="134874"/>
                  </a:moveTo>
                  <a:cubicBezTo>
                    <a:pt x="4149" y="126302"/>
                    <a:pt x="4149" y="114872"/>
                    <a:pt x="4720" y="110300"/>
                  </a:cubicBezTo>
                  <a:cubicBezTo>
                    <a:pt x="6435" y="98298"/>
                    <a:pt x="8150" y="86868"/>
                    <a:pt x="10435" y="75438"/>
                  </a:cubicBezTo>
                  <a:cubicBezTo>
                    <a:pt x="14436" y="56579"/>
                    <a:pt x="20151" y="38862"/>
                    <a:pt x="27009" y="21146"/>
                  </a:cubicBezTo>
                  <a:cubicBezTo>
                    <a:pt x="28724" y="16574"/>
                    <a:pt x="30438" y="12002"/>
                    <a:pt x="32152" y="7430"/>
                  </a:cubicBezTo>
                  <a:cubicBezTo>
                    <a:pt x="32724" y="6287"/>
                    <a:pt x="36153" y="0"/>
                    <a:pt x="33867" y="0"/>
                  </a:cubicBezTo>
                  <a:cubicBezTo>
                    <a:pt x="32724" y="0"/>
                    <a:pt x="30438" y="3429"/>
                    <a:pt x="29295" y="4572"/>
                  </a:cubicBezTo>
                  <a:cubicBezTo>
                    <a:pt x="27580" y="6287"/>
                    <a:pt x="25866" y="8001"/>
                    <a:pt x="24723" y="10287"/>
                  </a:cubicBezTo>
                  <a:cubicBezTo>
                    <a:pt x="21865" y="13716"/>
                    <a:pt x="19008" y="17717"/>
                    <a:pt x="17294" y="21717"/>
                  </a:cubicBezTo>
                  <a:cubicBezTo>
                    <a:pt x="7578" y="38862"/>
                    <a:pt x="4720" y="58865"/>
                    <a:pt x="2435" y="78296"/>
                  </a:cubicBezTo>
                  <a:cubicBezTo>
                    <a:pt x="720" y="97155"/>
                    <a:pt x="-423" y="116586"/>
                    <a:pt x="149" y="135446"/>
                  </a:cubicBezTo>
                  <a:lnTo>
                    <a:pt x="3577" y="134874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C54CD71D-974F-4C54-E616-DC9E21BE6C77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45741E0B-2564-6AB1-BA3B-FD0F726F80CD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D775AC4D-68DC-CA67-FE16-1BE9EAF075D6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BA9F253-0039-9DFF-9BE1-E88C544AD5FE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6046542A-2935-8BB5-5E59-8B2FCB2DF8A0}"/>
              </a:ext>
            </a:extLst>
          </p:cNvPr>
          <p:cNvGrpSpPr/>
          <p:nvPr/>
        </p:nvGrpSpPr>
        <p:grpSpPr>
          <a:xfrm>
            <a:off x="6203804" y="5068896"/>
            <a:ext cx="865276" cy="1331413"/>
            <a:chOff x="7575728" y="4308636"/>
            <a:chExt cx="216324" cy="332861"/>
          </a:xfrm>
        </p:grpSpPr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52C4F94-B36C-E996-8F17-D8E3FA926BFB}"/>
                </a:ext>
              </a:extLst>
            </p:cNvPr>
            <p:cNvSpPr/>
            <p:nvPr/>
          </p:nvSpPr>
          <p:spPr>
            <a:xfrm>
              <a:off x="7660882" y="4408309"/>
              <a:ext cx="107442" cy="153733"/>
            </a:xfrm>
            <a:custGeom>
              <a:avLst/>
              <a:gdLst>
                <a:gd name="connsiteX0" fmla="*/ 0 w 107442"/>
                <a:gd name="connsiteY0" fmla="*/ 153733 h 153733"/>
                <a:gd name="connsiteX1" fmla="*/ 107442 w 107442"/>
                <a:gd name="connsiteY1" fmla="*/ 0 h 153733"/>
                <a:gd name="connsiteX2" fmla="*/ 0 w 107442"/>
                <a:gd name="connsiteY2" fmla="*/ 153733 h 15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442" h="153733">
                  <a:moveTo>
                    <a:pt x="0" y="153733"/>
                  </a:moveTo>
                  <a:cubicBezTo>
                    <a:pt x="3429" y="86296"/>
                    <a:pt x="45149" y="26289"/>
                    <a:pt x="107442" y="0"/>
                  </a:cubicBezTo>
                  <a:cubicBezTo>
                    <a:pt x="61150" y="42291"/>
                    <a:pt x="47435" y="113728"/>
                    <a:pt x="0" y="153733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ADEEAC9-E95E-BF60-20B4-4BF7D74C84A5}"/>
                </a:ext>
              </a:extLst>
            </p:cNvPr>
            <p:cNvSpPr/>
            <p:nvPr/>
          </p:nvSpPr>
          <p:spPr>
            <a:xfrm>
              <a:off x="7660882" y="4421459"/>
              <a:ext cx="89725" cy="140017"/>
            </a:xfrm>
            <a:custGeom>
              <a:avLst/>
              <a:gdLst>
                <a:gd name="connsiteX0" fmla="*/ 1715 w 89725"/>
                <a:gd name="connsiteY0" fmla="*/ 140018 h 140017"/>
                <a:gd name="connsiteX1" fmla="*/ 0 w 89725"/>
                <a:gd name="connsiteY1" fmla="*/ 139446 h 140017"/>
                <a:gd name="connsiteX2" fmla="*/ 88583 w 89725"/>
                <a:gd name="connsiteY2" fmla="*/ 0 h 140017"/>
                <a:gd name="connsiteX3" fmla="*/ 89725 w 89725"/>
                <a:gd name="connsiteY3" fmla="*/ 1143 h 140017"/>
                <a:gd name="connsiteX4" fmla="*/ 1715 w 89725"/>
                <a:gd name="connsiteY4" fmla="*/ 1400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25" h="140017">
                  <a:moveTo>
                    <a:pt x="1715" y="140018"/>
                  </a:moveTo>
                  <a:lnTo>
                    <a:pt x="0" y="139446"/>
                  </a:lnTo>
                  <a:cubicBezTo>
                    <a:pt x="18288" y="86868"/>
                    <a:pt x="48578" y="38862"/>
                    <a:pt x="88583" y="0"/>
                  </a:cubicBezTo>
                  <a:lnTo>
                    <a:pt x="89725" y="1143"/>
                  </a:lnTo>
                  <a:cubicBezTo>
                    <a:pt x="50292" y="40005"/>
                    <a:pt x="20003" y="87440"/>
                    <a:pt x="1715" y="1400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31A422D-88DA-947D-BDFC-D054D9ECD8A6}"/>
                </a:ext>
              </a:extLst>
            </p:cNvPr>
            <p:cNvSpPr/>
            <p:nvPr/>
          </p:nvSpPr>
          <p:spPr>
            <a:xfrm>
              <a:off x="7682027" y="4552350"/>
              <a:ext cx="97155" cy="60579"/>
            </a:xfrm>
            <a:custGeom>
              <a:avLst/>
              <a:gdLst>
                <a:gd name="connsiteX0" fmla="*/ 0 w 97155"/>
                <a:gd name="connsiteY0" fmla="*/ 60579 h 60579"/>
                <a:gd name="connsiteX1" fmla="*/ 41720 w 97155"/>
                <a:gd name="connsiteY1" fmla="*/ 20003 h 60579"/>
                <a:gd name="connsiteX2" fmla="*/ 97155 w 97155"/>
                <a:gd name="connsiteY2" fmla="*/ 0 h 60579"/>
                <a:gd name="connsiteX3" fmla="*/ 0 w 97155"/>
                <a:gd name="connsiteY3" fmla="*/ 60579 h 6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5" h="60579">
                  <a:moveTo>
                    <a:pt x="0" y="60579"/>
                  </a:moveTo>
                  <a:cubicBezTo>
                    <a:pt x="9145" y="42863"/>
                    <a:pt x="24003" y="28575"/>
                    <a:pt x="41720" y="20003"/>
                  </a:cubicBezTo>
                  <a:cubicBezTo>
                    <a:pt x="59436" y="11430"/>
                    <a:pt x="77725" y="4572"/>
                    <a:pt x="97155" y="0"/>
                  </a:cubicBezTo>
                  <a:cubicBezTo>
                    <a:pt x="72581" y="30861"/>
                    <a:pt x="38291" y="52007"/>
                    <a:pt x="0" y="6057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9D0CB0F4-DC43-663A-A7DB-F5AEA7CD932E}"/>
                </a:ext>
              </a:extLst>
            </p:cNvPr>
            <p:cNvSpPr/>
            <p:nvPr/>
          </p:nvSpPr>
          <p:spPr>
            <a:xfrm>
              <a:off x="7683742" y="4559757"/>
              <a:ext cx="84010" cy="52006"/>
            </a:xfrm>
            <a:custGeom>
              <a:avLst/>
              <a:gdLst>
                <a:gd name="connsiteX0" fmla="*/ 1143 w 84010"/>
                <a:gd name="connsiteY0" fmla="*/ 52006 h 52006"/>
                <a:gd name="connsiteX1" fmla="*/ 0 w 84010"/>
                <a:gd name="connsiteY1" fmla="*/ 50863 h 52006"/>
                <a:gd name="connsiteX2" fmla="*/ 83439 w 84010"/>
                <a:gd name="connsiteY2" fmla="*/ 0 h 52006"/>
                <a:gd name="connsiteX3" fmla="*/ 84010 w 84010"/>
                <a:gd name="connsiteY3" fmla="*/ 1714 h 52006"/>
                <a:gd name="connsiteX4" fmla="*/ 1143 w 84010"/>
                <a:gd name="connsiteY4" fmla="*/ 52006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010" h="52006">
                  <a:moveTo>
                    <a:pt x="1143" y="52006"/>
                  </a:moveTo>
                  <a:lnTo>
                    <a:pt x="0" y="50863"/>
                  </a:lnTo>
                  <a:cubicBezTo>
                    <a:pt x="24575" y="29146"/>
                    <a:pt x="52578" y="12001"/>
                    <a:pt x="83439" y="0"/>
                  </a:cubicBezTo>
                  <a:lnTo>
                    <a:pt x="84010" y="1714"/>
                  </a:lnTo>
                  <a:cubicBezTo>
                    <a:pt x="53721" y="13144"/>
                    <a:pt x="25718" y="30289"/>
                    <a:pt x="1143" y="52006"/>
                  </a:cubicBezTo>
                  <a:close/>
                </a:path>
              </a:pathLst>
            </a:custGeom>
            <a:solidFill>
              <a:srgbClr val="009664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B089F474-FB01-4BCE-19A3-C84E10A7F401}"/>
                </a:ext>
              </a:extLst>
            </p:cNvPr>
            <p:cNvSpPr/>
            <p:nvPr/>
          </p:nvSpPr>
          <p:spPr>
            <a:xfrm>
              <a:off x="7575728" y="4463185"/>
              <a:ext cx="92583" cy="152018"/>
            </a:xfrm>
            <a:custGeom>
              <a:avLst/>
              <a:gdLst>
                <a:gd name="connsiteX0" fmla="*/ 92583 w 92583"/>
                <a:gd name="connsiteY0" fmla="*/ 152019 h 152018"/>
                <a:gd name="connsiteX1" fmla="*/ 0 w 92583"/>
                <a:gd name="connsiteY1" fmla="*/ 0 h 152018"/>
                <a:gd name="connsiteX2" fmla="*/ 26289 w 92583"/>
                <a:gd name="connsiteY2" fmla="*/ 75438 h 152018"/>
                <a:gd name="connsiteX3" fmla="*/ 92583 w 92583"/>
                <a:gd name="connsiteY3" fmla="*/ 152019 h 15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83" h="152018">
                  <a:moveTo>
                    <a:pt x="92583" y="152019"/>
                  </a:moveTo>
                  <a:cubicBezTo>
                    <a:pt x="81725" y="76009"/>
                    <a:pt x="53721" y="27432"/>
                    <a:pt x="0" y="0"/>
                  </a:cubicBezTo>
                  <a:cubicBezTo>
                    <a:pt x="18860" y="18859"/>
                    <a:pt x="18860" y="49721"/>
                    <a:pt x="26289" y="75438"/>
                  </a:cubicBezTo>
                  <a:cubicBezTo>
                    <a:pt x="36576" y="109156"/>
                    <a:pt x="62865" y="140018"/>
                    <a:pt x="92583" y="15201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4FD04B9-32CD-571C-C269-EBC12D1536CB}"/>
                </a:ext>
              </a:extLst>
            </p:cNvPr>
            <p:cNvSpPr/>
            <p:nvPr/>
          </p:nvSpPr>
          <p:spPr>
            <a:xfrm>
              <a:off x="7590587" y="4474615"/>
              <a:ext cx="78867" cy="139446"/>
            </a:xfrm>
            <a:custGeom>
              <a:avLst/>
              <a:gdLst>
                <a:gd name="connsiteX0" fmla="*/ 77725 w 78867"/>
                <a:gd name="connsiteY0" fmla="*/ 139446 h 139446"/>
                <a:gd name="connsiteX1" fmla="*/ 41148 w 78867"/>
                <a:gd name="connsiteY1" fmla="*/ 72581 h 139446"/>
                <a:gd name="connsiteX2" fmla="*/ 0 w 78867"/>
                <a:gd name="connsiteY2" fmla="*/ 1143 h 139446"/>
                <a:gd name="connsiteX3" fmla="*/ 1143 w 78867"/>
                <a:gd name="connsiteY3" fmla="*/ 0 h 139446"/>
                <a:gd name="connsiteX4" fmla="*/ 42863 w 78867"/>
                <a:gd name="connsiteY4" fmla="*/ 72009 h 139446"/>
                <a:gd name="connsiteX5" fmla="*/ 78867 w 78867"/>
                <a:gd name="connsiteY5" fmla="*/ 138303 h 139446"/>
                <a:gd name="connsiteX6" fmla="*/ 77725 w 78867"/>
                <a:gd name="connsiteY6" fmla="*/ 139446 h 13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67" h="139446">
                  <a:moveTo>
                    <a:pt x="77725" y="139446"/>
                  </a:moveTo>
                  <a:cubicBezTo>
                    <a:pt x="60580" y="120586"/>
                    <a:pt x="50864" y="96012"/>
                    <a:pt x="41148" y="72581"/>
                  </a:cubicBezTo>
                  <a:cubicBezTo>
                    <a:pt x="30861" y="46863"/>
                    <a:pt x="20003" y="20574"/>
                    <a:pt x="0" y="1143"/>
                  </a:cubicBezTo>
                  <a:lnTo>
                    <a:pt x="1143" y="0"/>
                  </a:lnTo>
                  <a:cubicBezTo>
                    <a:pt x="21717" y="19431"/>
                    <a:pt x="32005" y="45720"/>
                    <a:pt x="42863" y="72009"/>
                  </a:cubicBezTo>
                  <a:cubicBezTo>
                    <a:pt x="52578" y="95441"/>
                    <a:pt x="62294" y="119444"/>
                    <a:pt x="78867" y="138303"/>
                  </a:cubicBezTo>
                  <a:lnTo>
                    <a:pt x="77725" y="13944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3045BE35-F4DE-D938-3237-33D7525640CC}"/>
                </a:ext>
              </a:extLst>
            </p:cNvPr>
            <p:cNvSpPr/>
            <p:nvPr/>
          </p:nvSpPr>
          <p:spPr>
            <a:xfrm>
              <a:off x="7656046" y="4382037"/>
              <a:ext cx="45411" cy="259460"/>
            </a:xfrm>
            <a:custGeom>
              <a:avLst/>
              <a:gdLst>
                <a:gd name="connsiteX0" fmla="*/ 20838 w 45411"/>
                <a:gd name="connsiteY0" fmla="*/ 259461 h 259460"/>
                <a:gd name="connsiteX1" fmla="*/ 42554 w 45411"/>
                <a:gd name="connsiteY1" fmla="*/ 0 h 259460"/>
                <a:gd name="connsiteX2" fmla="*/ 45412 w 45411"/>
                <a:gd name="connsiteY2" fmla="*/ 1714 h 259460"/>
                <a:gd name="connsiteX3" fmla="*/ 24266 w 45411"/>
                <a:gd name="connsiteY3" fmla="*/ 257746 h 259460"/>
                <a:gd name="connsiteX4" fmla="*/ 20838 w 45411"/>
                <a:gd name="connsiteY4" fmla="*/ 259461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1" h="259460">
                  <a:moveTo>
                    <a:pt x="20838" y="259461"/>
                  </a:moveTo>
                  <a:cubicBezTo>
                    <a:pt x="-13452" y="174879"/>
                    <a:pt x="-4880" y="75438"/>
                    <a:pt x="42554" y="0"/>
                  </a:cubicBezTo>
                  <a:lnTo>
                    <a:pt x="45412" y="1714"/>
                  </a:lnTo>
                  <a:cubicBezTo>
                    <a:pt x="-1451" y="76009"/>
                    <a:pt x="-9452" y="174308"/>
                    <a:pt x="24266" y="257746"/>
                  </a:cubicBezTo>
                  <a:lnTo>
                    <a:pt x="20838" y="259461"/>
                  </a:ln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5164BD4-BD86-CEA3-9C41-76BF7FF351F9}"/>
                </a:ext>
              </a:extLst>
            </p:cNvPr>
            <p:cNvSpPr/>
            <p:nvPr/>
          </p:nvSpPr>
          <p:spPr>
            <a:xfrm>
              <a:off x="7676884" y="4516894"/>
              <a:ext cx="61721" cy="123443"/>
            </a:xfrm>
            <a:custGeom>
              <a:avLst/>
              <a:gdLst>
                <a:gd name="connsiteX0" fmla="*/ 3429 w 61721"/>
                <a:gd name="connsiteY0" fmla="*/ 123444 h 123443"/>
                <a:gd name="connsiteX1" fmla="*/ 0 w 61721"/>
                <a:gd name="connsiteY1" fmla="*/ 123444 h 123443"/>
                <a:gd name="connsiteX2" fmla="*/ 59435 w 61721"/>
                <a:gd name="connsiteY2" fmla="*/ 0 h 123443"/>
                <a:gd name="connsiteX3" fmla="*/ 61722 w 61721"/>
                <a:gd name="connsiteY3" fmla="*/ 2858 h 123443"/>
                <a:gd name="connsiteX4" fmla="*/ 3429 w 61721"/>
                <a:gd name="connsiteY4" fmla="*/ 123444 h 1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21" h="123443">
                  <a:moveTo>
                    <a:pt x="3429" y="123444"/>
                  </a:moveTo>
                  <a:lnTo>
                    <a:pt x="0" y="123444"/>
                  </a:lnTo>
                  <a:cubicBezTo>
                    <a:pt x="2285" y="76009"/>
                    <a:pt x="24003" y="31433"/>
                    <a:pt x="59435" y="0"/>
                  </a:cubicBezTo>
                  <a:lnTo>
                    <a:pt x="61722" y="2858"/>
                  </a:lnTo>
                  <a:cubicBezTo>
                    <a:pt x="26289" y="33147"/>
                    <a:pt x="5715" y="77153"/>
                    <a:pt x="3429" y="123444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9B35284-F383-A881-74FB-41F13AE8D17B}"/>
                </a:ext>
              </a:extLst>
            </p:cNvPr>
            <p:cNvSpPr/>
            <p:nvPr/>
          </p:nvSpPr>
          <p:spPr>
            <a:xfrm>
              <a:off x="7670407" y="4483721"/>
              <a:ext cx="103211" cy="108420"/>
            </a:xfrm>
            <a:custGeom>
              <a:avLst/>
              <a:gdLst>
                <a:gd name="connsiteX0" fmla="*/ 64770 w 103211"/>
                <a:gd name="connsiteY0" fmla="*/ 24612 h 108420"/>
                <a:gd name="connsiteX1" fmla="*/ 34480 w 103211"/>
                <a:gd name="connsiteY1" fmla="*/ 609 h 108420"/>
                <a:gd name="connsiteX2" fmla="*/ 44767 w 103211"/>
                <a:gd name="connsiteY2" fmla="*/ 20039 h 108420"/>
                <a:gd name="connsiteX3" fmla="*/ 5905 w 103211"/>
                <a:gd name="connsiteY3" fmla="*/ 17754 h 108420"/>
                <a:gd name="connsiteX4" fmla="*/ 18478 w 103211"/>
                <a:gd name="connsiteY4" fmla="*/ 32613 h 108420"/>
                <a:gd name="connsiteX5" fmla="*/ 47625 w 103211"/>
                <a:gd name="connsiteY5" fmla="*/ 32041 h 108420"/>
                <a:gd name="connsiteX6" fmla="*/ 9906 w 103211"/>
                <a:gd name="connsiteY6" fmla="*/ 52044 h 108420"/>
                <a:gd name="connsiteX7" fmla="*/ 21336 w 103211"/>
                <a:gd name="connsiteY7" fmla="*/ 72046 h 108420"/>
                <a:gd name="connsiteX8" fmla="*/ 52197 w 103211"/>
                <a:gd name="connsiteY8" fmla="*/ 45186 h 108420"/>
                <a:gd name="connsiteX9" fmla="*/ 32766 w 103211"/>
                <a:gd name="connsiteY9" fmla="*/ 80047 h 108420"/>
                <a:gd name="connsiteX10" fmla="*/ 55055 w 103211"/>
                <a:gd name="connsiteY10" fmla="*/ 82333 h 108420"/>
                <a:gd name="connsiteX11" fmla="*/ 65913 w 103211"/>
                <a:gd name="connsiteY11" fmla="*/ 49186 h 108420"/>
                <a:gd name="connsiteX12" fmla="*/ 61341 w 103211"/>
                <a:gd name="connsiteY12" fmla="*/ 91477 h 108420"/>
                <a:gd name="connsiteX13" fmla="*/ 76771 w 103211"/>
                <a:gd name="connsiteY13" fmla="*/ 97764 h 108420"/>
                <a:gd name="connsiteX14" fmla="*/ 80772 w 103211"/>
                <a:gd name="connsiteY14" fmla="*/ 64617 h 108420"/>
                <a:gd name="connsiteX15" fmla="*/ 94488 w 103211"/>
                <a:gd name="connsiteY15" fmla="*/ 98907 h 108420"/>
                <a:gd name="connsiteX16" fmla="*/ 89916 w 103211"/>
                <a:gd name="connsiteY16" fmla="*/ 58330 h 108420"/>
                <a:gd name="connsiteX17" fmla="*/ 100203 w 103211"/>
                <a:gd name="connsiteY17" fmla="*/ 66903 h 108420"/>
                <a:gd name="connsiteX18" fmla="*/ 84772 w 103211"/>
                <a:gd name="connsiteY18" fmla="*/ 40614 h 108420"/>
                <a:gd name="connsiteX19" fmla="*/ 64770 w 103211"/>
                <a:gd name="connsiteY19" fmla="*/ 24612 h 10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211" h="108420">
                  <a:moveTo>
                    <a:pt x="64770" y="24612"/>
                  </a:moveTo>
                  <a:cubicBezTo>
                    <a:pt x="64770" y="24612"/>
                    <a:pt x="47625" y="-4535"/>
                    <a:pt x="34480" y="609"/>
                  </a:cubicBezTo>
                  <a:cubicBezTo>
                    <a:pt x="21336" y="5752"/>
                    <a:pt x="44767" y="20039"/>
                    <a:pt x="44767" y="20039"/>
                  </a:cubicBezTo>
                  <a:cubicBezTo>
                    <a:pt x="44767" y="20039"/>
                    <a:pt x="20765" y="7467"/>
                    <a:pt x="5905" y="17754"/>
                  </a:cubicBezTo>
                  <a:cubicBezTo>
                    <a:pt x="-8954" y="28041"/>
                    <a:pt x="7620" y="36042"/>
                    <a:pt x="18478" y="32613"/>
                  </a:cubicBezTo>
                  <a:cubicBezTo>
                    <a:pt x="28194" y="30898"/>
                    <a:pt x="37910" y="30898"/>
                    <a:pt x="47625" y="32041"/>
                  </a:cubicBezTo>
                  <a:cubicBezTo>
                    <a:pt x="47625" y="32041"/>
                    <a:pt x="17335" y="38899"/>
                    <a:pt x="9906" y="52044"/>
                  </a:cubicBezTo>
                  <a:cubicBezTo>
                    <a:pt x="2476" y="65188"/>
                    <a:pt x="13906" y="77189"/>
                    <a:pt x="21336" y="72046"/>
                  </a:cubicBezTo>
                  <a:cubicBezTo>
                    <a:pt x="28765" y="66903"/>
                    <a:pt x="52197" y="45186"/>
                    <a:pt x="52197" y="45186"/>
                  </a:cubicBezTo>
                  <a:cubicBezTo>
                    <a:pt x="44767" y="56616"/>
                    <a:pt x="38481" y="68046"/>
                    <a:pt x="32766" y="80047"/>
                  </a:cubicBezTo>
                  <a:cubicBezTo>
                    <a:pt x="27051" y="92620"/>
                    <a:pt x="45339" y="97764"/>
                    <a:pt x="55055" y="82333"/>
                  </a:cubicBezTo>
                  <a:cubicBezTo>
                    <a:pt x="60770" y="72046"/>
                    <a:pt x="64770" y="60616"/>
                    <a:pt x="65913" y="49186"/>
                  </a:cubicBezTo>
                  <a:cubicBezTo>
                    <a:pt x="65913" y="63474"/>
                    <a:pt x="64770" y="77761"/>
                    <a:pt x="61341" y="91477"/>
                  </a:cubicBezTo>
                  <a:cubicBezTo>
                    <a:pt x="55626" y="113194"/>
                    <a:pt x="70485" y="112623"/>
                    <a:pt x="76771" y="97764"/>
                  </a:cubicBezTo>
                  <a:cubicBezTo>
                    <a:pt x="80772" y="87477"/>
                    <a:pt x="81915" y="76047"/>
                    <a:pt x="80772" y="64617"/>
                  </a:cubicBezTo>
                  <a:cubicBezTo>
                    <a:pt x="86487" y="75475"/>
                    <a:pt x="91059" y="86905"/>
                    <a:pt x="94488" y="98907"/>
                  </a:cubicBezTo>
                  <a:cubicBezTo>
                    <a:pt x="97345" y="112623"/>
                    <a:pt x="115062" y="85191"/>
                    <a:pt x="89916" y="58330"/>
                  </a:cubicBezTo>
                  <a:cubicBezTo>
                    <a:pt x="93345" y="60616"/>
                    <a:pt x="96774" y="63474"/>
                    <a:pt x="100203" y="66903"/>
                  </a:cubicBezTo>
                  <a:cubicBezTo>
                    <a:pt x="104203" y="71474"/>
                    <a:pt x="107632" y="51472"/>
                    <a:pt x="84772" y="40614"/>
                  </a:cubicBezTo>
                  <a:cubicBezTo>
                    <a:pt x="61912" y="29755"/>
                    <a:pt x="64770" y="24612"/>
                    <a:pt x="64770" y="2461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E07D2149-48C4-3C21-68B0-DD1D9E28EAC3}"/>
                </a:ext>
              </a:extLst>
            </p:cNvPr>
            <p:cNvSpPr/>
            <p:nvPr/>
          </p:nvSpPr>
          <p:spPr>
            <a:xfrm>
              <a:off x="7714031" y="4517477"/>
              <a:ext cx="28002" cy="26860"/>
            </a:xfrm>
            <a:custGeom>
              <a:avLst/>
              <a:gdLst>
                <a:gd name="connsiteX0" fmla="*/ 0 w 28002"/>
                <a:gd name="connsiteY0" fmla="*/ 9144 h 26860"/>
                <a:gd name="connsiteX1" fmla="*/ 26289 w 28002"/>
                <a:gd name="connsiteY1" fmla="*/ 571 h 26860"/>
                <a:gd name="connsiteX2" fmla="*/ 28003 w 28002"/>
                <a:gd name="connsiteY2" fmla="*/ 571 h 26860"/>
                <a:gd name="connsiteX3" fmla="*/ 26289 w 28002"/>
                <a:gd name="connsiteY3" fmla="*/ 1714 h 26860"/>
                <a:gd name="connsiteX4" fmla="*/ 8573 w 28002"/>
                <a:gd name="connsiteY4" fmla="*/ 26861 h 26860"/>
                <a:gd name="connsiteX5" fmla="*/ 15430 w 28002"/>
                <a:gd name="connsiteY5" fmla="*/ 12573 h 26860"/>
                <a:gd name="connsiteX6" fmla="*/ 25145 w 28002"/>
                <a:gd name="connsiteY6" fmla="*/ 0 h 26860"/>
                <a:gd name="connsiteX7" fmla="*/ 25718 w 28002"/>
                <a:gd name="connsiteY7" fmla="*/ 1714 h 26860"/>
                <a:gd name="connsiteX8" fmla="*/ 0 w 28002"/>
                <a:gd name="connsiteY8" fmla="*/ 9144 h 2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02" h="26860">
                  <a:moveTo>
                    <a:pt x="0" y="9144"/>
                  </a:moveTo>
                  <a:cubicBezTo>
                    <a:pt x="6858" y="2858"/>
                    <a:pt x="16573" y="-571"/>
                    <a:pt x="26289" y="571"/>
                  </a:cubicBezTo>
                  <a:lnTo>
                    <a:pt x="28003" y="571"/>
                  </a:lnTo>
                  <a:lnTo>
                    <a:pt x="26289" y="1714"/>
                  </a:lnTo>
                  <a:cubicBezTo>
                    <a:pt x="18859" y="9144"/>
                    <a:pt x="13144" y="17716"/>
                    <a:pt x="8573" y="26861"/>
                  </a:cubicBezTo>
                  <a:cubicBezTo>
                    <a:pt x="10287" y="21717"/>
                    <a:pt x="12573" y="17145"/>
                    <a:pt x="15430" y="12573"/>
                  </a:cubicBezTo>
                  <a:cubicBezTo>
                    <a:pt x="18288" y="8001"/>
                    <a:pt x="21145" y="4001"/>
                    <a:pt x="25145" y="0"/>
                  </a:cubicBezTo>
                  <a:lnTo>
                    <a:pt x="25718" y="1714"/>
                  </a:lnTo>
                  <a:cubicBezTo>
                    <a:pt x="16573" y="1143"/>
                    <a:pt x="7429" y="3429"/>
                    <a:pt x="0" y="914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40AB5327-1270-E2B7-698E-0CB5E4628980}"/>
                </a:ext>
              </a:extLst>
            </p:cNvPr>
            <p:cNvSpPr/>
            <p:nvPr/>
          </p:nvSpPr>
          <p:spPr>
            <a:xfrm>
              <a:off x="7742606" y="4520335"/>
              <a:ext cx="1856" cy="28575"/>
            </a:xfrm>
            <a:custGeom>
              <a:avLst/>
              <a:gdLst>
                <a:gd name="connsiteX0" fmla="*/ 571 w 1856"/>
                <a:gd name="connsiteY0" fmla="*/ 0 h 28575"/>
                <a:gd name="connsiteX1" fmla="*/ 571 w 1856"/>
                <a:gd name="connsiteY1" fmla="*/ 28575 h 28575"/>
                <a:gd name="connsiteX2" fmla="*/ 0 w 1856"/>
                <a:gd name="connsiteY2" fmla="*/ 14288 h 28575"/>
                <a:gd name="connsiteX3" fmla="*/ 571 w 1856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" h="28575">
                  <a:moveTo>
                    <a:pt x="571" y="0"/>
                  </a:moveTo>
                  <a:cubicBezTo>
                    <a:pt x="2285" y="9716"/>
                    <a:pt x="2285" y="18859"/>
                    <a:pt x="571" y="28575"/>
                  </a:cubicBezTo>
                  <a:cubicBezTo>
                    <a:pt x="0" y="24003"/>
                    <a:pt x="0" y="18859"/>
                    <a:pt x="0" y="14288"/>
                  </a:cubicBezTo>
                  <a:cubicBezTo>
                    <a:pt x="0" y="9716"/>
                    <a:pt x="571" y="5144"/>
                    <a:pt x="571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9ED3E3C9-43F2-D3EE-046D-D62C8F96C39B}"/>
                </a:ext>
              </a:extLst>
            </p:cNvPr>
            <p:cNvSpPr/>
            <p:nvPr/>
          </p:nvSpPr>
          <p:spPr>
            <a:xfrm>
              <a:off x="7747178" y="4525467"/>
              <a:ext cx="9715" cy="24574"/>
            </a:xfrm>
            <a:custGeom>
              <a:avLst/>
              <a:gdLst>
                <a:gd name="connsiteX0" fmla="*/ 0 w 9715"/>
                <a:gd name="connsiteY0" fmla="*/ 0 h 24574"/>
                <a:gd name="connsiteX1" fmla="*/ 2858 w 9715"/>
                <a:gd name="connsiteY1" fmla="*/ 5715 h 24574"/>
                <a:gd name="connsiteX2" fmla="*/ 6286 w 9715"/>
                <a:gd name="connsiteY2" fmla="*/ 11430 h 24574"/>
                <a:gd name="connsiteX3" fmla="*/ 9716 w 9715"/>
                <a:gd name="connsiteY3" fmla="*/ 24574 h 24574"/>
                <a:gd name="connsiteX4" fmla="*/ 5144 w 9715"/>
                <a:gd name="connsiteY4" fmla="*/ 12001 h 24574"/>
                <a:gd name="connsiteX5" fmla="*/ 2286 w 9715"/>
                <a:gd name="connsiteY5" fmla="*/ 5715 h 24574"/>
                <a:gd name="connsiteX6" fmla="*/ 0 w 9715"/>
                <a:gd name="connsiteY6" fmla="*/ 0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" h="24574">
                  <a:moveTo>
                    <a:pt x="0" y="0"/>
                  </a:moveTo>
                  <a:cubicBezTo>
                    <a:pt x="571" y="2286"/>
                    <a:pt x="1715" y="4001"/>
                    <a:pt x="2858" y="5715"/>
                  </a:cubicBezTo>
                  <a:cubicBezTo>
                    <a:pt x="4001" y="7429"/>
                    <a:pt x="5144" y="9716"/>
                    <a:pt x="6286" y="11430"/>
                  </a:cubicBezTo>
                  <a:cubicBezTo>
                    <a:pt x="8001" y="15431"/>
                    <a:pt x="9144" y="20003"/>
                    <a:pt x="9716" y="24574"/>
                  </a:cubicBezTo>
                  <a:cubicBezTo>
                    <a:pt x="8001" y="20003"/>
                    <a:pt x="6858" y="16002"/>
                    <a:pt x="5144" y="12001"/>
                  </a:cubicBezTo>
                  <a:cubicBezTo>
                    <a:pt x="4572" y="9716"/>
                    <a:pt x="3429" y="8001"/>
                    <a:pt x="2286" y="5715"/>
                  </a:cubicBezTo>
                  <a:cubicBezTo>
                    <a:pt x="571" y="4001"/>
                    <a:pt x="0" y="2286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271488BD-E1B9-1F65-90F5-C0CB119DEE4B}"/>
                </a:ext>
              </a:extLst>
            </p:cNvPr>
            <p:cNvSpPr/>
            <p:nvPr/>
          </p:nvSpPr>
          <p:spPr>
            <a:xfrm>
              <a:off x="7750607" y="4524912"/>
              <a:ext cx="14859" cy="14858"/>
            </a:xfrm>
            <a:custGeom>
              <a:avLst/>
              <a:gdLst>
                <a:gd name="connsiteX0" fmla="*/ 0 w 14859"/>
                <a:gd name="connsiteY0" fmla="*/ 0 h 14858"/>
                <a:gd name="connsiteX1" fmla="*/ 9145 w 14859"/>
                <a:gd name="connsiteY1" fmla="*/ 5715 h 14858"/>
                <a:gd name="connsiteX2" fmla="*/ 14860 w 14859"/>
                <a:gd name="connsiteY2" fmla="*/ 14859 h 14858"/>
                <a:gd name="connsiteX3" fmla="*/ 8001 w 14859"/>
                <a:gd name="connsiteY3" fmla="*/ 6858 h 14858"/>
                <a:gd name="connsiteX4" fmla="*/ 0 w 14859"/>
                <a:gd name="connsiteY4" fmla="*/ 0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14858">
                  <a:moveTo>
                    <a:pt x="0" y="0"/>
                  </a:moveTo>
                  <a:cubicBezTo>
                    <a:pt x="3430" y="1143"/>
                    <a:pt x="6287" y="2858"/>
                    <a:pt x="9145" y="5715"/>
                  </a:cubicBezTo>
                  <a:cubicBezTo>
                    <a:pt x="12002" y="8001"/>
                    <a:pt x="13716" y="11430"/>
                    <a:pt x="14860" y="14859"/>
                  </a:cubicBezTo>
                  <a:cubicBezTo>
                    <a:pt x="12573" y="12001"/>
                    <a:pt x="10287" y="9715"/>
                    <a:pt x="8001" y="6858"/>
                  </a:cubicBezTo>
                  <a:cubicBezTo>
                    <a:pt x="5144" y="4572"/>
                    <a:pt x="2286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D45D855B-2D6D-1F09-E3E9-6A2D680D1C01}"/>
                </a:ext>
              </a:extLst>
            </p:cNvPr>
            <p:cNvSpPr/>
            <p:nvPr/>
          </p:nvSpPr>
          <p:spPr>
            <a:xfrm>
              <a:off x="7703744" y="4496892"/>
              <a:ext cx="34290" cy="17145"/>
            </a:xfrm>
            <a:custGeom>
              <a:avLst/>
              <a:gdLst>
                <a:gd name="connsiteX0" fmla="*/ 0 w 34290"/>
                <a:gd name="connsiteY0" fmla="*/ 12001 h 17145"/>
                <a:gd name="connsiteX1" fmla="*/ 16574 w 34290"/>
                <a:gd name="connsiteY1" fmla="*/ 10858 h 17145"/>
                <a:gd name="connsiteX2" fmla="*/ 32575 w 34290"/>
                <a:gd name="connsiteY2" fmla="*/ 14859 h 17145"/>
                <a:gd name="connsiteX3" fmla="*/ 31433 w 34290"/>
                <a:gd name="connsiteY3" fmla="*/ 16002 h 17145"/>
                <a:gd name="connsiteX4" fmla="*/ 14288 w 34290"/>
                <a:gd name="connsiteY4" fmla="*/ 0 h 17145"/>
                <a:gd name="connsiteX5" fmla="*/ 32575 w 34290"/>
                <a:gd name="connsiteY5" fmla="*/ 14859 h 17145"/>
                <a:gd name="connsiteX6" fmla="*/ 34290 w 34290"/>
                <a:gd name="connsiteY6" fmla="*/ 17145 h 17145"/>
                <a:gd name="connsiteX7" fmla="*/ 31433 w 34290"/>
                <a:gd name="connsiteY7" fmla="*/ 16002 h 17145"/>
                <a:gd name="connsiteX8" fmla="*/ 0 w 34290"/>
                <a:gd name="connsiteY8" fmla="*/ 12001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" h="17145">
                  <a:moveTo>
                    <a:pt x="0" y="12001"/>
                  </a:moveTo>
                  <a:cubicBezTo>
                    <a:pt x="5144" y="10858"/>
                    <a:pt x="10859" y="10287"/>
                    <a:pt x="16574" y="10858"/>
                  </a:cubicBezTo>
                  <a:cubicBezTo>
                    <a:pt x="22289" y="11430"/>
                    <a:pt x="27432" y="13144"/>
                    <a:pt x="32575" y="14859"/>
                  </a:cubicBezTo>
                  <a:lnTo>
                    <a:pt x="31433" y="16002"/>
                  </a:lnTo>
                  <a:cubicBezTo>
                    <a:pt x="26860" y="9716"/>
                    <a:pt x="21145" y="4572"/>
                    <a:pt x="14288" y="0"/>
                  </a:cubicBezTo>
                  <a:cubicBezTo>
                    <a:pt x="21717" y="3429"/>
                    <a:pt x="28004" y="8573"/>
                    <a:pt x="32575" y="14859"/>
                  </a:cubicBezTo>
                  <a:lnTo>
                    <a:pt x="34290" y="17145"/>
                  </a:lnTo>
                  <a:lnTo>
                    <a:pt x="31433" y="16002"/>
                  </a:lnTo>
                  <a:cubicBezTo>
                    <a:pt x="21717" y="12573"/>
                    <a:pt x="10859" y="11430"/>
                    <a:pt x="0" y="1200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11DF39FF-9BEF-FA67-F1DA-5D19EDC5A578}"/>
                </a:ext>
              </a:extLst>
            </p:cNvPr>
            <p:cNvSpPr/>
            <p:nvPr/>
          </p:nvSpPr>
          <p:spPr>
            <a:xfrm>
              <a:off x="7729793" y="4502700"/>
              <a:ext cx="28258" cy="27610"/>
            </a:xfrm>
            <a:custGeom>
              <a:avLst/>
              <a:gdLst>
                <a:gd name="connsiteX0" fmla="*/ 25958 w 28258"/>
                <a:gd name="connsiteY0" fmla="*/ 25641 h 27610"/>
                <a:gd name="connsiteX1" fmla="*/ 8241 w 28258"/>
                <a:gd name="connsiteY1" fmla="*/ 19926 h 27610"/>
                <a:gd name="connsiteX2" fmla="*/ 1955 w 28258"/>
                <a:gd name="connsiteY2" fmla="*/ 2781 h 27610"/>
                <a:gd name="connsiteX3" fmla="*/ 21957 w 28258"/>
                <a:gd name="connsiteY3" fmla="*/ 5638 h 27610"/>
                <a:gd name="connsiteX4" fmla="*/ 25958 w 28258"/>
                <a:gd name="connsiteY4" fmla="*/ 25641 h 2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8" h="27610">
                  <a:moveTo>
                    <a:pt x="25958" y="25641"/>
                  </a:moveTo>
                  <a:cubicBezTo>
                    <a:pt x="21386" y="30213"/>
                    <a:pt x="15099" y="26212"/>
                    <a:pt x="8241" y="19926"/>
                  </a:cubicBezTo>
                  <a:cubicBezTo>
                    <a:pt x="1384" y="13639"/>
                    <a:pt x="-2617" y="7353"/>
                    <a:pt x="1955" y="2781"/>
                  </a:cubicBezTo>
                  <a:cubicBezTo>
                    <a:pt x="6527" y="-1791"/>
                    <a:pt x="15099" y="-648"/>
                    <a:pt x="21957" y="5638"/>
                  </a:cubicBezTo>
                  <a:cubicBezTo>
                    <a:pt x="28815" y="11925"/>
                    <a:pt x="29959" y="20497"/>
                    <a:pt x="25958" y="2564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666C78B2-2BC2-1D41-FF7E-4C2142CA9223}"/>
                </a:ext>
              </a:extLst>
            </p:cNvPr>
            <p:cNvSpPr/>
            <p:nvPr/>
          </p:nvSpPr>
          <p:spPr>
            <a:xfrm>
              <a:off x="7601955" y="4308636"/>
              <a:ext cx="190097" cy="176364"/>
            </a:xfrm>
            <a:custGeom>
              <a:avLst/>
              <a:gdLst>
                <a:gd name="connsiteX0" fmla="*/ 90931 w 190097"/>
                <a:gd name="connsiteY0" fmla="*/ 70550 h 176364"/>
                <a:gd name="connsiteX1" fmla="*/ 100647 w 190097"/>
                <a:gd name="connsiteY1" fmla="*/ 7685 h 176364"/>
                <a:gd name="connsiteX2" fmla="*/ 123507 w 190097"/>
                <a:gd name="connsiteY2" fmla="*/ 19686 h 176364"/>
                <a:gd name="connsiteX3" fmla="*/ 103504 w 190097"/>
                <a:gd name="connsiteY3" fmla="*/ 71121 h 176364"/>
                <a:gd name="connsiteX4" fmla="*/ 157797 w 190097"/>
                <a:gd name="connsiteY4" fmla="*/ 29402 h 176364"/>
                <a:gd name="connsiteX5" fmla="*/ 152082 w 190097"/>
                <a:gd name="connsiteY5" fmla="*/ 60834 h 176364"/>
                <a:gd name="connsiteX6" fmla="*/ 112077 w 190097"/>
                <a:gd name="connsiteY6" fmla="*/ 76265 h 176364"/>
                <a:gd name="connsiteX7" fmla="*/ 174942 w 190097"/>
                <a:gd name="connsiteY7" fmla="*/ 75122 h 176364"/>
                <a:gd name="connsiteX8" fmla="*/ 176656 w 190097"/>
                <a:gd name="connsiteY8" fmla="*/ 102554 h 176364"/>
                <a:gd name="connsiteX9" fmla="*/ 116077 w 190097"/>
                <a:gd name="connsiteY9" fmla="*/ 85409 h 176364"/>
                <a:gd name="connsiteX10" fmla="*/ 171512 w 190097"/>
                <a:gd name="connsiteY10" fmla="*/ 116841 h 176364"/>
                <a:gd name="connsiteX11" fmla="*/ 158939 w 190097"/>
                <a:gd name="connsiteY11" fmla="*/ 145416 h 176364"/>
                <a:gd name="connsiteX12" fmla="*/ 112077 w 190097"/>
                <a:gd name="connsiteY12" fmla="*/ 94553 h 176364"/>
                <a:gd name="connsiteX13" fmla="*/ 137222 w 190097"/>
                <a:gd name="connsiteY13" fmla="*/ 141416 h 176364"/>
                <a:gd name="connsiteX14" fmla="*/ 117219 w 190097"/>
                <a:gd name="connsiteY14" fmla="*/ 163704 h 176364"/>
                <a:gd name="connsiteX15" fmla="*/ 98360 w 190097"/>
                <a:gd name="connsiteY15" fmla="*/ 93410 h 176364"/>
                <a:gd name="connsiteX16" fmla="*/ 93788 w 190097"/>
                <a:gd name="connsiteY16" fmla="*/ 166562 h 176364"/>
                <a:gd name="connsiteX17" fmla="*/ 74357 w 190097"/>
                <a:gd name="connsiteY17" fmla="*/ 134558 h 176364"/>
                <a:gd name="connsiteX18" fmla="*/ 86930 w 190097"/>
                <a:gd name="connsiteY18" fmla="*/ 91124 h 176364"/>
                <a:gd name="connsiteX19" fmla="*/ 45211 w 190097"/>
                <a:gd name="connsiteY19" fmla="*/ 136844 h 176364"/>
                <a:gd name="connsiteX20" fmla="*/ 80072 w 190097"/>
                <a:gd name="connsiteY20" fmla="*/ 85409 h 176364"/>
                <a:gd name="connsiteX21" fmla="*/ 34352 w 190097"/>
                <a:gd name="connsiteY21" fmla="*/ 96267 h 176364"/>
                <a:gd name="connsiteX22" fmla="*/ 3492 w 190097"/>
                <a:gd name="connsiteY22" fmla="*/ 81408 h 176364"/>
                <a:gd name="connsiteX23" fmla="*/ 77787 w 190097"/>
                <a:gd name="connsiteY23" fmla="*/ 75693 h 176364"/>
                <a:gd name="connsiteX24" fmla="*/ 39496 w 190097"/>
                <a:gd name="connsiteY24" fmla="*/ 64263 h 176364"/>
                <a:gd name="connsiteX25" fmla="*/ 15493 w 190097"/>
                <a:gd name="connsiteY25" fmla="*/ 37403 h 176364"/>
                <a:gd name="connsiteX26" fmla="*/ 80072 w 190097"/>
                <a:gd name="connsiteY26" fmla="*/ 70550 h 176364"/>
                <a:gd name="connsiteX27" fmla="*/ 50926 w 190097"/>
                <a:gd name="connsiteY27" fmla="*/ 29402 h 176364"/>
                <a:gd name="connsiteX28" fmla="*/ 65784 w 190097"/>
                <a:gd name="connsiteY28" fmla="*/ 12257 h 176364"/>
                <a:gd name="connsiteX29" fmla="*/ 90931 w 190097"/>
                <a:gd name="connsiteY29" fmla="*/ 70550 h 17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0097" h="176364">
                  <a:moveTo>
                    <a:pt x="90931" y="70550"/>
                  </a:moveTo>
                  <a:cubicBezTo>
                    <a:pt x="90931" y="70550"/>
                    <a:pt x="86930" y="23687"/>
                    <a:pt x="100647" y="7685"/>
                  </a:cubicBezTo>
                  <a:cubicBezTo>
                    <a:pt x="114362" y="-8317"/>
                    <a:pt x="128649" y="3113"/>
                    <a:pt x="123507" y="19686"/>
                  </a:cubicBezTo>
                  <a:cubicBezTo>
                    <a:pt x="118363" y="36260"/>
                    <a:pt x="103504" y="71121"/>
                    <a:pt x="103504" y="71121"/>
                  </a:cubicBezTo>
                  <a:cubicBezTo>
                    <a:pt x="103504" y="71121"/>
                    <a:pt x="130936" y="32259"/>
                    <a:pt x="157797" y="29402"/>
                  </a:cubicBezTo>
                  <a:cubicBezTo>
                    <a:pt x="184657" y="26544"/>
                    <a:pt x="171512" y="51119"/>
                    <a:pt x="152082" y="60834"/>
                  </a:cubicBezTo>
                  <a:cubicBezTo>
                    <a:pt x="138937" y="67121"/>
                    <a:pt x="125792" y="72264"/>
                    <a:pt x="112077" y="76265"/>
                  </a:cubicBezTo>
                  <a:cubicBezTo>
                    <a:pt x="112077" y="76265"/>
                    <a:pt x="150367" y="65406"/>
                    <a:pt x="174942" y="75122"/>
                  </a:cubicBezTo>
                  <a:cubicBezTo>
                    <a:pt x="199516" y="84837"/>
                    <a:pt x="189800" y="106554"/>
                    <a:pt x="176656" y="102554"/>
                  </a:cubicBezTo>
                  <a:cubicBezTo>
                    <a:pt x="163512" y="98553"/>
                    <a:pt x="136079" y="84837"/>
                    <a:pt x="116077" y="85409"/>
                  </a:cubicBezTo>
                  <a:cubicBezTo>
                    <a:pt x="116077" y="85409"/>
                    <a:pt x="160654" y="97410"/>
                    <a:pt x="171512" y="116841"/>
                  </a:cubicBezTo>
                  <a:cubicBezTo>
                    <a:pt x="182371" y="136272"/>
                    <a:pt x="172084" y="152846"/>
                    <a:pt x="158939" y="145416"/>
                  </a:cubicBezTo>
                  <a:cubicBezTo>
                    <a:pt x="145794" y="137987"/>
                    <a:pt x="130936" y="104268"/>
                    <a:pt x="112077" y="94553"/>
                  </a:cubicBezTo>
                  <a:cubicBezTo>
                    <a:pt x="124078" y="108269"/>
                    <a:pt x="132650" y="124271"/>
                    <a:pt x="137222" y="141416"/>
                  </a:cubicBezTo>
                  <a:cubicBezTo>
                    <a:pt x="143509" y="168276"/>
                    <a:pt x="126935" y="168848"/>
                    <a:pt x="117219" y="163704"/>
                  </a:cubicBezTo>
                  <a:cubicBezTo>
                    <a:pt x="107504" y="158561"/>
                    <a:pt x="107504" y="110555"/>
                    <a:pt x="98360" y="93410"/>
                  </a:cubicBezTo>
                  <a:cubicBezTo>
                    <a:pt x="98360" y="93410"/>
                    <a:pt x="107504" y="143130"/>
                    <a:pt x="93788" y="166562"/>
                  </a:cubicBezTo>
                  <a:cubicBezTo>
                    <a:pt x="80072" y="189993"/>
                    <a:pt x="64642" y="168276"/>
                    <a:pt x="74357" y="134558"/>
                  </a:cubicBezTo>
                  <a:cubicBezTo>
                    <a:pt x="84073" y="100839"/>
                    <a:pt x="86930" y="91124"/>
                    <a:pt x="86930" y="91124"/>
                  </a:cubicBezTo>
                  <a:cubicBezTo>
                    <a:pt x="86930" y="91124"/>
                    <a:pt x="70357" y="127128"/>
                    <a:pt x="45211" y="136844"/>
                  </a:cubicBezTo>
                  <a:cubicBezTo>
                    <a:pt x="20064" y="146559"/>
                    <a:pt x="42924" y="95124"/>
                    <a:pt x="80072" y="85409"/>
                  </a:cubicBezTo>
                  <a:cubicBezTo>
                    <a:pt x="64642" y="86552"/>
                    <a:pt x="49212" y="90552"/>
                    <a:pt x="34352" y="96267"/>
                  </a:cubicBezTo>
                  <a:cubicBezTo>
                    <a:pt x="10349" y="105983"/>
                    <a:pt x="-7938" y="93410"/>
                    <a:pt x="3492" y="81408"/>
                  </a:cubicBezTo>
                  <a:cubicBezTo>
                    <a:pt x="19493" y="64835"/>
                    <a:pt x="62927" y="72836"/>
                    <a:pt x="77787" y="75693"/>
                  </a:cubicBezTo>
                  <a:cubicBezTo>
                    <a:pt x="77787" y="75693"/>
                    <a:pt x="75500" y="70550"/>
                    <a:pt x="39496" y="64263"/>
                  </a:cubicBezTo>
                  <a:cubicBezTo>
                    <a:pt x="3492" y="57977"/>
                    <a:pt x="7492" y="43118"/>
                    <a:pt x="15493" y="37403"/>
                  </a:cubicBezTo>
                  <a:cubicBezTo>
                    <a:pt x="23494" y="31688"/>
                    <a:pt x="63499" y="41975"/>
                    <a:pt x="80072" y="70550"/>
                  </a:cubicBezTo>
                  <a:cubicBezTo>
                    <a:pt x="80072" y="70550"/>
                    <a:pt x="70928" y="41975"/>
                    <a:pt x="50926" y="29402"/>
                  </a:cubicBezTo>
                  <a:cubicBezTo>
                    <a:pt x="30923" y="16829"/>
                    <a:pt x="53212" y="-316"/>
                    <a:pt x="65784" y="12257"/>
                  </a:cubicBezTo>
                  <a:cubicBezTo>
                    <a:pt x="78358" y="24830"/>
                    <a:pt x="89217" y="44832"/>
                    <a:pt x="90931" y="705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87F3C4E-CCCC-1B7D-7CB0-334ADB3B8857}"/>
                </a:ext>
              </a:extLst>
            </p:cNvPr>
            <p:cNvSpPr/>
            <p:nvPr/>
          </p:nvSpPr>
          <p:spPr>
            <a:xfrm>
              <a:off x="7708888" y="4366030"/>
              <a:ext cx="21716" cy="17145"/>
            </a:xfrm>
            <a:custGeom>
              <a:avLst/>
              <a:gdLst>
                <a:gd name="connsiteX0" fmla="*/ 0 w 21716"/>
                <a:gd name="connsiteY0" fmla="*/ 17145 h 17145"/>
                <a:gd name="connsiteX1" fmla="*/ 21717 w 21716"/>
                <a:gd name="connsiteY1" fmla="*/ 0 h 17145"/>
                <a:gd name="connsiteX2" fmla="*/ 10287 w 21716"/>
                <a:gd name="connsiteY2" fmla="*/ 8001 h 17145"/>
                <a:gd name="connsiteX3" fmla="*/ 0 w 21716"/>
                <a:gd name="connsiteY3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6" h="17145">
                  <a:moveTo>
                    <a:pt x="0" y="17145"/>
                  </a:moveTo>
                  <a:cubicBezTo>
                    <a:pt x="5144" y="9144"/>
                    <a:pt x="12573" y="2858"/>
                    <a:pt x="21717" y="0"/>
                  </a:cubicBezTo>
                  <a:cubicBezTo>
                    <a:pt x="17716" y="2858"/>
                    <a:pt x="14288" y="5144"/>
                    <a:pt x="10287" y="8001"/>
                  </a:cubicBezTo>
                  <a:cubicBezTo>
                    <a:pt x="6286" y="10859"/>
                    <a:pt x="4000" y="14288"/>
                    <a:pt x="0" y="17145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E7856409-C48A-1A14-48EC-BC0BA2CFF6DD}"/>
                </a:ext>
              </a:extLst>
            </p:cNvPr>
            <p:cNvSpPr/>
            <p:nvPr/>
          </p:nvSpPr>
          <p:spPr>
            <a:xfrm>
              <a:off x="7715745" y="4386458"/>
              <a:ext cx="22860" cy="3003"/>
            </a:xfrm>
            <a:custGeom>
              <a:avLst/>
              <a:gdLst>
                <a:gd name="connsiteX0" fmla="*/ 0 w 22860"/>
                <a:gd name="connsiteY0" fmla="*/ 3003 h 3003"/>
                <a:gd name="connsiteX1" fmla="*/ 11430 w 22860"/>
                <a:gd name="connsiteY1" fmla="*/ 146 h 3003"/>
                <a:gd name="connsiteX2" fmla="*/ 22860 w 22860"/>
                <a:gd name="connsiteY2" fmla="*/ 1860 h 3003"/>
                <a:gd name="connsiteX3" fmla="*/ 11430 w 22860"/>
                <a:gd name="connsiteY3" fmla="*/ 1860 h 3003"/>
                <a:gd name="connsiteX4" fmla="*/ 0 w 22860"/>
                <a:gd name="connsiteY4" fmla="*/ 3003 h 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" h="3003">
                  <a:moveTo>
                    <a:pt x="0" y="3003"/>
                  </a:moveTo>
                  <a:cubicBezTo>
                    <a:pt x="3429" y="717"/>
                    <a:pt x="7430" y="-426"/>
                    <a:pt x="11430" y="146"/>
                  </a:cubicBezTo>
                  <a:cubicBezTo>
                    <a:pt x="15431" y="146"/>
                    <a:pt x="19431" y="717"/>
                    <a:pt x="22860" y="1860"/>
                  </a:cubicBezTo>
                  <a:cubicBezTo>
                    <a:pt x="18860" y="1860"/>
                    <a:pt x="14859" y="1860"/>
                    <a:pt x="11430" y="1860"/>
                  </a:cubicBezTo>
                  <a:cubicBezTo>
                    <a:pt x="7430" y="1860"/>
                    <a:pt x="4001" y="1860"/>
                    <a:pt x="0" y="300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60390C9-4D13-7D66-095D-1EBAB9F52AC3}"/>
                </a:ext>
              </a:extLst>
            </p:cNvPr>
            <p:cNvSpPr/>
            <p:nvPr/>
          </p:nvSpPr>
          <p:spPr>
            <a:xfrm>
              <a:off x="7716889" y="4397462"/>
              <a:ext cx="19430" cy="12001"/>
            </a:xfrm>
            <a:custGeom>
              <a:avLst/>
              <a:gdLst>
                <a:gd name="connsiteX0" fmla="*/ 0 w 19430"/>
                <a:gd name="connsiteY0" fmla="*/ 0 h 12001"/>
                <a:gd name="connsiteX1" fmla="*/ 10858 w 19430"/>
                <a:gd name="connsiteY1" fmla="*/ 4001 h 12001"/>
                <a:gd name="connsiteX2" fmla="*/ 19430 w 19430"/>
                <a:gd name="connsiteY2" fmla="*/ 12001 h 12001"/>
                <a:gd name="connsiteX3" fmla="*/ 9715 w 19430"/>
                <a:gd name="connsiteY3" fmla="*/ 5715 h 12001"/>
                <a:gd name="connsiteX4" fmla="*/ 0 w 19430"/>
                <a:gd name="connsiteY4" fmla="*/ 0 h 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0" h="12001">
                  <a:moveTo>
                    <a:pt x="0" y="0"/>
                  </a:moveTo>
                  <a:cubicBezTo>
                    <a:pt x="4000" y="571"/>
                    <a:pt x="7429" y="1714"/>
                    <a:pt x="10858" y="4001"/>
                  </a:cubicBezTo>
                  <a:cubicBezTo>
                    <a:pt x="14288" y="5715"/>
                    <a:pt x="17145" y="8573"/>
                    <a:pt x="19430" y="12001"/>
                  </a:cubicBezTo>
                  <a:cubicBezTo>
                    <a:pt x="16573" y="9716"/>
                    <a:pt x="13144" y="7429"/>
                    <a:pt x="9715" y="5715"/>
                  </a:cubicBezTo>
                  <a:cubicBezTo>
                    <a:pt x="6858" y="3429"/>
                    <a:pt x="3429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07DD113A-6B20-5003-FD64-F10FB53B01A2}"/>
                </a:ext>
              </a:extLst>
            </p:cNvPr>
            <p:cNvSpPr/>
            <p:nvPr/>
          </p:nvSpPr>
          <p:spPr>
            <a:xfrm>
              <a:off x="7710030" y="4401457"/>
              <a:ext cx="8024" cy="23431"/>
            </a:xfrm>
            <a:custGeom>
              <a:avLst/>
              <a:gdLst>
                <a:gd name="connsiteX0" fmla="*/ 0 w 8024"/>
                <a:gd name="connsiteY0" fmla="*/ 0 h 23431"/>
                <a:gd name="connsiteX1" fmla="*/ 6286 w 8024"/>
                <a:gd name="connsiteY1" fmla="*/ 10859 h 23431"/>
                <a:gd name="connsiteX2" fmla="*/ 7430 w 8024"/>
                <a:gd name="connsiteY2" fmla="*/ 23432 h 23431"/>
                <a:gd name="connsiteX3" fmla="*/ 4001 w 8024"/>
                <a:gd name="connsiteY3" fmla="*/ 12002 h 23431"/>
                <a:gd name="connsiteX4" fmla="*/ 0 w 8024"/>
                <a:gd name="connsiteY4" fmla="*/ 0 h 2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4" h="23431">
                  <a:moveTo>
                    <a:pt x="0" y="0"/>
                  </a:moveTo>
                  <a:cubicBezTo>
                    <a:pt x="2858" y="3429"/>
                    <a:pt x="4572" y="6858"/>
                    <a:pt x="6286" y="10859"/>
                  </a:cubicBezTo>
                  <a:cubicBezTo>
                    <a:pt x="8001" y="14859"/>
                    <a:pt x="8573" y="18860"/>
                    <a:pt x="7430" y="23432"/>
                  </a:cubicBezTo>
                  <a:cubicBezTo>
                    <a:pt x="6858" y="19431"/>
                    <a:pt x="5715" y="15431"/>
                    <a:pt x="4001" y="12002"/>
                  </a:cubicBezTo>
                  <a:cubicBezTo>
                    <a:pt x="3429" y="7430"/>
                    <a:pt x="1715" y="4001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40A30FB5-BC6C-6455-01FC-94D3B9087086}"/>
                </a:ext>
              </a:extLst>
            </p:cNvPr>
            <p:cNvSpPr/>
            <p:nvPr/>
          </p:nvSpPr>
          <p:spPr>
            <a:xfrm>
              <a:off x="7691171" y="4398599"/>
              <a:ext cx="8000" cy="25146"/>
            </a:xfrm>
            <a:custGeom>
              <a:avLst/>
              <a:gdLst>
                <a:gd name="connsiteX0" fmla="*/ 8000 w 8000"/>
                <a:gd name="connsiteY0" fmla="*/ 0 h 25146"/>
                <a:gd name="connsiteX1" fmla="*/ 4000 w 8000"/>
                <a:gd name="connsiteY1" fmla="*/ 12573 h 25146"/>
                <a:gd name="connsiteX2" fmla="*/ 0 w 8000"/>
                <a:gd name="connsiteY2" fmla="*/ 25146 h 25146"/>
                <a:gd name="connsiteX3" fmla="*/ 1714 w 8000"/>
                <a:gd name="connsiteY3" fmla="*/ 12002 h 25146"/>
                <a:gd name="connsiteX4" fmla="*/ 8000 w 8000"/>
                <a:gd name="connsiteY4" fmla="*/ 0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" h="25146">
                  <a:moveTo>
                    <a:pt x="8000" y="0"/>
                  </a:moveTo>
                  <a:cubicBezTo>
                    <a:pt x="6858" y="4001"/>
                    <a:pt x="5143" y="8001"/>
                    <a:pt x="4000" y="12573"/>
                  </a:cubicBezTo>
                  <a:cubicBezTo>
                    <a:pt x="2858" y="17145"/>
                    <a:pt x="1714" y="20574"/>
                    <a:pt x="0" y="25146"/>
                  </a:cubicBezTo>
                  <a:cubicBezTo>
                    <a:pt x="0" y="20574"/>
                    <a:pt x="571" y="16574"/>
                    <a:pt x="1714" y="12002"/>
                  </a:cubicBezTo>
                  <a:cubicBezTo>
                    <a:pt x="4000" y="7430"/>
                    <a:pt x="5715" y="3429"/>
                    <a:pt x="800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FF5B88F-E3E2-7ACD-4836-28BA9668CBB4}"/>
                </a:ext>
              </a:extLst>
            </p:cNvPr>
            <p:cNvSpPr/>
            <p:nvPr/>
          </p:nvSpPr>
          <p:spPr>
            <a:xfrm>
              <a:off x="7669454" y="4394605"/>
              <a:ext cx="21145" cy="20002"/>
            </a:xfrm>
            <a:custGeom>
              <a:avLst/>
              <a:gdLst>
                <a:gd name="connsiteX0" fmla="*/ 21145 w 21145"/>
                <a:gd name="connsiteY0" fmla="*/ 0 h 20002"/>
                <a:gd name="connsiteX1" fmla="*/ 10287 w 21145"/>
                <a:gd name="connsiteY1" fmla="*/ 9716 h 20002"/>
                <a:gd name="connsiteX2" fmla="*/ 0 w 21145"/>
                <a:gd name="connsiteY2" fmla="*/ 20003 h 20002"/>
                <a:gd name="connsiteX3" fmla="*/ 9144 w 21145"/>
                <a:gd name="connsiteY3" fmla="*/ 8001 h 20002"/>
                <a:gd name="connsiteX4" fmla="*/ 21145 w 21145"/>
                <a:gd name="connsiteY4" fmla="*/ 0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002">
                  <a:moveTo>
                    <a:pt x="21145" y="0"/>
                  </a:moveTo>
                  <a:cubicBezTo>
                    <a:pt x="17716" y="3429"/>
                    <a:pt x="13716" y="6286"/>
                    <a:pt x="10287" y="9716"/>
                  </a:cubicBezTo>
                  <a:cubicBezTo>
                    <a:pt x="6858" y="13144"/>
                    <a:pt x="3429" y="16574"/>
                    <a:pt x="0" y="20003"/>
                  </a:cubicBezTo>
                  <a:cubicBezTo>
                    <a:pt x="2286" y="15431"/>
                    <a:pt x="5144" y="11430"/>
                    <a:pt x="9144" y="8001"/>
                  </a:cubicBezTo>
                  <a:cubicBezTo>
                    <a:pt x="12573" y="5144"/>
                    <a:pt x="17145" y="2286"/>
                    <a:pt x="21145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349788B7-14F7-921C-593E-93E1AA7D143C}"/>
                </a:ext>
              </a:extLst>
            </p:cNvPr>
            <p:cNvSpPr/>
            <p:nvPr/>
          </p:nvSpPr>
          <p:spPr>
            <a:xfrm>
              <a:off x="7661453" y="4387752"/>
              <a:ext cx="25146" cy="2285"/>
            </a:xfrm>
            <a:custGeom>
              <a:avLst/>
              <a:gdLst>
                <a:gd name="connsiteX0" fmla="*/ 25146 w 25146"/>
                <a:gd name="connsiteY0" fmla="*/ 1714 h 2285"/>
                <a:gd name="connsiteX1" fmla="*/ 12573 w 25146"/>
                <a:gd name="connsiteY1" fmla="*/ 1714 h 2285"/>
                <a:gd name="connsiteX2" fmla="*/ 0 w 25146"/>
                <a:gd name="connsiteY2" fmla="*/ 2286 h 2285"/>
                <a:gd name="connsiteX3" fmla="*/ 12573 w 25146"/>
                <a:gd name="connsiteY3" fmla="*/ 0 h 2285"/>
                <a:gd name="connsiteX4" fmla="*/ 25146 w 25146"/>
                <a:gd name="connsiteY4" fmla="*/ 1714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" h="2285">
                  <a:moveTo>
                    <a:pt x="25146" y="1714"/>
                  </a:moveTo>
                  <a:cubicBezTo>
                    <a:pt x="20574" y="1714"/>
                    <a:pt x="16574" y="1143"/>
                    <a:pt x="12573" y="1714"/>
                  </a:cubicBezTo>
                  <a:cubicBezTo>
                    <a:pt x="8573" y="2286"/>
                    <a:pt x="4001" y="2286"/>
                    <a:pt x="0" y="2286"/>
                  </a:cubicBezTo>
                  <a:cubicBezTo>
                    <a:pt x="4001" y="571"/>
                    <a:pt x="8573" y="0"/>
                    <a:pt x="12573" y="0"/>
                  </a:cubicBezTo>
                  <a:cubicBezTo>
                    <a:pt x="16574" y="0"/>
                    <a:pt x="21146" y="571"/>
                    <a:pt x="25146" y="171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A5173D10-D695-739A-7BFD-D7DAE39BE62D}"/>
                </a:ext>
              </a:extLst>
            </p:cNvPr>
            <p:cNvSpPr/>
            <p:nvPr/>
          </p:nvSpPr>
          <p:spPr>
            <a:xfrm>
              <a:off x="7667739" y="4373465"/>
              <a:ext cx="14859" cy="8572"/>
            </a:xfrm>
            <a:custGeom>
              <a:avLst/>
              <a:gdLst>
                <a:gd name="connsiteX0" fmla="*/ 14860 w 14859"/>
                <a:gd name="connsiteY0" fmla="*/ 8573 h 8572"/>
                <a:gd name="connsiteX1" fmla="*/ 7430 w 14859"/>
                <a:gd name="connsiteY1" fmla="*/ 4572 h 8572"/>
                <a:gd name="connsiteX2" fmla="*/ 0 w 14859"/>
                <a:gd name="connsiteY2" fmla="*/ 0 h 8572"/>
                <a:gd name="connsiteX3" fmla="*/ 8001 w 14859"/>
                <a:gd name="connsiteY3" fmla="*/ 2858 h 8572"/>
                <a:gd name="connsiteX4" fmla="*/ 14860 w 14859"/>
                <a:gd name="connsiteY4" fmla="*/ 857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8572">
                  <a:moveTo>
                    <a:pt x="14860" y="8573"/>
                  </a:moveTo>
                  <a:cubicBezTo>
                    <a:pt x="12002" y="7429"/>
                    <a:pt x="9716" y="5715"/>
                    <a:pt x="7430" y="4572"/>
                  </a:cubicBezTo>
                  <a:cubicBezTo>
                    <a:pt x="5144" y="3429"/>
                    <a:pt x="2286" y="1714"/>
                    <a:pt x="0" y="0"/>
                  </a:cubicBezTo>
                  <a:cubicBezTo>
                    <a:pt x="2858" y="571"/>
                    <a:pt x="5715" y="1143"/>
                    <a:pt x="8001" y="2858"/>
                  </a:cubicBezTo>
                  <a:cubicBezTo>
                    <a:pt x="10859" y="4000"/>
                    <a:pt x="13145" y="5715"/>
                    <a:pt x="14860" y="857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356EBB8D-7F1E-7740-F3D2-E7ECAC17295C}"/>
                </a:ext>
              </a:extLst>
            </p:cNvPr>
            <p:cNvSpPr/>
            <p:nvPr/>
          </p:nvSpPr>
          <p:spPr>
            <a:xfrm>
              <a:off x="7680313" y="4358594"/>
              <a:ext cx="7643" cy="19431"/>
            </a:xfrm>
            <a:custGeom>
              <a:avLst/>
              <a:gdLst>
                <a:gd name="connsiteX0" fmla="*/ 7429 w 7643"/>
                <a:gd name="connsiteY0" fmla="*/ 19431 h 19431"/>
                <a:gd name="connsiteX1" fmla="*/ 4000 w 7643"/>
                <a:gd name="connsiteY1" fmla="*/ 9716 h 19431"/>
                <a:gd name="connsiteX2" fmla="*/ 0 w 7643"/>
                <a:gd name="connsiteY2" fmla="*/ 0 h 19431"/>
                <a:gd name="connsiteX3" fmla="*/ 5715 w 7643"/>
                <a:gd name="connsiteY3" fmla="*/ 9144 h 19431"/>
                <a:gd name="connsiteX4" fmla="*/ 7429 w 7643"/>
                <a:gd name="connsiteY4" fmla="*/ 19431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3" h="19431">
                  <a:moveTo>
                    <a:pt x="7429" y="19431"/>
                  </a:moveTo>
                  <a:cubicBezTo>
                    <a:pt x="6286" y="16002"/>
                    <a:pt x="5144" y="12573"/>
                    <a:pt x="4000" y="9716"/>
                  </a:cubicBezTo>
                  <a:cubicBezTo>
                    <a:pt x="2858" y="6858"/>
                    <a:pt x="1143" y="3429"/>
                    <a:pt x="0" y="0"/>
                  </a:cubicBezTo>
                  <a:cubicBezTo>
                    <a:pt x="2286" y="2858"/>
                    <a:pt x="4572" y="5715"/>
                    <a:pt x="5715" y="9144"/>
                  </a:cubicBezTo>
                  <a:cubicBezTo>
                    <a:pt x="7429" y="12573"/>
                    <a:pt x="8001" y="16002"/>
                    <a:pt x="7429" y="1943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FD920623-FA3E-FEDD-AB83-A1902384BDB7}"/>
                </a:ext>
              </a:extLst>
            </p:cNvPr>
            <p:cNvSpPr/>
            <p:nvPr/>
          </p:nvSpPr>
          <p:spPr>
            <a:xfrm>
              <a:off x="7699940" y="4351159"/>
              <a:ext cx="6661" cy="29718"/>
            </a:xfrm>
            <a:custGeom>
              <a:avLst/>
              <a:gdLst>
                <a:gd name="connsiteX0" fmla="*/ 375 w 6661"/>
                <a:gd name="connsiteY0" fmla="*/ 29718 h 29718"/>
                <a:gd name="connsiteX1" fmla="*/ 947 w 6661"/>
                <a:gd name="connsiteY1" fmla="*/ 14288 h 29718"/>
                <a:gd name="connsiteX2" fmla="*/ 6662 w 6661"/>
                <a:gd name="connsiteY2" fmla="*/ 0 h 29718"/>
                <a:gd name="connsiteX3" fmla="*/ 2661 w 6661"/>
                <a:gd name="connsiteY3" fmla="*/ 14859 h 29718"/>
                <a:gd name="connsiteX4" fmla="*/ 375 w 6661"/>
                <a:gd name="connsiteY4" fmla="*/ 29718 h 2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1" h="29718">
                  <a:moveTo>
                    <a:pt x="375" y="29718"/>
                  </a:moveTo>
                  <a:cubicBezTo>
                    <a:pt x="-196" y="24574"/>
                    <a:pt x="-196" y="19431"/>
                    <a:pt x="947" y="14288"/>
                  </a:cubicBezTo>
                  <a:cubicBezTo>
                    <a:pt x="2089" y="9144"/>
                    <a:pt x="3804" y="4001"/>
                    <a:pt x="6662" y="0"/>
                  </a:cubicBezTo>
                  <a:cubicBezTo>
                    <a:pt x="4947" y="5143"/>
                    <a:pt x="3804" y="9716"/>
                    <a:pt x="2661" y="14859"/>
                  </a:cubicBezTo>
                  <a:cubicBezTo>
                    <a:pt x="1518" y="19431"/>
                    <a:pt x="947" y="24574"/>
                    <a:pt x="375" y="297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91CD1BDC-3BF7-3643-760C-3130197348E9}"/>
                </a:ext>
              </a:extLst>
            </p:cNvPr>
            <p:cNvSpPr/>
            <p:nvPr/>
          </p:nvSpPr>
          <p:spPr>
            <a:xfrm>
              <a:off x="7679378" y="4374108"/>
              <a:ext cx="42445" cy="32156"/>
            </a:xfrm>
            <a:custGeom>
              <a:avLst/>
              <a:gdLst>
                <a:gd name="connsiteX0" fmla="*/ 934 w 42445"/>
                <a:gd name="connsiteY0" fmla="*/ 7346 h 32156"/>
                <a:gd name="connsiteX1" fmla="*/ 27223 w 42445"/>
                <a:gd name="connsiteY1" fmla="*/ 2774 h 32156"/>
                <a:gd name="connsiteX2" fmla="*/ 41511 w 42445"/>
                <a:gd name="connsiteY2" fmla="*/ 25063 h 32156"/>
                <a:gd name="connsiteX3" fmla="*/ 15222 w 42445"/>
                <a:gd name="connsiteY3" fmla="*/ 29634 h 32156"/>
                <a:gd name="connsiteX4" fmla="*/ 934 w 42445"/>
                <a:gd name="connsiteY4" fmla="*/ 7346 h 3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5" h="32156">
                  <a:moveTo>
                    <a:pt x="934" y="7346"/>
                  </a:moveTo>
                  <a:cubicBezTo>
                    <a:pt x="4363" y="-84"/>
                    <a:pt x="15793" y="-2369"/>
                    <a:pt x="27223" y="2774"/>
                  </a:cubicBezTo>
                  <a:cubicBezTo>
                    <a:pt x="38653" y="7918"/>
                    <a:pt x="44940" y="17633"/>
                    <a:pt x="41511" y="25063"/>
                  </a:cubicBezTo>
                  <a:cubicBezTo>
                    <a:pt x="38082" y="32492"/>
                    <a:pt x="26652" y="34206"/>
                    <a:pt x="15222" y="29634"/>
                  </a:cubicBezTo>
                  <a:cubicBezTo>
                    <a:pt x="3792" y="25063"/>
                    <a:pt x="-2494" y="14776"/>
                    <a:pt x="934" y="734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id="{A2B5188B-413A-B731-7AFE-7C53689FBDBC}"/>
              </a:ext>
            </a:extLst>
          </p:cNvPr>
          <p:cNvGrpSpPr/>
          <p:nvPr/>
        </p:nvGrpSpPr>
        <p:grpSpPr>
          <a:xfrm>
            <a:off x="8464421" y="4545072"/>
            <a:ext cx="1247927" cy="1786682"/>
            <a:chOff x="8462367" y="4559076"/>
            <a:chExt cx="1247927" cy="1786682"/>
          </a:xfrm>
        </p:grpSpPr>
        <p:grpSp>
          <p:nvGrpSpPr>
            <p:cNvPr id="581" name="组合 580">
              <a:extLst>
                <a:ext uri="{FF2B5EF4-FFF2-40B4-BE49-F238E27FC236}">
                  <a16:creationId xmlns:a16="http://schemas.microsoft.com/office/drawing/2014/main" id="{FCAF17C3-F646-0DF3-071D-F907A972E5CE}"/>
                </a:ext>
              </a:extLst>
            </p:cNvPr>
            <p:cNvGrpSpPr/>
            <p:nvPr/>
          </p:nvGrpSpPr>
          <p:grpSpPr>
            <a:xfrm>
              <a:off x="8462367" y="4559076"/>
              <a:ext cx="976952" cy="1786682"/>
              <a:chOff x="8462367" y="4559076"/>
              <a:chExt cx="976952" cy="1786682"/>
            </a:xfrm>
          </p:grpSpPr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9C13E0E8-2D8F-E2EA-CA00-5CA202041C3B}"/>
                  </a:ext>
                </a:extLst>
              </p:cNvPr>
              <p:cNvSpPr/>
              <p:nvPr/>
            </p:nvSpPr>
            <p:spPr>
              <a:xfrm rot="1419657">
                <a:off x="8565782" y="5681026"/>
                <a:ext cx="216902" cy="83375"/>
              </a:xfrm>
              <a:custGeom>
                <a:avLst/>
                <a:gdLst>
                  <a:gd name="connsiteX0" fmla="*/ 97778 w 97778"/>
                  <a:gd name="connsiteY0" fmla="*/ 1179 h 37585"/>
                  <a:gd name="connsiteX1" fmla="*/ 27484 w 97778"/>
                  <a:gd name="connsiteY1" fmla="*/ 8608 h 37585"/>
                  <a:gd name="connsiteX2" fmla="*/ 1194 w 97778"/>
                  <a:gd name="connsiteY2" fmla="*/ 26896 h 37585"/>
                  <a:gd name="connsiteX3" fmla="*/ 623 w 97778"/>
                  <a:gd name="connsiteY3" fmla="*/ 33754 h 37585"/>
                  <a:gd name="connsiteX4" fmla="*/ 5195 w 97778"/>
                  <a:gd name="connsiteY4" fmla="*/ 36040 h 37585"/>
                  <a:gd name="connsiteX5" fmla="*/ 97778 w 97778"/>
                  <a:gd name="connsiteY5" fmla="*/ 1179 h 3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78" h="37585">
                    <a:moveTo>
                      <a:pt x="97778" y="1179"/>
                    </a:moveTo>
                    <a:cubicBezTo>
                      <a:pt x="74347" y="-1679"/>
                      <a:pt x="49772" y="607"/>
                      <a:pt x="27484" y="8608"/>
                    </a:cubicBezTo>
                    <a:cubicBezTo>
                      <a:pt x="17197" y="12037"/>
                      <a:pt x="6338" y="17181"/>
                      <a:pt x="1194" y="26896"/>
                    </a:cubicBezTo>
                    <a:cubicBezTo>
                      <a:pt x="52" y="28611"/>
                      <a:pt x="-520" y="31468"/>
                      <a:pt x="623" y="33754"/>
                    </a:cubicBezTo>
                    <a:cubicBezTo>
                      <a:pt x="1766" y="34897"/>
                      <a:pt x="3481" y="36040"/>
                      <a:pt x="5195" y="36040"/>
                    </a:cubicBezTo>
                    <a:cubicBezTo>
                      <a:pt x="40057" y="42327"/>
                      <a:pt x="75489" y="29182"/>
                      <a:pt x="97778" y="11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9ED7D1A2-F0C5-493D-D7BE-99E2D222E7D7}"/>
                  </a:ext>
                </a:extLst>
              </p:cNvPr>
              <p:cNvSpPr/>
              <p:nvPr/>
            </p:nvSpPr>
            <p:spPr>
              <a:xfrm rot="1419657">
                <a:off x="8780564" y="5493481"/>
                <a:ext cx="66094" cy="244677"/>
              </a:xfrm>
              <a:custGeom>
                <a:avLst/>
                <a:gdLst>
                  <a:gd name="connsiteX0" fmla="*/ 25005 w 29795"/>
                  <a:gd name="connsiteY0" fmla="*/ 106871 h 110299"/>
                  <a:gd name="connsiteX1" fmla="*/ 2145 w 29795"/>
                  <a:gd name="connsiteY1" fmla="*/ 55436 h 110299"/>
                  <a:gd name="connsiteX2" fmla="*/ 9574 w 29795"/>
                  <a:gd name="connsiteY2" fmla="*/ 0 h 110299"/>
                  <a:gd name="connsiteX3" fmla="*/ 27291 w 29795"/>
                  <a:gd name="connsiteY3" fmla="*/ 40576 h 110299"/>
                  <a:gd name="connsiteX4" fmla="*/ 26719 w 29795"/>
                  <a:gd name="connsiteY4" fmla="*/ 110299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5" h="110299">
                    <a:moveTo>
                      <a:pt x="25005" y="106871"/>
                    </a:moveTo>
                    <a:cubicBezTo>
                      <a:pt x="14146" y="91440"/>
                      <a:pt x="6717" y="73723"/>
                      <a:pt x="2145" y="55436"/>
                    </a:cubicBezTo>
                    <a:cubicBezTo>
                      <a:pt x="-2427" y="36576"/>
                      <a:pt x="430" y="17145"/>
                      <a:pt x="9574" y="0"/>
                    </a:cubicBezTo>
                    <a:cubicBezTo>
                      <a:pt x="21004" y="10287"/>
                      <a:pt x="25005" y="25718"/>
                      <a:pt x="27291" y="40576"/>
                    </a:cubicBezTo>
                    <a:cubicBezTo>
                      <a:pt x="30720" y="63436"/>
                      <a:pt x="30720" y="87439"/>
                      <a:pt x="26719" y="110299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E0E3CB87-C835-75B2-1A9A-FA2277E01A92}"/>
                  </a:ext>
                </a:extLst>
              </p:cNvPr>
              <p:cNvSpPr/>
              <p:nvPr/>
            </p:nvSpPr>
            <p:spPr>
              <a:xfrm rot="1419657">
                <a:off x="8848893" y="5610495"/>
                <a:ext cx="92548" cy="266230"/>
              </a:xfrm>
              <a:custGeom>
                <a:avLst/>
                <a:gdLst>
                  <a:gd name="connsiteX0" fmla="*/ 41040 w 41720"/>
                  <a:gd name="connsiteY0" fmla="*/ 120015 h 120015"/>
                  <a:gd name="connsiteX1" fmla="*/ 2178 w 41720"/>
                  <a:gd name="connsiteY1" fmla="*/ 0 h 120015"/>
                  <a:gd name="connsiteX2" fmla="*/ 41040 w 41720"/>
                  <a:gd name="connsiteY2" fmla="*/ 120015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720" h="120015">
                    <a:moveTo>
                      <a:pt x="41040" y="120015"/>
                    </a:moveTo>
                    <a:cubicBezTo>
                      <a:pt x="8464" y="89154"/>
                      <a:pt x="-5823" y="44006"/>
                      <a:pt x="2178" y="0"/>
                    </a:cubicBezTo>
                    <a:cubicBezTo>
                      <a:pt x="31324" y="33147"/>
                      <a:pt x="45040" y="76581"/>
                      <a:pt x="41040" y="12001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EE613EC-D800-777C-789B-F9F4A3D67879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48FD794-B7EE-215B-7B32-DC546390D94B}"/>
                  </a:ext>
                </a:extLst>
              </p:cNvPr>
              <p:cNvSpPr/>
              <p:nvPr/>
            </p:nvSpPr>
            <p:spPr>
              <a:xfrm rot="1419657">
                <a:off x="8951025" y="5182111"/>
                <a:ext cx="109025" cy="223124"/>
              </a:xfrm>
              <a:custGeom>
                <a:avLst/>
                <a:gdLst>
                  <a:gd name="connsiteX0" fmla="*/ 47434 w 49148"/>
                  <a:gd name="connsiteY0" fmla="*/ 98869 h 100583"/>
                  <a:gd name="connsiteX1" fmla="*/ 0 w 49148"/>
                  <a:gd name="connsiteY1" fmla="*/ 0 h 100583"/>
                  <a:gd name="connsiteX2" fmla="*/ 32004 w 49148"/>
                  <a:gd name="connsiteY2" fmla="*/ 45720 h 100583"/>
                  <a:gd name="connsiteX3" fmla="*/ 49149 w 49148"/>
                  <a:gd name="connsiteY3" fmla="*/ 100584 h 10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48" h="100583">
                    <a:moveTo>
                      <a:pt x="47434" y="98869"/>
                    </a:moveTo>
                    <a:cubicBezTo>
                      <a:pt x="18288" y="74295"/>
                      <a:pt x="571" y="38291"/>
                      <a:pt x="0" y="0"/>
                    </a:cubicBezTo>
                    <a:cubicBezTo>
                      <a:pt x="16002" y="9716"/>
                      <a:pt x="25718" y="27432"/>
                      <a:pt x="32004" y="45720"/>
                    </a:cubicBezTo>
                    <a:cubicBezTo>
                      <a:pt x="38291" y="64008"/>
                      <a:pt x="41148" y="83439"/>
                      <a:pt x="49149" y="100584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E7B2F07-6C74-A08F-62D9-68BA6CD4998E}"/>
                  </a:ext>
                </a:extLst>
              </p:cNvPr>
              <p:cNvSpPr/>
              <p:nvPr/>
            </p:nvSpPr>
            <p:spPr>
              <a:xfrm rot="1419657">
                <a:off x="8637891" y="5295492"/>
                <a:ext cx="188895" cy="204109"/>
              </a:xfrm>
              <a:custGeom>
                <a:avLst/>
                <a:gdLst>
                  <a:gd name="connsiteX0" fmla="*/ 82868 w 85153"/>
                  <a:gd name="connsiteY0" fmla="*/ 0 h 92011"/>
                  <a:gd name="connsiteX1" fmla="*/ 0 w 85153"/>
                  <a:gd name="connsiteY1" fmla="*/ 92011 h 92011"/>
                  <a:gd name="connsiteX2" fmla="*/ 52006 w 85153"/>
                  <a:gd name="connsiteY2" fmla="*/ 55435 h 92011"/>
                  <a:gd name="connsiteX3" fmla="*/ 85153 w 85153"/>
                  <a:gd name="connsiteY3" fmla="*/ 571 h 92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153" h="92011">
                    <a:moveTo>
                      <a:pt x="82868" y="0"/>
                    </a:moveTo>
                    <a:cubicBezTo>
                      <a:pt x="43434" y="17716"/>
                      <a:pt x="13716" y="50863"/>
                      <a:pt x="0" y="92011"/>
                    </a:cubicBezTo>
                    <a:cubicBezTo>
                      <a:pt x="20574" y="85153"/>
                      <a:pt x="38862" y="72580"/>
                      <a:pt x="52006" y="55435"/>
                    </a:cubicBezTo>
                    <a:cubicBezTo>
                      <a:pt x="65151" y="38290"/>
                      <a:pt x="76009" y="20003"/>
                      <a:pt x="85153" y="57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4B07E453-B1BF-E388-740D-E7663B7BE03B}"/>
                  </a:ext>
                </a:extLst>
              </p:cNvPr>
              <p:cNvSpPr/>
              <p:nvPr/>
            </p:nvSpPr>
            <p:spPr>
              <a:xfrm rot="1419657">
                <a:off x="8546139" y="5264290"/>
                <a:ext cx="177487" cy="183824"/>
              </a:xfrm>
              <a:custGeom>
                <a:avLst/>
                <a:gdLst>
                  <a:gd name="connsiteX0" fmla="*/ 80010 w 80010"/>
                  <a:gd name="connsiteY0" fmla="*/ 0 h 82867"/>
                  <a:gd name="connsiteX1" fmla="*/ 25718 w 80010"/>
                  <a:gd name="connsiteY1" fmla="*/ 27432 h 82867"/>
                  <a:gd name="connsiteX2" fmla="*/ 0 w 80010"/>
                  <a:gd name="connsiteY2" fmla="*/ 82868 h 82867"/>
                  <a:gd name="connsiteX3" fmla="*/ 46863 w 80010"/>
                  <a:gd name="connsiteY3" fmla="*/ 49149 h 82867"/>
                  <a:gd name="connsiteX4" fmla="*/ 80010 w 80010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10" h="82867">
                    <a:moveTo>
                      <a:pt x="80010" y="0"/>
                    </a:moveTo>
                    <a:cubicBezTo>
                      <a:pt x="60579" y="7430"/>
                      <a:pt x="41148" y="13145"/>
                      <a:pt x="25718" y="27432"/>
                    </a:cubicBezTo>
                    <a:cubicBezTo>
                      <a:pt x="9716" y="41148"/>
                      <a:pt x="571" y="61151"/>
                      <a:pt x="0" y="82868"/>
                    </a:cubicBezTo>
                    <a:cubicBezTo>
                      <a:pt x="18288" y="76010"/>
                      <a:pt x="34861" y="64580"/>
                      <a:pt x="46863" y="49149"/>
                    </a:cubicBezTo>
                    <a:cubicBezTo>
                      <a:pt x="60008" y="33719"/>
                      <a:pt x="70866" y="17145"/>
                      <a:pt x="80010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D4FFF774-E591-71B2-1A19-A5817A1892BA}"/>
                  </a:ext>
                </a:extLst>
              </p:cNvPr>
              <p:cNvSpPr/>
              <p:nvPr/>
            </p:nvSpPr>
            <p:spPr>
              <a:xfrm rot="1419657">
                <a:off x="8773277" y="5046705"/>
                <a:ext cx="185093" cy="234535"/>
              </a:xfrm>
              <a:custGeom>
                <a:avLst/>
                <a:gdLst>
                  <a:gd name="connsiteX0" fmla="*/ 83439 w 83439"/>
                  <a:gd name="connsiteY0" fmla="*/ 105728 h 105727"/>
                  <a:gd name="connsiteX1" fmla="*/ 0 w 83439"/>
                  <a:gd name="connsiteY1" fmla="*/ 0 h 105727"/>
                  <a:gd name="connsiteX2" fmla="*/ 83439 w 83439"/>
                  <a:gd name="connsiteY2" fmla="*/ 10572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439" h="105727">
                    <a:moveTo>
                      <a:pt x="83439" y="105728"/>
                    </a:moveTo>
                    <a:cubicBezTo>
                      <a:pt x="41148" y="90869"/>
                      <a:pt x="6287" y="44577"/>
                      <a:pt x="0" y="0"/>
                    </a:cubicBezTo>
                    <a:cubicBezTo>
                      <a:pt x="39434" y="24574"/>
                      <a:pt x="69152" y="62294"/>
                      <a:pt x="83439" y="10572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8986BCBC-1E49-2E06-837D-1467492A44B4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1FA2E5B-82A5-A21B-0E11-AC8D878F76CF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DBECECA1-CA93-E400-B93D-9BCD7775BD3C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AB5FED4-1DA8-885B-BC70-86E6CB085A17}"/>
                  </a:ext>
                </a:extLst>
              </p:cNvPr>
              <p:cNvSpPr/>
              <p:nvPr/>
            </p:nvSpPr>
            <p:spPr>
              <a:xfrm rot="1419657">
                <a:off x="8998974" y="4897413"/>
                <a:ext cx="114445" cy="200304"/>
              </a:xfrm>
              <a:custGeom>
                <a:avLst/>
                <a:gdLst>
                  <a:gd name="connsiteX0" fmla="*/ 50449 w 51591"/>
                  <a:gd name="connsiteY0" fmla="*/ 89725 h 90296"/>
                  <a:gd name="connsiteX1" fmla="*/ 14444 w 51591"/>
                  <a:gd name="connsiteY1" fmla="*/ 50292 h 90296"/>
                  <a:gd name="connsiteX2" fmla="*/ 157 w 51591"/>
                  <a:gd name="connsiteY2" fmla="*/ 0 h 90296"/>
                  <a:gd name="connsiteX3" fmla="*/ 51592 w 51591"/>
                  <a:gd name="connsiteY3" fmla="*/ 90297 h 9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1" h="90296">
                    <a:moveTo>
                      <a:pt x="50449" y="89725"/>
                    </a:moveTo>
                    <a:cubicBezTo>
                      <a:pt x="37304" y="77724"/>
                      <a:pt x="25303" y="64579"/>
                      <a:pt x="14444" y="50292"/>
                    </a:cubicBezTo>
                    <a:cubicBezTo>
                      <a:pt x="4157" y="35433"/>
                      <a:pt x="-986" y="17716"/>
                      <a:pt x="157" y="0"/>
                    </a:cubicBezTo>
                    <a:cubicBezTo>
                      <a:pt x="29875" y="22860"/>
                      <a:pt x="50449" y="52578"/>
                      <a:pt x="51592" y="90297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A712F7-9B87-3CE7-21DD-EDC5065785A6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04CC0071-855C-CCBF-6AD9-15FBE271A765}"/>
                  </a:ext>
                </a:extLst>
              </p:cNvPr>
              <p:cNvSpPr/>
              <p:nvPr/>
            </p:nvSpPr>
            <p:spPr>
              <a:xfrm rot="1419657">
                <a:off x="9100746" y="4559076"/>
                <a:ext cx="61556" cy="282710"/>
              </a:xfrm>
              <a:custGeom>
                <a:avLst/>
                <a:gdLst>
                  <a:gd name="connsiteX0" fmla="*/ 18318 w 27749"/>
                  <a:gd name="connsiteY0" fmla="*/ 121158 h 127444"/>
                  <a:gd name="connsiteX1" fmla="*/ 601 w 27749"/>
                  <a:gd name="connsiteY1" fmla="*/ 60008 h 127444"/>
                  <a:gd name="connsiteX2" fmla="*/ 16603 w 27749"/>
                  <a:gd name="connsiteY2" fmla="*/ 0 h 127444"/>
                  <a:gd name="connsiteX3" fmla="*/ 26319 w 27749"/>
                  <a:gd name="connsiteY3" fmla="*/ 62865 h 127444"/>
                  <a:gd name="connsiteX4" fmla="*/ 21175 w 27749"/>
                  <a:gd name="connsiteY4" fmla="*/ 127445 h 12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" h="127444">
                    <a:moveTo>
                      <a:pt x="18318" y="121158"/>
                    </a:moveTo>
                    <a:cubicBezTo>
                      <a:pt x="9745" y="101727"/>
                      <a:pt x="3459" y="81153"/>
                      <a:pt x="601" y="60008"/>
                    </a:cubicBezTo>
                    <a:cubicBezTo>
                      <a:pt x="-1685" y="38862"/>
                      <a:pt x="2316" y="16002"/>
                      <a:pt x="16603" y="0"/>
                    </a:cubicBezTo>
                    <a:cubicBezTo>
                      <a:pt x="28605" y="18288"/>
                      <a:pt x="29176" y="41148"/>
                      <a:pt x="26319" y="62865"/>
                    </a:cubicBezTo>
                    <a:cubicBezTo>
                      <a:pt x="23461" y="84582"/>
                      <a:pt x="18889" y="105728"/>
                      <a:pt x="21175" y="12744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D0C2AE1-5B47-3936-B091-EB233AB42AAC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B161F921-846A-857F-6C0B-F49212DD20DE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76F7D7F7-17F9-F394-151B-866C2CA48F74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6AB23F4E-D3C5-5C54-3B52-C5156160F89B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F283BDEF-B373-9161-231E-70ED68C7807B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DFFCEE57-70E1-3C8F-0640-572D3174BECC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A8B074D4-55C2-94D3-B4A5-46C6782B18A0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879A1117-922F-B1F1-F7BC-E3AF09EC8EBE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A2891D7B-C134-7F3A-4BD8-A1E64F2D39EC}"/>
                  </a:ext>
                </a:extLst>
              </p:cNvPr>
              <p:cNvSpPr/>
              <p:nvPr/>
            </p:nvSpPr>
            <p:spPr>
              <a:xfrm rot="1419657">
                <a:off x="8695242" y="5811086"/>
                <a:ext cx="512176" cy="330885"/>
              </a:xfrm>
              <a:custGeom>
                <a:avLst/>
                <a:gdLst>
                  <a:gd name="connsiteX0" fmla="*/ 230886 w 230886"/>
                  <a:gd name="connsiteY0" fmla="*/ 149162 h 149161"/>
                  <a:gd name="connsiteX1" fmla="*/ 224028 w 230886"/>
                  <a:gd name="connsiteY1" fmla="*/ 140589 h 149161"/>
                  <a:gd name="connsiteX2" fmla="*/ 202883 w 230886"/>
                  <a:gd name="connsiteY2" fmla="*/ 120015 h 149161"/>
                  <a:gd name="connsiteX3" fmla="*/ 117729 w 230886"/>
                  <a:gd name="connsiteY3" fmla="*/ 71438 h 149161"/>
                  <a:gd name="connsiteX4" fmla="*/ 68580 w 230886"/>
                  <a:gd name="connsiteY4" fmla="*/ 49149 h 149161"/>
                  <a:gd name="connsiteX5" fmla="*/ 30289 w 230886"/>
                  <a:gd name="connsiteY5" fmla="*/ 26861 h 149161"/>
                  <a:gd name="connsiteX6" fmla="*/ 7429 w 230886"/>
                  <a:gd name="connsiteY6" fmla="*/ 8001 h 149161"/>
                  <a:gd name="connsiteX7" fmla="*/ 1714 w 230886"/>
                  <a:gd name="connsiteY7" fmla="*/ 2286 h 149161"/>
                  <a:gd name="connsiteX8" fmla="*/ 0 w 230886"/>
                  <a:gd name="connsiteY8" fmla="*/ 0 h 149161"/>
                  <a:gd name="connsiteX9" fmla="*/ 8001 w 230886"/>
                  <a:gd name="connsiteY9" fmla="*/ 7430 h 149161"/>
                  <a:gd name="connsiteX10" fmla="*/ 31433 w 230886"/>
                  <a:gd name="connsiteY10" fmla="*/ 25718 h 149161"/>
                  <a:gd name="connsiteX11" fmla="*/ 69723 w 230886"/>
                  <a:gd name="connsiteY11" fmla="*/ 47435 h 149161"/>
                  <a:gd name="connsiteX12" fmla="*/ 118872 w 230886"/>
                  <a:gd name="connsiteY12" fmla="*/ 69723 h 149161"/>
                  <a:gd name="connsiteX13" fmla="*/ 204026 w 230886"/>
                  <a:gd name="connsiteY13" fmla="*/ 119444 h 149161"/>
                  <a:gd name="connsiteX14" fmla="*/ 225171 w 230886"/>
                  <a:gd name="connsiteY14" fmla="*/ 140589 h 149161"/>
                  <a:gd name="connsiteX15" fmla="*/ 229743 w 230886"/>
                  <a:gd name="connsiteY15" fmla="*/ 147447 h 149161"/>
                  <a:gd name="connsiteX16" fmla="*/ 230886 w 230886"/>
                  <a:gd name="connsiteY16" fmla="*/ 149162 h 14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0886" h="149161">
                    <a:moveTo>
                      <a:pt x="230886" y="149162"/>
                    </a:moveTo>
                    <a:cubicBezTo>
                      <a:pt x="230886" y="149162"/>
                      <a:pt x="228600" y="145733"/>
                      <a:pt x="224028" y="140589"/>
                    </a:cubicBezTo>
                    <a:cubicBezTo>
                      <a:pt x="217742" y="133160"/>
                      <a:pt x="210312" y="126302"/>
                      <a:pt x="202883" y="120015"/>
                    </a:cubicBezTo>
                    <a:cubicBezTo>
                      <a:pt x="176594" y="100013"/>
                      <a:pt x="148019" y="84011"/>
                      <a:pt x="117729" y="71438"/>
                    </a:cubicBezTo>
                    <a:cubicBezTo>
                      <a:pt x="100013" y="63437"/>
                      <a:pt x="83439" y="56579"/>
                      <a:pt x="68580" y="49149"/>
                    </a:cubicBezTo>
                    <a:cubicBezTo>
                      <a:pt x="55436" y="42863"/>
                      <a:pt x="42291" y="35433"/>
                      <a:pt x="30289" y="26861"/>
                    </a:cubicBezTo>
                    <a:cubicBezTo>
                      <a:pt x="22289" y="21146"/>
                      <a:pt x="14288" y="14859"/>
                      <a:pt x="7429" y="8001"/>
                    </a:cubicBezTo>
                    <a:cubicBezTo>
                      <a:pt x="5144" y="5144"/>
                      <a:pt x="2858" y="3429"/>
                      <a:pt x="1714" y="2286"/>
                    </a:cubicBezTo>
                    <a:cubicBezTo>
                      <a:pt x="572" y="1143"/>
                      <a:pt x="0" y="0"/>
                      <a:pt x="0" y="0"/>
                    </a:cubicBezTo>
                    <a:cubicBezTo>
                      <a:pt x="0" y="0"/>
                      <a:pt x="2858" y="2858"/>
                      <a:pt x="8001" y="7430"/>
                    </a:cubicBezTo>
                    <a:cubicBezTo>
                      <a:pt x="15431" y="14288"/>
                      <a:pt x="22860" y="20574"/>
                      <a:pt x="31433" y="25718"/>
                    </a:cubicBezTo>
                    <a:cubicBezTo>
                      <a:pt x="43434" y="33719"/>
                      <a:pt x="56579" y="41148"/>
                      <a:pt x="69723" y="47435"/>
                    </a:cubicBezTo>
                    <a:cubicBezTo>
                      <a:pt x="84582" y="54864"/>
                      <a:pt x="101727" y="62294"/>
                      <a:pt x="118872" y="69723"/>
                    </a:cubicBezTo>
                    <a:cubicBezTo>
                      <a:pt x="149162" y="82296"/>
                      <a:pt x="178308" y="98870"/>
                      <a:pt x="204026" y="119444"/>
                    </a:cubicBezTo>
                    <a:cubicBezTo>
                      <a:pt x="212027" y="125730"/>
                      <a:pt x="218884" y="133160"/>
                      <a:pt x="225171" y="140589"/>
                    </a:cubicBezTo>
                    <a:cubicBezTo>
                      <a:pt x="226886" y="142875"/>
                      <a:pt x="228600" y="145161"/>
                      <a:pt x="229743" y="147447"/>
                    </a:cubicBezTo>
                    <a:cubicBezTo>
                      <a:pt x="229743" y="147447"/>
                      <a:pt x="230314" y="148590"/>
                      <a:pt x="230886" y="1491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E80F510-DE4B-5ADE-DDCD-AE6556630004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7D38619C-3384-05A1-40B6-FDD7718F1116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DC79FC75-9AD8-C302-6554-2034D26531C3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5D5262D8-3868-86A5-4343-04CFDECDDDE5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60A118D3-F30C-F01E-8673-E970AEE989E0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04CFAF58-6865-5745-CAFE-9897AF73A1B6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06C0ACE-84D9-2D69-E561-08615C0B523D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37E89E61-07E3-F04B-32D7-F21FA245ACBC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9CA54864-EB55-21C8-6C4B-B1F205E1EABB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DDA0F738-407D-8EB2-60F8-9D3F2326B78B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332E475A-6634-5AA9-668C-297D732F9A27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4420494C-2ECF-63DD-756B-889E66EFCD29}"/>
                  </a:ext>
                </a:extLst>
              </p:cNvPr>
              <p:cNvGrpSpPr/>
              <p:nvPr/>
            </p:nvGrpSpPr>
            <p:grpSpPr>
              <a:xfrm rot="1419657">
                <a:off x="8462367" y="5100548"/>
                <a:ext cx="883629" cy="1041602"/>
                <a:chOff x="4763377" y="3663085"/>
                <a:chExt cx="398335" cy="469548"/>
              </a:xfrm>
            </p:grpSpPr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E206450E-9E42-4093-62D2-EAD1A7993331}"/>
                    </a:ext>
                  </a:extLst>
                </p:cNvPr>
                <p:cNvSpPr/>
                <p:nvPr/>
              </p:nvSpPr>
              <p:spPr>
                <a:xfrm>
                  <a:off x="4826134" y="3896262"/>
                  <a:ext cx="106405" cy="66293"/>
                </a:xfrm>
                <a:custGeom>
                  <a:avLst/>
                  <a:gdLst>
                    <a:gd name="connsiteX0" fmla="*/ 106406 w 106405"/>
                    <a:gd name="connsiteY0" fmla="*/ 66294 h 66293"/>
                    <a:gd name="connsiteX1" fmla="*/ 50971 w 106405"/>
                    <a:gd name="connsiteY1" fmla="*/ 50292 h 66293"/>
                    <a:gd name="connsiteX2" fmla="*/ 5251 w 106405"/>
                    <a:gd name="connsiteY2" fmla="*/ 16002 h 66293"/>
                    <a:gd name="connsiteX3" fmla="*/ 107 w 106405"/>
                    <a:gd name="connsiteY3" fmla="*/ 0 h 66293"/>
                    <a:gd name="connsiteX4" fmla="*/ 106406 w 106405"/>
                    <a:gd name="connsiteY4" fmla="*/ 66294 h 66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405" h="66293">
                      <a:moveTo>
                        <a:pt x="106406" y="66294"/>
                      </a:moveTo>
                      <a:cubicBezTo>
                        <a:pt x="87547" y="62293"/>
                        <a:pt x="69258" y="57150"/>
                        <a:pt x="50971" y="50292"/>
                      </a:cubicBezTo>
                      <a:cubicBezTo>
                        <a:pt x="32683" y="42863"/>
                        <a:pt x="17252" y="31433"/>
                        <a:pt x="5251" y="16002"/>
                      </a:cubicBezTo>
                      <a:cubicBezTo>
                        <a:pt x="1250" y="11430"/>
                        <a:pt x="-464" y="5715"/>
                        <a:pt x="107" y="0"/>
                      </a:cubicBezTo>
                      <a:cubicBezTo>
                        <a:pt x="42970" y="9715"/>
                        <a:pt x="81832" y="29718"/>
                        <a:pt x="106406" y="66294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8000B36F-52DC-9206-642D-A6EC77C7C3B5}"/>
                    </a:ext>
                  </a:extLst>
                </p:cNvPr>
                <p:cNvSpPr/>
                <p:nvPr/>
              </p:nvSpPr>
              <p:spPr>
                <a:xfrm>
                  <a:off x="4945069" y="4004264"/>
                  <a:ext cx="45192" cy="107442"/>
                </a:xfrm>
                <a:custGeom>
                  <a:avLst/>
                  <a:gdLst>
                    <a:gd name="connsiteX0" fmla="*/ 45193 w 45192"/>
                    <a:gd name="connsiteY0" fmla="*/ 0 h 107442"/>
                    <a:gd name="connsiteX1" fmla="*/ 8045 w 45192"/>
                    <a:gd name="connsiteY1" fmla="*/ 46863 h 107442"/>
                    <a:gd name="connsiteX2" fmla="*/ 2330 w 45192"/>
                    <a:gd name="connsiteY2" fmla="*/ 107442 h 107442"/>
                    <a:gd name="connsiteX3" fmla="*/ 33763 w 45192"/>
                    <a:gd name="connsiteY3" fmla="*/ 58293 h 107442"/>
                    <a:gd name="connsiteX4" fmla="*/ 45193 w 45192"/>
                    <a:gd name="connsiteY4" fmla="*/ 0 h 10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2" h="107442">
                      <a:moveTo>
                        <a:pt x="45193" y="0"/>
                      </a:moveTo>
                      <a:cubicBezTo>
                        <a:pt x="28048" y="11430"/>
                        <a:pt x="15475" y="28004"/>
                        <a:pt x="8045" y="46863"/>
                      </a:cubicBezTo>
                      <a:cubicBezTo>
                        <a:pt x="44" y="66294"/>
                        <a:pt x="-2242" y="87440"/>
                        <a:pt x="2330" y="107442"/>
                      </a:cubicBezTo>
                      <a:cubicBezTo>
                        <a:pt x="20047" y="97727"/>
                        <a:pt x="29762" y="77724"/>
                        <a:pt x="33763" y="58293"/>
                      </a:cubicBezTo>
                      <a:cubicBezTo>
                        <a:pt x="37763" y="38862"/>
                        <a:pt x="38906" y="19431"/>
                        <a:pt x="45193" y="0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9765AAF9-CBE6-D95F-8EC4-6517B9483CE5}"/>
                    </a:ext>
                  </a:extLst>
                </p:cNvPr>
                <p:cNvSpPr/>
                <p:nvPr/>
              </p:nvSpPr>
              <p:spPr>
                <a:xfrm>
                  <a:off x="5018093" y="3913407"/>
                  <a:ext cx="44128" cy="124015"/>
                </a:xfrm>
                <a:custGeom>
                  <a:avLst/>
                  <a:gdLst>
                    <a:gd name="connsiteX0" fmla="*/ 43034 w 44128"/>
                    <a:gd name="connsiteY0" fmla="*/ 124015 h 124015"/>
                    <a:gd name="connsiteX1" fmla="*/ 1315 w 44128"/>
                    <a:gd name="connsiteY1" fmla="*/ 38290 h 124015"/>
                    <a:gd name="connsiteX2" fmla="*/ 7030 w 44128"/>
                    <a:gd name="connsiteY2" fmla="*/ 1714 h 124015"/>
                    <a:gd name="connsiteX3" fmla="*/ 9888 w 44128"/>
                    <a:gd name="connsiteY3" fmla="*/ 0 h 124015"/>
                    <a:gd name="connsiteX4" fmla="*/ 12745 w 44128"/>
                    <a:gd name="connsiteY4" fmla="*/ 1143 h 124015"/>
                    <a:gd name="connsiteX5" fmla="*/ 28747 w 44128"/>
                    <a:gd name="connsiteY5" fmla="*/ 24003 h 124015"/>
                    <a:gd name="connsiteX6" fmla="*/ 36177 w 44128"/>
                    <a:gd name="connsiteY6" fmla="*/ 50863 h 124015"/>
                    <a:gd name="connsiteX7" fmla="*/ 43606 w 44128"/>
                    <a:gd name="connsiteY7" fmla="*/ 102298 h 124015"/>
                    <a:gd name="connsiteX8" fmla="*/ 43034 w 44128"/>
                    <a:gd name="connsiteY8" fmla="*/ 114871 h 124015"/>
                    <a:gd name="connsiteX9" fmla="*/ 43034 w 44128"/>
                    <a:gd name="connsiteY9" fmla="*/ 123444 h 124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128" h="124015">
                      <a:moveTo>
                        <a:pt x="43034" y="124015"/>
                      </a:moveTo>
                      <a:cubicBezTo>
                        <a:pt x="21318" y="100013"/>
                        <a:pt x="7030" y="70294"/>
                        <a:pt x="1315" y="38290"/>
                      </a:cubicBezTo>
                      <a:cubicBezTo>
                        <a:pt x="-971" y="25718"/>
                        <a:pt x="-971" y="11430"/>
                        <a:pt x="7030" y="1714"/>
                      </a:cubicBezTo>
                      <a:cubicBezTo>
                        <a:pt x="7602" y="571"/>
                        <a:pt x="8744" y="0"/>
                        <a:pt x="9888" y="0"/>
                      </a:cubicBezTo>
                      <a:cubicBezTo>
                        <a:pt x="11031" y="0"/>
                        <a:pt x="12174" y="571"/>
                        <a:pt x="12745" y="1143"/>
                      </a:cubicBezTo>
                      <a:cubicBezTo>
                        <a:pt x="19603" y="7429"/>
                        <a:pt x="25318" y="15430"/>
                        <a:pt x="28747" y="24003"/>
                      </a:cubicBezTo>
                      <a:cubicBezTo>
                        <a:pt x="32176" y="32575"/>
                        <a:pt x="34462" y="41719"/>
                        <a:pt x="36177" y="50863"/>
                      </a:cubicBezTo>
                      <a:cubicBezTo>
                        <a:pt x="40177" y="67437"/>
                        <a:pt x="45892" y="85153"/>
                        <a:pt x="43606" y="102298"/>
                      </a:cubicBezTo>
                      <a:cubicBezTo>
                        <a:pt x="43034" y="106299"/>
                        <a:pt x="43034" y="110299"/>
                        <a:pt x="43034" y="114871"/>
                      </a:cubicBezTo>
                      <a:cubicBezTo>
                        <a:pt x="43034" y="118872"/>
                        <a:pt x="43606" y="120015"/>
                        <a:pt x="43034" y="123444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33E79A0D-4704-F738-3ECE-09610FA073EC}"/>
                    </a:ext>
                  </a:extLst>
                </p:cNvPr>
                <p:cNvSpPr/>
                <p:nvPr/>
              </p:nvSpPr>
              <p:spPr>
                <a:xfrm>
                  <a:off x="4808525" y="3790535"/>
                  <a:ext cx="85153" cy="92011"/>
                </a:xfrm>
                <a:custGeom>
                  <a:avLst/>
                  <a:gdLst>
                    <a:gd name="connsiteX0" fmla="*/ 82868 w 85153"/>
                    <a:gd name="connsiteY0" fmla="*/ 0 h 92011"/>
                    <a:gd name="connsiteX1" fmla="*/ 0 w 85153"/>
                    <a:gd name="connsiteY1" fmla="*/ 92011 h 92011"/>
                    <a:gd name="connsiteX2" fmla="*/ 52006 w 85153"/>
                    <a:gd name="connsiteY2" fmla="*/ 55435 h 92011"/>
                    <a:gd name="connsiteX3" fmla="*/ 85153 w 85153"/>
                    <a:gd name="connsiteY3" fmla="*/ 571 h 92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3" h="92011">
                      <a:moveTo>
                        <a:pt x="82868" y="0"/>
                      </a:moveTo>
                      <a:cubicBezTo>
                        <a:pt x="43434" y="17716"/>
                        <a:pt x="13716" y="50863"/>
                        <a:pt x="0" y="92011"/>
                      </a:cubicBezTo>
                      <a:cubicBezTo>
                        <a:pt x="20574" y="85153"/>
                        <a:pt x="38862" y="72580"/>
                        <a:pt x="52006" y="55435"/>
                      </a:cubicBezTo>
                      <a:cubicBezTo>
                        <a:pt x="65151" y="38290"/>
                        <a:pt x="76009" y="20003"/>
                        <a:pt x="85153" y="571"/>
                      </a:cubicBezTo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A45490F6-848D-D302-531E-487EF5A635E3}"/>
                    </a:ext>
                  </a:extLst>
                </p:cNvPr>
                <p:cNvSpPr/>
                <p:nvPr/>
              </p:nvSpPr>
              <p:spPr>
                <a:xfrm>
                  <a:off x="4787951" y="3764145"/>
                  <a:ext cx="120586" cy="42622"/>
                </a:xfrm>
                <a:custGeom>
                  <a:avLst/>
                  <a:gdLst>
                    <a:gd name="connsiteX0" fmla="*/ 117158 w 120586"/>
                    <a:gd name="connsiteY0" fmla="*/ 4089 h 42622"/>
                    <a:gd name="connsiteX1" fmla="*/ 50292 w 120586"/>
                    <a:gd name="connsiteY1" fmla="*/ 2369 h 42622"/>
                    <a:gd name="connsiteX2" fmla="*/ 0 w 120586"/>
                    <a:gd name="connsiteY2" fmla="*/ 42374 h 42622"/>
                    <a:gd name="connsiteX3" fmla="*/ 58864 w 120586"/>
                    <a:gd name="connsiteY3" fmla="*/ 28087 h 42622"/>
                    <a:gd name="connsiteX4" fmla="*/ 120587 w 120586"/>
                    <a:gd name="connsiteY4" fmla="*/ 6947 h 42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586" h="42622">
                      <a:moveTo>
                        <a:pt x="117158" y="4089"/>
                      </a:moveTo>
                      <a:cubicBezTo>
                        <a:pt x="94869" y="661"/>
                        <a:pt x="72581" y="-2203"/>
                        <a:pt x="50292" y="2369"/>
                      </a:cubicBezTo>
                      <a:cubicBezTo>
                        <a:pt x="28004" y="6941"/>
                        <a:pt x="6858" y="20657"/>
                        <a:pt x="0" y="42374"/>
                      </a:cubicBezTo>
                      <a:cubicBezTo>
                        <a:pt x="20574" y="44089"/>
                        <a:pt x="40005" y="36659"/>
                        <a:pt x="58864" y="28087"/>
                      </a:cubicBezTo>
                      <a:cubicBezTo>
                        <a:pt x="77724" y="19514"/>
                        <a:pt x="100013" y="8661"/>
                        <a:pt x="120587" y="6947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B149B25B-EAF9-F4FB-CE6F-40FF1EBE286B}"/>
                    </a:ext>
                  </a:extLst>
                </p:cNvPr>
                <p:cNvSpPr/>
                <p:nvPr/>
              </p:nvSpPr>
              <p:spPr>
                <a:xfrm>
                  <a:off x="4837048" y="3962521"/>
                  <a:ext cx="97778" cy="37585"/>
                </a:xfrm>
                <a:custGeom>
                  <a:avLst/>
                  <a:gdLst>
                    <a:gd name="connsiteX0" fmla="*/ 97778 w 97778"/>
                    <a:gd name="connsiteY0" fmla="*/ 1179 h 37585"/>
                    <a:gd name="connsiteX1" fmla="*/ 27484 w 97778"/>
                    <a:gd name="connsiteY1" fmla="*/ 8608 h 37585"/>
                    <a:gd name="connsiteX2" fmla="*/ 1194 w 97778"/>
                    <a:gd name="connsiteY2" fmla="*/ 26896 h 37585"/>
                    <a:gd name="connsiteX3" fmla="*/ 623 w 97778"/>
                    <a:gd name="connsiteY3" fmla="*/ 33754 h 37585"/>
                    <a:gd name="connsiteX4" fmla="*/ 5195 w 97778"/>
                    <a:gd name="connsiteY4" fmla="*/ 36040 h 37585"/>
                    <a:gd name="connsiteX5" fmla="*/ 97778 w 97778"/>
                    <a:gd name="connsiteY5" fmla="*/ 1179 h 37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778" h="37585">
                      <a:moveTo>
                        <a:pt x="97778" y="1179"/>
                      </a:moveTo>
                      <a:cubicBezTo>
                        <a:pt x="74347" y="-1679"/>
                        <a:pt x="49772" y="607"/>
                        <a:pt x="27484" y="8608"/>
                      </a:cubicBezTo>
                      <a:cubicBezTo>
                        <a:pt x="17197" y="12037"/>
                        <a:pt x="6338" y="17181"/>
                        <a:pt x="1194" y="26896"/>
                      </a:cubicBezTo>
                      <a:cubicBezTo>
                        <a:pt x="52" y="28611"/>
                        <a:pt x="-520" y="31468"/>
                        <a:pt x="623" y="33754"/>
                      </a:cubicBezTo>
                      <a:cubicBezTo>
                        <a:pt x="1766" y="34897"/>
                        <a:pt x="3481" y="36040"/>
                        <a:pt x="5195" y="36040"/>
                      </a:cubicBezTo>
                      <a:cubicBezTo>
                        <a:pt x="40057" y="42327"/>
                        <a:pt x="75489" y="29182"/>
                        <a:pt x="97778" y="1179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A38BF13D-3B8F-F63A-B3A0-DEADCB3E225E}"/>
                    </a:ext>
                  </a:extLst>
                </p:cNvPr>
                <p:cNvSpPr/>
                <p:nvPr/>
              </p:nvSpPr>
              <p:spPr>
                <a:xfrm>
                  <a:off x="4909250" y="3856812"/>
                  <a:ext cx="29795" cy="110299"/>
                </a:xfrm>
                <a:custGeom>
                  <a:avLst/>
                  <a:gdLst>
                    <a:gd name="connsiteX0" fmla="*/ 25005 w 29795"/>
                    <a:gd name="connsiteY0" fmla="*/ 106871 h 110299"/>
                    <a:gd name="connsiteX1" fmla="*/ 2145 w 29795"/>
                    <a:gd name="connsiteY1" fmla="*/ 55436 h 110299"/>
                    <a:gd name="connsiteX2" fmla="*/ 9574 w 29795"/>
                    <a:gd name="connsiteY2" fmla="*/ 0 h 110299"/>
                    <a:gd name="connsiteX3" fmla="*/ 27291 w 29795"/>
                    <a:gd name="connsiteY3" fmla="*/ 40576 h 110299"/>
                    <a:gd name="connsiteX4" fmla="*/ 26719 w 29795"/>
                    <a:gd name="connsiteY4" fmla="*/ 110299 h 110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95" h="110299">
                      <a:moveTo>
                        <a:pt x="25005" y="106871"/>
                      </a:moveTo>
                      <a:cubicBezTo>
                        <a:pt x="14146" y="91440"/>
                        <a:pt x="6717" y="73723"/>
                        <a:pt x="2145" y="55436"/>
                      </a:cubicBezTo>
                      <a:cubicBezTo>
                        <a:pt x="-2427" y="36576"/>
                        <a:pt x="430" y="17145"/>
                        <a:pt x="9574" y="0"/>
                      </a:cubicBezTo>
                      <a:cubicBezTo>
                        <a:pt x="21004" y="10287"/>
                        <a:pt x="25005" y="25718"/>
                        <a:pt x="27291" y="40576"/>
                      </a:cubicBezTo>
                      <a:cubicBezTo>
                        <a:pt x="30720" y="63436"/>
                        <a:pt x="30720" y="87439"/>
                        <a:pt x="26719" y="110299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991BC985-D894-D4CF-1C07-DD3D37B4DE76}"/>
                    </a:ext>
                  </a:extLst>
                </p:cNvPr>
                <p:cNvSpPr/>
                <p:nvPr/>
              </p:nvSpPr>
              <p:spPr>
                <a:xfrm>
                  <a:off x="4960081" y="3889964"/>
                  <a:ext cx="41720" cy="120015"/>
                </a:xfrm>
                <a:custGeom>
                  <a:avLst/>
                  <a:gdLst>
                    <a:gd name="connsiteX0" fmla="*/ 41040 w 41720"/>
                    <a:gd name="connsiteY0" fmla="*/ 120015 h 120015"/>
                    <a:gd name="connsiteX1" fmla="*/ 2178 w 41720"/>
                    <a:gd name="connsiteY1" fmla="*/ 0 h 120015"/>
                    <a:gd name="connsiteX2" fmla="*/ 41040 w 41720"/>
                    <a:gd name="connsiteY2" fmla="*/ 120015 h 120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720" h="120015">
                      <a:moveTo>
                        <a:pt x="41040" y="120015"/>
                      </a:moveTo>
                      <a:cubicBezTo>
                        <a:pt x="8464" y="89154"/>
                        <a:pt x="-5823" y="44006"/>
                        <a:pt x="2178" y="0"/>
                      </a:cubicBezTo>
                      <a:cubicBezTo>
                        <a:pt x="31324" y="33147"/>
                        <a:pt x="45040" y="76581"/>
                        <a:pt x="41040" y="12001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EC404CAC-441A-DAB6-C3FB-720993642E22}"/>
                    </a:ext>
                  </a:extLst>
                </p:cNvPr>
                <p:cNvSpPr/>
                <p:nvPr/>
              </p:nvSpPr>
              <p:spPr>
                <a:xfrm>
                  <a:off x="5003407" y="4039137"/>
                  <a:ext cx="60578" cy="93496"/>
                </a:xfrm>
                <a:custGeom>
                  <a:avLst/>
                  <a:gdLst>
                    <a:gd name="connsiteX0" fmla="*/ 60579 w 60578"/>
                    <a:gd name="connsiteY0" fmla="*/ 0 h 93496"/>
                    <a:gd name="connsiteX1" fmla="*/ 0 w 60578"/>
                    <a:gd name="connsiteY1" fmla="*/ 86296 h 93496"/>
                    <a:gd name="connsiteX2" fmla="*/ 2286 w 60578"/>
                    <a:gd name="connsiteY2" fmla="*/ 93154 h 93496"/>
                    <a:gd name="connsiteX3" fmla="*/ 8573 w 60578"/>
                    <a:gd name="connsiteY3" fmla="*/ 92011 h 93496"/>
                    <a:gd name="connsiteX4" fmla="*/ 41148 w 60578"/>
                    <a:gd name="connsiteY4" fmla="*/ 50292 h 93496"/>
                    <a:gd name="connsiteX5" fmla="*/ 60579 w 60578"/>
                    <a:gd name="connsiteY5" fmla="*/ 0 h 9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578" h="93496">
                      <a:moveTo>
                        <a:pt x="60579" y="0"/>
                      </a:moveTo>
                      <a:cubicBezTo>
                        <a:pt x="25146" y="13716"/>
                        <a:pt x="1143" y="48006"/>
                        <a:pt x="0" y="86296"/>
                      </a:cubicBezTo>
                      <a:cubicBezTo>
                        <a:pt x="0" y="88583"/>
                        <a:pt x="0" y="92011"/>
                        <a:pt x="2286" y="93154"/>
                      </a:cubicBezTo>
                      <a:cubicBezTo>
                        <a:pt x="4572" y="93726"/>
                        <a:pt x="6858" y="93726"/>
                        <a:pt x="8573" y="92011"/>
                      </a:cubicBezTo>
                      <a:cubicBezTo>
                        <a:pt x="24574" y="83439"/>
                        <a:pt x="34290" y="66865"/>
                        <a:pt x="41148" y="50292"/>
                      </a:cubicBezTo>
                      <a:cubicBezTo>
                        <a:pt x="48006" y="33718"/>
                        <a:pt x="52006" y="16002"/>
                        <a:pt x="6057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12BA2D4A-21CA-15EB-B086-806265A8E540}"/>
                    </a:ext>
                  </a:extLst>
                </p:cNvPr>
                <p:cNvSpPr/>
                <p:nvPr/>
              </p:nvSpPr>
              <p:spPr>
                <a:xfrm>
                  <a:off x="4920539" y="3693934"/>
                  <a:ext cx="49148" cy="100583"/>
                </a:xfrm>
                <a:custGeom>
                  <a:avLst/>
                  <a:gdLst>
                    <a:gd name="connsiteX0" fmla="*/ 47434 w 49148"/>
                    <a:gd name="connsiteY0" fmla="*/ 98869 h 100583"/>
                    <a:gd name="connsiteX1" fmla="*/ 0 w 49148"/>
                    <a:gd name="connsiteY1" fmla="*/ 0 h 100583"/>
                    <a:gd name="connsiteX2" fmla="*/ 32004 w 49148"/>
                    <a:gd name="connsiteY2" fmla="*/ 45720 h 100583"/>
                    <a:gd name="connsiteX3" fmla="*/ 49149 w 49148"/>
                    <a:gd name="connsiteY3" fmla="*/ 100584 h 100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48" h="100583">
                      <a:moveTo>
                        <a:pt x="47434" y="98869"/>
                      </a:moveTo>
                      <a:cubicBezTo>
                        <a:pt x="18288" y="74295"/>
                        <a:pt x="571" y="38291"/>
                        <a:pt x="0" y="0"/>
                      </a:cubicBezTo>
                      <a:cubicBezTo>
                        <a:pt x="16002" y="9716"/>
                        <a:pt x="25718" y="27432"/>
                        <a:pt x="32004" y="45720"/>
                      </a:cubicBezTo>
                      <a:cubicBezTo>
                        <a:pt x="38291" y="64008"/>
                        <a:pt x="41148" y="83439"/>
                        <a:pt x="49149" y="100584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7F21B440-3FC5-A4DB-A2FE-A66CA3894DCB}"/>
                    </a:ext>
                  </a:extLst>
                </p:cNvPr>
                <p:cNvSpPr/>
                <p:nvPr/>
              </p:nvSpPr>
              <p:spPr>
                <a:xfrm>
                  <a:off x="4763377" y="3795667"/>
                  <a:ext cx="80010" cy="82867"/>
                </a:xfrm>
                <a:custGeom>
                  <a:avLst/>
                  <a:gdLst>
                    <a:gd name="connsiteX0" fmla="*/ 80010 w 80010"/>
                    <a:gd name="connsiteY0" fmla="*/ 0 h 82867"/>
                    <a:gd name="connsiteX1" fmla="*/ 25718 w 80010"/>
                    <a:gd name="connsiteY1" fmla="*/ 27432 h 82867"/>
                    <a:gd name="connsiteX2" fmla="*/ 0 w 80010"/>
                    <a:gd name="connsiteY2" fmla="*/ 82868 h 82867"/>
                    <a:gd name="connsiteX3" fmla="*/ 46863 w 80010"/>
                    <a:gd name="connsiteY3" fmla="*/ 49149 h 82867"/>
                    <a:gd name="connsiteX4" fmla="*/ 80010 w 80010"/>
                    <a:gd name="connsiteY4" fmla="*/ 0 h 8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10" h="82867">
                      <a:moveTo>
                        <a:pt x="80010" y="0"/>
                      </a:moveTo>
                      <a:cubicBezTo>
                        <a:pt x="60579" y="7430"/>
                        <a:pt x="41148" y="13145"/>
                        <a:pt x="25718" y="27432"/>
                      </a:cubicBezTo>
                      <a:cubicBezTo>
                        <a:pt x="9716" y="41148"/>
                        <a:pt x="571" y="61151"/>
                        <a:pt x="0" y="82868"/>
                      </a:cubicBezTo>
                      <a:cubicBezTo>
                        <a:pt x="18288" y="76010"/>
                        <a:pt x="34861" y="64580"/>
                        <a:pt x="46863" y="49149"/>
                      </a:cubicBezTo>
                      <a:cubicBezTo>
                        <a:pt x="60008" y="33719"/>
                        <a:pt x="70866" y="17145"/>
                        <a:pt x="8001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0A58C084-9515-3E1B-40F7-819CCD59B2DC}"/>
                    </a:ext>
                  </a:extLst>
                </p:cNvPr>
                <p:cNvSpPr/>
                <p:nvPr/>
              </p:nvSpPr>
              <p:spPr>
                <a:xfrm>
                  <a:off x="4822241" y="3663085"/>
                  <a:ext cx="83439" cy="105727"/>
                </a:xfrm>
                <a:custGeom>
                  <a:avLst/>
                  <a:gdLst>
                    <a:gd name="connsiteX0" fmla="*/ 83439 w 83439"/>
                    <a:gd name="connsiteY0" fmla="*/ 105728 h 105727"/>
                    <a:gd name="connsiteX1" fmla="*/ 0 w 83439"/>
                    <a:gd name="connsiteY1" fmla="*/ 0 h 105727"/>
                    <a:gd name="connsiteX2" fmla="*/ 83439 w 83439"/>
                    <a:gd name="connsiteY2" fmla="*/ 105728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439" h="105727">
                      <a:moveTo>
                        <a:pt x="83439" y="105728"/>
                      </a:moveTo>
                      <a:cubicBezTo>
                        <a:pt x="41148" y="90869"/>
                        <a:pt x="6287" y="44577"/>
                        <a:pt x="0" y="0"/>
                      </a:cubicBezTo>
                      <a:cubicBezTo>
                        <a:pt x="39434" y="24574"/>
                        <a:pt x="69152" y="62294"/>
                        <a:pt x="83439" y="10572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87567FED-214E-6E18-4DE7-A135F34A6567}"/>
                    </a:ext>
                  </a:extLst>
                </p:cNvPr>
                <p:cNvSpPr/>
                <p:nvPr/>
              </p:nvSpPr>
              <p:spPr>
                <a:xfrm>
                  <a:off x="4930826" y="3961402"/>
                  <a:ext cx="230886" cy="149161"/>
                </a:xfrm>
                <a:custGeom>
                  <a:avLst/>
                  <a:gdLst>
                    <a:gd name="connsiteX0" fmla="*/ 230886 w 230886"/>
                    <a:gd name="connsiteY0" fmla="*/ 149162 h 149161"/>
                    <a:gd name="connsiteX1" fmla="*/ 224028 w 230886"/>
                    <a:gd name="connsiteY1" fmla="*/ 140589 h 149161"/>
                    <a:gd name="connsiteX2" fmla="*/ 202883 w 230886"/>
                    <a:gd name="connsiteY2" fmla="*/ 120015 h 149161"/>
                    <a:gd name="connsiteX3" fmla="*/ 117729 w 230886"/>
                    <a:gd name="connsiteY3" fmla="*/ 71438 h 149161"/>
                    <a:gd name="connsiteX4" fmla="*/ 68580 w 230886"/>
                    <a:gd name="connsiteY4" fmla="*/ 49149 h 149161"/>
                    <a:gd name="connsiteX5" fmla="*/ 30289 w 230886"/>
                    <a:gd name="connsiteY5" fmla="*/ 26861 h 149161"/>
                    <a:gd name="connsiteX6" fmla="*/ 7429 w 230886"/>
                    <a:gd name="connsiteY6" fmla="*/ 8001 h 149161"/>
                    <a:gd name="connsiteX7" fmla="*/ 1714 w 230886"/>
                    <a:gd name="connsiteY7" fmla="*/ 2286 h 149161"/>
                    <a:gd name="connsiteX8" fmla="*/ 0 w 230886"/>
                    <a:gd name="connsiteY8" fmla="*/ 0 h 149161"/>
                    <a:gd name="connsiteX9" fmla="*/ 8001 w 230886"/>
                    <a:gd name="connsiteY9" fmla="*/ 7430 h 149161"/>
                    <a:gd name="connsiteX10" fmla="*/ 31433 w 230886"/>
                    <a:gd name="connsiteY10" fmla="*/ 25718 h 149161"/>
                    <a:gd name="connsiteX11" fmla="*/ 69723 w 230886"/>
                    <a:gd name="connsiteY11" fmla="*/ 47435 h 149161"/>
                    <a:gd name="connsiteX12" fmla="*/ 118872 w 230886"/>
                    <a:gd name="connsiteY12" fmla="*/ 69723 h 149161"/>
                    <a:gd name="connsiteX13" fmla="*/ 204026 w 230886"/>
                    <a:gd name="connsiteY13" fmla="*/ 119444 h 149161"/>
                    <a:gd name="connsiteX14" fmla="*/ 225171 w 230886"/>
                    <a:gd name="connsiteY14" fmla="*/ 140589 h 149161"/>
                    <a:gd name="connsiteX15" fmla="*/ 229743 w 230886"/>
                    <a:gd name="connsiteY15" fmla="*/ 147447 h 149161"/>
                    <a:gd name="connsiteX16" fmla="*/ 230886 w 230886"/>
                    <a:gd name="connsiteY16" fmla="*/ 149162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0886" h="149161">
                      <a:moveTo>
                        <a:pt x="230886" y="149162"/>
                      </a:moveTo>
                      <a:cubicBezTo>
                        <a:pt x="230886" y="149162"/>
                        <a:pt x="228600" y="145733"/>
                        <a:pt x="224028" y="140589"/>
                      </a:cubicBezTo>
                      <a:cubicBezTo>
                        <a:pt x="217742" y="133160"/>
                        <a:pt x="210312" y="126302"/>
                        <a:pt x="202883" y="120015"/>
                      </a:cubicBezTo>
                      <a:cubicBezTo>
                        <a:pt x="176594" y="100013"/>
                        <a:pt x="148019" y="84011"/>
                        <a:pt x="117729" y="71438"/>
                      </a:cubicBezTo>
                      <a:cubicBezTo>
                        <a:pt x="100013" y="63437"/>
                        <a:pt x="83439" y="56579"/>
                        <a:pt x="68580" y="49149"/>
                      </a:cubicBezTo>
                      <a:cubicBezTo>
                        <a:pt x="55436" y="42863"/>
                        <a:pt x="42291" y="35433"/>
                        <a:pt x="30289" y="26861"/>
                      </a:cubicBezTo>
                      <a:cubicBezTo>
                        <a:pt x="22289" y="21146"/>
                        <a:pt x="14288" y="14859"/>
                        <a:pt x="7429" y="8001"/>
                      </a:cubicBezTo>
                      <a:cubicBezTo>
                        <a:pt x="5144" y="5144"/>
                        <a:pt x="2858" y="3429"/>
                        <a:pt x="1714" y="2286"/>
                      </a:cubicBezTo>
                      <a:cubicBezTo>
                        <a:pt x="572" y="1143"/>
                        <a:pt x="0" y="0"/>
                        <a:pt x="0" y="0"/>
                      </a:cubicBezTo>
                      <a:cubicBezTo>
                        <a:pt x="0" y="0"/>
                        <a:pt x="2858" y="2858"/>
                        <a:pt x="8001" y="7430"/>
                      </a:cubicBezTo>
                      <a:cubicBezTo>
                        <a:pt x="15431" y="14288"/>
                        <a:pt x="22860" y="20574"/>
                        <a:pt x="31433" y="25718"/>
                      </a:cubicBezTo>
                      <a:cubicBezTo>
                        <a:pt x="43434" y="33719"/>
                        <a:pt x="56579" y="41148"/>
                        <a:pt x="69723" y="47435"/>
                      </a:cubicBezTo>
                      <a:cubicBezTo>
                        <a:pt x="84582" y="54864"/>
                        <a:pt x="101727" y="62294"/>
                        <a:pt x="118872" y="69723"/>
                      </a:cubicBezTo>
                      <a:cubicBezTo>
                        <a:pt x="149162" y="82296"/>
                        <a:pt x="178308" y="98870"/>
                        <a:pt x="204026" y="119444"/>
                      </a:cubicBezTo>
                      <a:cubicBezTo>
                        <a:pt x="212027" y="125730"/>
                        <a:pt x="218884" y="133160"/>
                        <a:pt x="225171" y="140589"/>
                      </a:cubicBezTo>
                      <a:cubicBezTo>
                        <a:pt x="226886" y="142875"/>
                        <a:pt x="228600" y="145161"/>
                        <a:pt x="229743" y="147447"/>
                      </a:cubicBezTo>
                      <a:cubicBezTo>
                        <a:pt x="229743" y="147447"/>
                        <a:pt x="230314" y="148590"/>
                        <a:pt x="230886" y="14916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3" name="组合 512">
              <a:extLst>
                <a:ext uri="{FF2B5EF4-FFF2-40B4-BE49-F238E27FC236}">
                  <a16:creationId xmlns:a16="http://schemas.microsoft.com/office/drawing/2014/main" id="{602171B5-8D78-228D-41BF-73E187D6AF59}"/>
                </a:ext>
              </a:extLst>
            </p:cNvPr>
            <p:cNvGrpSpPr/>
            <p:nvPr/>
          </p:nvGrpSpPr>
          <p:grpSpPr>
            <a:xfrm rot="1419657">
              <a:off x="9030365" y="4930890"/>
              <a:ext cx="679929" cy="1399100"/>
              <a:chOff x="5003407" y="3501927"/>
              <a:chExt cx="306508" cy="630706"/>
            </a:xfrm>
          </p:grpSpPr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17B59E2F-B9C2-D5CC-0C00-A285A6CCCFA3}"/>
                  </a:ext>
                </a:extLst>
              </p:cNvPr>
              <p:cNvSpPr/>
              <p:nvPr/>
            </p:nvSpPr>
            <p:spPr>
              <a:xfrm>
                <a:off x="5003407" y="4039137"/>
                <a:ext cx="60578" cy="93496"/>
              </a:xfrm>
              <a:custGeom>
                <a:avLst/>
                <a:gdLst>
                  <a:gd name="connsiteX0" fmla="*/ 60579 w 60578"/>
                  <a:gd name="connsiteY0" fmla="*/ 0 h 93496"/>
                  <a:gd name="connsiteX1" fmla="*/ 0 w 60578"/>
                  <a:gd name="connsiteY1" fmla="*/ 86296 h 93496"/>
                  <a:gd name="connsiteX2" fmla="*/ 2286 w 60578"/>
                  <a:gd name="connsiteY2" fmla="*/ 93154 h 93496"/>
                  <a:gd name="connsiteX3" fmla="*/ 8573 w 60578"/>
                  <a:gd name="connsiteY3" fmla="*/ 92011 h 93496"/>
                  <a:gd name="connsiteX4" fmla="*/ 41148 w 60578"/>
                  <a:gd name="connsiteY4" fmla="*/ 50292 h 93496"/>
                  <a:gd name="connsiteX5" fmla="*/ 60579 w 60578"/>
                  <a:gd name="connsiteY5" fmla="*/ 0 h 9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78" h="93496">
                    <a:moveTo>
                      <a:pt x="60579" y="0"/>
                    </a:moveTo>
                    <a:cubicBezTo>
                      <a:pt x="25146" y="13716"/>
                      <a:pt x="1143" y="48006"/>
                      <a:pt x="0" y="86296"/>
                    </a:cubicBezTo>
                    <a:cubicBezTo>
                      <a:pt x="0" y="88583"/>
                      <a:pt x="0" y="92011"/>
                      <a:pt x="2286" y="93154"/>
                    </a:cubicBezTo>
                    <a:cubicBezTo>
                      <a:pt x="4572" y="93726"/>
                      <a:pt x="6858" y="93726"/>
                      <a:pt x="8573" y="92011"/>
                    </a:cubicBezTo>
                    <a:cubicBezTo>
                      <a:pt x="24574" y="83439"/>
                      <a:pt x="34290" y="66865"/>
                      <a:pt x="41148" y="50292"/>
                    </a:cubicBezTo>
                    <a:cubicBezTo>
                      <a:pt x="48006" y="33718"/>
                      <a:pt x="52006" y="16002"/>
                      <a:pt x="605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2D1512EA-B9A5-997E-5FD9-90333CDD111C}"/>
                  </a:ext>
                </a:extLst>
              </p:cNvPr>
              <p:cNvSpPr/>
              <p:nvPr/>
            </p:nvSpPr>
            <p:spPr>
              <a:xfrm>
                <a:off x="5149869" y="3896641"/>
                <a:ext cx="28473" cy="107068"/>
              </a:xfrm>
              <a:custGeom>
                <a:avLst/>
                <a:gdLst>
                  <a:gd name="connsiteX0" fmla="*/ 25559 w 28473"/>
                  <a:gd name="connsiteY0" fmla="*/ 107069 h 107068"/>
                  <a:gd name="connsiteX1" fmla="*/ 2699 w 28473"/>
                  <a:gd name="connsiteY1" fmla="*/ 6485 h 107068"/>
                  <a:gd name="connsiteX2" fmla="*/ 6700 w 28473"/>
                  <a:gd name="connsiteY2" fmla="*/ 198 h 107068"/>
                  <a:gd name="connsiteX3" fmla="*/ 14701 w 28473"/>
                  <a:gd name="connsiteY3" fmla="*/ 7056 h 107068"/>
                  <a:gd name="connsiteX4" fmla="*/ 25559 w 28473"/>
                  <a:gd name="connsiteY4" fmla="*/ 107069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73" h="107068">
                    <a:moveTo>
                      <a:pt x="25559" y="107069"/>
                    </a:moveTo>
                    <a:cubicBezTo>
                      <a:pt x="3271" y="78494"/>
                      <a:pt x="-4730" y="41918"/>
                      <a:pt x="2699" y="6485"/>
                    </a:cubicBezTo>
                    <a:cubicBezTo>
                      <a:pt x="3271" y="4199"/>
                      <a:pt x="4414" y="1341"/>
                      <a:pt x="6700" y="198"/>
                    </a:cubicBezTo>
                    <a:cubicBezTo>
                      <a:pt x="10129" y="-945"/>
                      <a:pt x="13558" y="3056"/>
                      <a:pt x="14701" y="7056"/>
                    </a:cubicBezTo>
                    <a:cubicBezTo>
                      <a:pt x="27845" y="38489"/>
                      <a:pt x="31846" y="73350"/>
                      <a:pt x="25559" y="1070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CBAD3BD5-0923-2D22-FB76-DF02CB146736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AAAE13D1-5B5C-09EC-081A-CFAD112DFC82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B30CEBB2-4B91-DC49-FC7D-05447061FBC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D8E1F19-7327-CB35-43D4-1954C34FBDD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634ED269-DE21-5044-F43F-AB792714478E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9718BD88-A759-6A13-0BC5-DCB0229B8D27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B311C5DD-0EB4-D9AF-D7A1-23AE718E0BF1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52E2EBDC-F594-1185-A004-34BA483BC034}"/>
                  </a:ext>
                </a:extLst>
              </p:cNvPr>
              <p:cNvSpPr/>
              <p:nvPr/>
            </p:nvSpPr>
            <p:spPr>
              <a:xfrm>
                <a:off x="5155425" y="3862974"/>
                <a:ext cx="116586" cy="24269"/>
              </a:xfrm>
              <a:custGeom>
                <a:avLst/>
                <a:gdLst>
                  <a:gd name="connsiteX0" fmla="*/ 1143 w 116586"/>
                  <a:gd name="connsiteY0" fmla="*/ 13268 h 24269"/>
                  <a:gd name="connsiteX1" fmla="*/ 22289 w 116586"/>
                  <a:gd name="connsiteY1" fmla="*/ 17269 h 24269"/>
                  <a:gd name="connsiteX2" fmla="*/ 109728 w 116586"/>
                  <a:gd name="connsiteY2" fmla="*/ 20698 h 24269"/>
                  <a:gd name="connsiteX3" fmla="*/ 116586 w 116586"/>
                  <a:gd name="connsiteY3" fmla="*/ 15554 h 24269"/>
                  <a:gd name="connsiteX4" fmla="*/ 111443 w 116586"/>
                  <a:gd name="connsiteY4" fmla="*/ 9839 h 24269"/>
                  <a:gd name="connsiteX5" fmla="*/ 55436 w 116586"/>
                  <a:gd name="connsiteY5" fmla="*/ 695 h 24269"/>
                  <a:gd name="connsiteX6" fmla="*/ 0 w 116586"/>
                  <a:gd name="connsiteY6" fmla="*/ 12125 h 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586" h="24269">
                    <a:moveTo>
                      <a:pt x="1143" y="13268"/>
                    </a:moveTo>
                    <a:cubicBezTo>
                      <a:pt x="9716" y="12125"/>
                      <a:pt x="14288" y="14411"/>
                      <a:pt x="22289" y="17269"/>
                    </a:cubicBezTo>
                    <a:cubicBezTo>
                      <a:pt x="50864" y="25270"/>
                      <a:pt x="80582" y="26413"/>
                      <a:pt x="109728" y="20698"/>
                    </a:cubicBezTo>
                    <a:cubicBezTo>
                      <a:pt x="112586" y="20126"/>
                      <a:pt x="116586" y="18983"/>
                      <a:pt x="116586" y="15554"/>
                    </a:cubicBezTo>
                    <a:cubicBezTo>
                      <a:pt x="116586" y="12125"/>
                      <a:pt x="114300" y="10982"/>
                      <a:pt x="111443" y="9839"/>
                    </a:cubicBezTo>
                    <a:cubicBezTo>
                      <a:pt x="93726" y="1838"/>
                      <a:pt x="74295" y="-1591"/>
                      <a:pt x="55436" y="695"/>
                    </a:cubicBezTo>
                    <a:cubicBezTo>
                      <a:pt x="36576" y="2410"/>
                      <a:pt x="18860" y="1267"/>
                      <a:pt x="0" y="1212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66551062-C302-5C99-CE6E-73D5175F086C}"/>
                  </a:ext>
                </a:extLst>
              </p:cNvPr>
              <p:cNvSpPr/>
              <p:nvPr/>
            </p:nvSpPr>
            <p:spPr>
              <a:xfrm>
                <a:off x="5069129" y="3716393"/>
                <a:ext cx="123034" cy="35377"/>
              </a:xfrm>
              <a:custGeom>
                <a:avLst/>
                <a:gdLst>
                  <a:gd name="connsiteX0" fmla="*/ 0 w 123034"/>
                  <a:gd name="connsiteY0" fmla="*/ 28405 h 35377"/>
                  <a:gd name="connsiteX1" fmla="*/ 118872 w 123034"/>
                  <a:gd name="connsiteY1" fmla="*/ 15832 h 35377"/>
                  <a:gd name="connsiteX2" fmla="*/ 122873 w 123034"/>
                  <a:gd name="connsiteY2" fmla="*/ 11831 h 35377"/>
                  <a:gd name="connsiteX3" fmla="*/ 114871 w 123034"/>
                  <a:gd name="connsiteY3" fmla="*/ 3830 h 35377"/>
                  <a:gd name="connsiteX4" fmla="*/ 0 w 123034"/>
                  <a:gd name="connsiteY4" fmla="*/ 28405 h 35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4" h="35377">
                    <a:moveTo>
                      <a:pt x="0" y="28405"/>
                    </a:moveTo>
                    <a:cubicBezTo>
                      <a:pt x="39434" y="40978"/>
                      <a:pt x="82868" y="36406"/>
                      <a:pt x="118872" y="15832"/>
                    </a:cubicBezTo>
                    <a:cubicBezTo>
                      <a:pt x="120586" y="15260"/>
                      <a:pt x="121729" y="13546"/>
                      <a:pt x="122873" y="11831"/>
                    </a:cubicBezTo>
                    <a:cubicBezTo>
                      <a:pt x="124016" y="7831"/>
                      <a:pt x="118872" y="4973"/>
                      <a:pt x="114871" y="3830"/>
                    </a:cubicBezTo>
                    <a:cubicBezTo>
                      <a:pt x="73724" y="-5314"/>
                      <a:pt x="32576" y="1544"/>
                      <a:pt x="0" y="284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9A8B21FD-14E3-2D9C-7DD7-B23CD0B64062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3E2AC58F-5175-CAFF-7A35-35FCA521DD4B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2EDAC3CB-531E-370E-08AB-B7E294159046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AD96B2F0-3735-8A9F-609E-96248452C839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C34CE7FB-52B5-DA03-58C1-6C16FA88B66F}"/>
                  </a:ext>
                </a:extLst>
              </p:cNvPr>
              <p:cNvSpPr/>
              <p:nvPr/>
            </p:nvSpPr>
            <p:spPr>
              <a:xfrm>
                <a:off x="5070843" y="3585509"/>
                <a:ext cx="124586" cy="91868"/>
              </a:xfrm>
              <a:custGeom>
                <a:avLst/>
                <a:gdLst>
                  <a:gd name="connsiteX0" fmla="*/ 0 w 124586"/>
                  <a:gd name="connsiteY0" fmla="*/ 91869 h 91868"/>
                  <a:gd name="connsiteX1" fmla="*/ 68009 w 124586"/>
                  <a:gd name="connsiteY1" fmla="*/ 60436 h 91868"/>
                  <a:gd name="connsiteX2" fmla="*/ 121729 w 124586"/>
                  <a:gd name="connsiteY2" fmla="*/ 10144 h 91868"/>
                  <a:gd name="connsiteX3" fmla="*/ 124587 w 124586"/>
                  <a:gd name="connsiteY3" fmla="*/ 5001 h 91868"/>
                  <a:gd name="connsiteX4" fmla="*/ 120587 w 124586"/>
                  <a:gd name="connsiteY4" fmla="*/ 429 h 91868"/>
                  <a:gd name="connsiteX5" fmla="*/ 113729 w 124586"/>
                  <a:gd name="connsiteY5" fmla="*/ 429 h 91868"/>
                  <a:gd name="connsiteX6" fmla="*/ 46863 w 124586"/>
                  <a:gd name="connsiteY6" fmla="*/ 36433 h 91868"/>
                  <a:gd name="connsiteX7" fmla="*/ 0 w 124586"/>
                  <a:gd name="connsiteY7" fmla="*/ 91869 h 9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586" h="91868">
                    <a:moveTo>
                      <a:pt x="0" y="91869"/>
                    </a:moveTo>
                    <a:cubicBezTo>
                      <a:pt x="24003" y="84439"/>
                      <a:pt x="46863" y="74152"/>
                      <a:pt x="68009" y="60436"/>
                    </a:cubicBezTo>
                    <a:cubicBezTo>
                      <a:pt x="88011" y="45577"/>
                      <a:pt x="105728" y="29004"/>
                      <a:pt x="121729" y="10144"/>
                    </a:cubicBezTo>
                    <a:cubicBezTo>
                      <a:pt x="123444" y="9001"/>
                      <a:pt x="124016" y="6715"/>
                      <a:pt x="124587" y="5001"/>
                    </a:cubicBezTo>
                    <a:cubicBezTo>
                      <a:pt x="124016" y="2715"/>
                      <a:pt x="122873" y="1000"/>
                      <a:pt x="120587" y="429"/>
                    </a:cubicBezTo>
                    <a:cubicBezTo>
                      <a:pt x="118301" y="-143"/>
                      <a:pt x="116014" y="-143"/>
                      <a:pt x="113729" y="429"/>
                    </a:cubicBezTo>
                    <a:cubicBezTo>
                      <a:pt x="88583" y="5572"/>
                      <a:pt x="65151" y="18145"/>
                      <a:pt x="46863" y="36433"/>
                    </a:cubicBezTo>
                    <a:cubicBezTo>
                      <a:pt x="29718" y="53007"/>
                      <a:pt x="13716" y="71295"/>
                      <a:pt x="0" y="918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E006E56F-8FF8-0F6B-A274-89B78771C0A0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34FC572-0460-87E0-AB26-9C773ED496DA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0E65CF83-B57E-9584-2E48-EB988D9D1235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90BCDA91-E8CA-9CC1-F2F2-3B573083143B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BB899ACE-16B9-6B0F-3F8B-3A2C838D52C9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062B9B9F-C334-7F27-BAC2-9566F2C1C0A9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1BB17768-2C73-9D66-9097-5CC7E835FD71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92EF5A90-49D1-2279-E979-78C66EE7064A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8D3A1584-22B8-A795-54EC-4B4B8C3AD3CC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FDF9B1E3-5E9B-E3AA-901B-C68C4FEEB803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BADDA70-6B90-AEED-6493-F9F14325C028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1D0E82AE-7571-48E9-B44F-053B3FAE0048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45DBE9AC-E451-48B6-0D5B-C8339B9E3990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CCB81E68-D02B-C834-0665-E70E70559FEE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F15F367E-1720-BB59-BCBC-347FD5AE5FE7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5DFEFFD6-B05B-C52D-35D3-E39C4C5F0851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3244F9DD-4A3D-CEC6-832F-ECFB07071771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5E17FAB2-2896-E0C4-5E0B-C6C56F31FFE1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F3F303E2-3A69-8028-B7EC-2FBC941A80F8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9CAE77A1-FA5F-C17D-4D7C-6BBE3BDD0CF5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2666E4D7-86AD-8C99-B809-65172C873865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8398694E-10A2-6A2A-987A-542D6F36BE46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55FEA51D-51EF-2318-7CD8-868772A513AF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id="{86C9223A-C10C-F4F2-C286-49095EA89734}"/>
              </a:ext>
            </a:extLst>
          </p:cNvPr>
          <p:cNvGrpSpPr/>
          <p:nvPr/>
        </p:nvGrpSpPr>
        <p:grpSpPr>
          <a:xfrm rot="1805890">
            <a:off x="7362871" y="4955707"/>
            <a:ext cx="1096997" cy="1459362"/>
            <a:chOff x="6984604" y="4870400"/>
            <a:chExt cx="235190" cy="312879"/>
          </a:xfrm>
        </p:grpSpPr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B946C247-67C4-9BE3-5E0D-3069FB7F3632}"/>
                </a:ext>
              </a:extLst>
            </p:cNvPr>
            <p:cNvSpPr/>
            <p:nvPr/>
          </p:nvSpPr>
          <p:spPr>
            <a:xfrm>
              <a:off x="6987742" y="4870400"/>
              <a:ext cx="118323" cy="166571"/>
            </a:xfrm>
            <a:custGeom>
              <a:avLst/>
              <a:gdLst>
                <a:gd name="connsiteX0" fmla="*/ 11342 w 118323"/>
                <a:gd name="connsiteY0" fmla="*/ 4836 h 166571"/>
                <a:gd name="connsiteX1" fmla="*/ 1627 w 118323"/>
                <a:gd name="connsiteY1" fmla="*/ 56843 h 166571"/>
                <a:gd name="connsiteX2" fmla="*/ 25058 w 118323"/>
                <a:gd name="connsiteY2" fmla="*/ 105421 h 166571"/>
                <a:gd name="connsiteX3" fmla="*/ 114212 w 118323"/>
                <a:gd name="connsiteY3" fmla="*/ 166571 h 166571"/>
                <a:gd name="connsiteX4" fmla="*/ 99353 w 118323"/>
                <a:gd name="connsiteY4" fmla="*/ 66559 h 166571"/>
                <a:gd name="connsiteX5" fmla="*/ 11342 w 118323"/>
                <a:gd name="connsiteY5" fmla="*/ 4836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23" h="166571">
                  <a:moveTo>
                    <a:pt x="11342" y="4836"/>
                  </a:moveTo>
                  <a:cubicBezTo>
                    <a:pt x="1055" y="20267"/>
                    <a:pt x="-2373" y="39126"/>
                    <a:pt x="1627" y="56843"/>
                  </a:cubicBezTo>
                  <a:cubicBezTo>
                    <a:pt x="5627" y="74559"/>
                    <a:pt x="13628" y="91133"/>
                    <a:pt x="25058" y="105421"/>
                  </a:cubicBezTo>
                  <a:cubicBezTo>
                    <a:pt x="46204" y="133424"/>
                    <a:pt x="81637" y="153426"/>
                    <a:pt x="114212" y="166571"/>
                  </a:cubicBezTo>
                  <a:cubicBezTo>
                    <a:pt x="126214" y="129424"/>
                    <a:pt x="109069" y="87704"/>
                    <a:pt x="99353" y="66559"/>
                  </a:cubicBezTo>
                  <a:cubicBezTo>
                    <a:pt x="83352" y="33983"/>
                    <a:pt x="34774" y="-15738"/>
                    <a:pt x="11342" y="48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625919F-12BE-66E4-840F-3EE03AEE6583}"/>
                </a:ext>
              </a:extLst>
            </p:cNvPr>
            <p:cNvSpPr/>
            <p:nvPr/>
          </p:nvSpPr>
          <p:spPr>
            <a:xfrm>
              <a:off x="6984604" y="5065178"/>
              <a:ext cx="116778" cy="64182"/>
            </a:xfrm>
            <a:custGeom>
              <a:avLst/>
              <a:gdLst>
                <a:gd name="connsiteX0" fmla="*/ 116779 w 116778"/>
                <a:gd name="connsiteY0" fmla="*/ 44938 h 64182"/>
                <a:gd name="connsiteX1" fmla="*/ 76774 w 116778"/>
                <a:gd name="connsiteY1" fmla="*/ 2647 h 64182"/>
                <a:gd name="connsiteX2" fmla="*/ 17910 w 116778"/>
                <a:gd name="connsiteY2" fmla="*/ 10077 h 64182"/>
                <a:gd name="connsiteX3" fmla="*/ 193 w 116778"/>
                <a:gd name="connsiteY3" fmla="*/ 30651 h 64182"/>
                <a:gd name="connsiteX4" fmla="*/ 10480 w 116778"/>
                <a:gd name="connsiteY4" fmla="*/ 53511 h 64182"/>
                <a:gd name="connsiteX5" fmla="*/ 35055 w 116778"/>
                <a:gd name="connsiteY5" fmla="*/ 62083 h 64182"/>
                <a:gd name="connsiteX6" fmla="*/ 116779 w 116778"/>
                <a:gd name="connsiteY6" fmla="*/ 44938 h 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78" h="64182">
                  <a:moveTo>
                    <a:pt x="116779" y="44938"/>
                  </a:moveTo>
                  <a:cubicBezTo>
                    <a:pt x="112207" y="24936"/>
                    <a:pt x="96776" y="8934"/>
                    <a:pt x="76774" y="2647"/>
                  </a:cubicBezTo>
                  <a:cubicBezTo>
                    <a:pt x="56771" y="-2496"/>
                    <a:pt x="35626" y="-210"/>
                    <a:pt x="17910" y="10077"/>
                  </a:cubicBezTo>
                  <a:cubicBezTo>
                    <a:pt x="9909" y="14649"/>
                    <a:pt x="1908" y="21507"/>
                    <a:pt x="193" y="30651"/>
                  </a:cubicBezTo>
                  <a:cubicBezTo>
                    <a:pt x="-950" y="39795"/>
                    <a:pt x="3050" y="48367"/>
                    <a:pt x="10480" y="53511"/>
                  </a:cubicBezTo>
                  <a:cubicBezTo>
                    <a:pt x="17910" y="58654"/>
                    <a:pt x="25910" y="61512"/>
                    <a:pt x="35055" y="62083"/>
                  </a:cubicBezTo>
                  <a:cubicBezTo>
                    <a:pt x="64773" y="66656"/>
                    <a:pt x="94490" y="64941"/>
                    <a:pt x="116779" y="4493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BC54A5E7-4E8E-9138-F0BE-4A47AE72FF19}"/>
                </a:ext>
              </a:extLst>
            </p:cNvPr>
            <p:cNvSpPr/>
            <p:nvPr/>
          </p:nvSpPr>
          <p:spPr>
            <a:xfrm>
              <a:off x="7152719" y="4933734"/>
              <a:ext cx="67075" cy="141515"/>
            </a:xfrm>
            <a:custGeom>
              <a:avLst/>
              <a:gdLst>
                <a:gd name="connsiteX0" fmla="*/ 9243 w 67075"/>
                <a:gd name="connsiteY0" fmla="*/ 139230 h 141515"/>
                <a:gd name="connsiteX1" fmla="*/ 21816 w 67075"/>
                <a:gd name="connsiteY1" fmla="*/ 16357 h 141515"/>
                <a:gd name="connsiteX2" fmla="*/ 48105 w 67075"/>
                <a:gd name="connsiteY2" fmla="*/ 355 h 141515"/>
                <a:gd name="connsiteX3" fmla="*/ 65822 w 67075"/>
                <a:gd name="connsiteY3" fmla="*/ 25501 h 141515"/>
                <a:gd name="connsiteX4" fmla="*/ 11529 w 67075"/>
                <a:gd name="connsiteY4" fmla="*/ 141516 h 14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75" h="141515">
                  <a:moveTo>
                    <a:pt x="9243" y="139230"/>
                  </a:moveTo>
                  <a:cubicBezTo>
                    <a:pt x="-6759" y="98653"/>
                    <a:pt x="-1615" y="52933"/>
                    <a:pt x="21816" y="16357"/>
                  </a:cubicBezTo>
                  <a:cubicBezTo>
                    <a:pt x="28103" y="7213"/>
                    <a:pt x="37247" y="-1931"/>
                    <a:pt x="48105" y="355"/>
                  </a:cubicBezTo>
                  <a:cubicBezTo>
                    <a:pt x="58964" y="2641"/>
                    <a:pt x="64107" y="14643"/>
                    <a:pt x="65822" y="25501"/>
                  </a:cubicBezTo>
                  <a:cubicBezTo>
                    <a:pt x="72680" y="71793"/>
                    <a:pt x="50963" y="117513"/>
                    <a:pt x="11529" y="141516"/>
                  </a:cubicBezTo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680221EA-7A4C-6563-8DAD-345E119B355D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C90E5ACE-59C8-EAA7-97E1-DB0267089CDA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18D188A3-E406-AF5B-F165-F224FD8285B4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5C0E97EB-6037-CA1A-E060-7F78F0AE87EE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5487CCFD-B6E5-B88B-3B3C-1C44F9D94AAB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AB9F6D87-2BB9-4A9D-198A-67867B8FDECF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3" name="组合 622">
            <a:extLst>
              <a:ext uri="{FF2B5EF4-FFF2-40B4-BE49-F238E27FC236}">
                <a16:creationId xmlns:a16="http://schemas.microsoft.com/office/drawing/2014/main" id="{BD472CBA-F7BC-8EA7-DCDC-802624AE1669}"/>
              </a:ext>
            </a:extLst>
          </p:cNvPr>
          <p:cNvGrpSpPr/>
          <p:nvPr/>
        </p:nvGrpSpPr>
        <p:grpSpPr>
          <a:xfrm rot="1642365">
            <a:off x="2306562" y="4658980"/>
            <a:ext cx="1100491" cy="1640105"/>
            <a:chOff x="4441050" y="3691660"/>
            <a:chExt cx="415673" cy="619494"/>
          </a:xfrm>
        </p:grpSpPr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897BC4BB-2F01-83FB-ECE0-76F518051126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F040BA4-AF2E-6F17-C6A9-2A2444D9F3C7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A461EAA9-0B16-3187-7457-FE377D5ABAD2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6B6B553D-FF12-148F-CA63-BE0800765641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434A8612-2845-7686-55F9-28B01D179D42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B6092E96-8620-5489-348D-B599FF5CC294}"/>
                </a:ext>
              </a:extLst>
            </p:cNvPr>
            <p:cNvSpPr/>
            <p:nvPr/>
          </p:nvSpPr>
          <p:spPr>
            <a:xfrm>
              <a:off x="4441050" y="3789397"/>
              <a:ext cx="314898" cy="429196"/>
            </a:xfrm>
            <a:custGeom>
              <a:avLst/>
              <a:gdLst>
                <a:gd name="connsiteX0" fmla="*/ 314897 w 314898"/>
                <a:gd name="connsiteY0" fmla="*/ 429197 h 429196"/>
                <a:gd name="connsiteX1" fmla="*/ 112586 w 314898"/>
                <a:gd name="connsiteY1" fmla="*/ 260033 h 429196"/>
                <a:gd name="connsiteX2" fmla="*/ 149733 w 314898"/>
                <a:gd name="connsiteY2" fmla="*/ 241173 h 429196"/>
                <a:gd name="connsiteX3" fmla="*/ 90869 w 314898"/>
                <a:gd name="connsiteY3" fmla="*/ 218884 h 429196"/>
                <a:gd name="connsiteX4" fmla="*/ 58293 w 314898"/>
                <a:gd name="connsiteY4" fmla="*/ 145161 h 429196"/>
                <a:gd name="connsiteX5" fmla="*/ 96584 w 314898"/>
                <a:gd name="connsiteY5" fmla="*/ 136017 h 429196"/>
                <a:gd name="connsiteX6" fmla="*/ 50864 w 314898"/>
                <a:gd name="connsiteY6" fmla="*/ 117729 h 429196"/>
                <a:gd name="connsiteX7" fmla="*/ 0 w 314898"/>
                <a:gd name="connsiteY7" fmla="*/ 0 h 429196"/>
                <a:gd name="connsiteX8" fmla="*/ 100013 w 314898"/>
                <a:gd name="connsiteY8" fmla="*/ 60579 h 429196"/>
                <a:gd name="connsiteX9" fmla="*/ 256032 w 314898"/>
                <a:gd name="connsiteY9" fmla="*/ 275463 h 429196"/>
                <a:gd name="connsiteX10" fmla="*/ 314897 w 314898"/>
                <a:gd name="connsiteY10" fmla="*/ 429197 h 42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898" h="429196">
                  <a:moveTo>
                    <a:pt x="314897" y="429197"/>
                  </a:moveTo>
                  <a:cubicBezTo>
                    <a:pt x="314897" y="429197"/>
                    <a:pt x="165735" y="366332"/>
                    <a:pt x="112586" y="260033"/>
                  </a:cubicBezTo>
                  <a:lnTo>
                    <a:pt x="149733" y="241173"/>
                  </a:lnTo>
                  <a:cubicBezTo>
                    <a:pt x="149733" y="241173"/>
                    <a:pt x="95441" y="235458"/>
                    <a:pt x="90869" y="218884"/>
                  </a:cubicBezTo>
                  <a:cubicBezTo>
                    <a:pt x="86297" y="202311"/>
                    <a:pt x="58293" y="145161"/>
                    <a:pt x="58293" y="145161"/>
                  </a:cubicBezTo>
                  <a:lnTo>
                    <a:pt x="96584" y="136017"/>
                  </a:lnTo>
                  <a:cubicBezTo>
                    <a:pt x="96584" y="136017"/>
                    <a:pt x="64580" y="136589"/>
                    <a:pt x="50864" y="117729"/>
                  </a:cubicBezTo>
                  <a:cubicBezTo>
                    <a:pt x="37148" y="98869"/>
                    <a:pt x="0" y="0"/>
                    <a:pt x="0" y="0"/>
                  </a:cubicBezTo>
                  <a:cubicBezTo>
                    <a:pt x="0" y="0"/>
                    <a:pt x="64008" y="22289"/>
                    <a:pt x="100013" y="60579"/>
                  </a:cubicBezTo>
                  <a:cubicBezTo>
                    <a:pt x="136017" y="98869"/>
                    <a:pt x="196025" y="133731"/>
                    <a:pt x="256032" y="275463"/>
                  </a:cubicBezTo>
                  <a:cubicBezTo>
                    <a:pt x="316040" y="417195"/>
                    <a:pt x="314897" y="429197"/>
                    <a:pt x="314897" y="429197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4DDDDCA8-5808-1F35-7307-2EBBA593A0E1}"/>
                </a:ext>
              </a:extLst>
            </p:cNvPr>
            <p:cNvSpPr/>
            <p:nvPr/>
          </p:nvSpPr>
          <p:spPr>
            <a:xfrm>
              <a:off x="4746849" y="3763680"/>
              <a:ext cx="109874" cy="441198"/>
            </a:xfrm>
            <a:custGeom>
              <a:avLst/>
              <a:gdLst>
                <a:gd name="connsiteX0" fmla="*/ 61105 w 109874"/>
                <a:gd name="connsiteY0" fmla="*/ 441198 h 441198"/>
                <a:gd name="connsiteX1" fmla="*/ 105682 w 109874"/>
                <a:gd name="connsiteY1" fmla="*/ 226886 h 441198"/>
                <a:gd name="connsiteX2" fmla="*/ 71392 w 109874"/>
                <a:gd name="connsiteY2" fmla="*/ 234315 h 441198"/>
                <a:gd name="connsiteX3" fmla="*/ 97681 w 109874"/>
                <a:gd name="connsiteY3" fmla="*/ 189167 h 441198"/>
                <a:gd name="connsiteX4" fmla="*/ 79964 w 109874"/>
                <a:gd name="connsiteY4" fmla="*/ 124587 h 441198"/>
                <a:gd name="connsiteX5" fmla="*/ 50247 w 109874"/>
                <a:gd name="connsiteY5" fmla="*/ 138874 h 441198"/>
                <a:gd name="connsiteX6" fmla="*/ 70249 w 109874"/>
                <a:gd name="connsiteY6" fmla="*/ 102870 h 441198"/>
                <a:gd name="connsiteX7" fmla="*/ 41102 w 109874"/>
                <a:gd name="connsiteY7" fmla="*/ 0 h 441198"/>
                <a:gd name="connsiteX8" fmla="*/ 8527 w 109874"/>
                <a:gd name="connsiteY8" fmla="*/ 91440 h 441198"/>
                <a:gd name="connsiteX9" fmla="*/ 20529 w 109874"/>
                <a:gd name="connsiteY9" fmla="*/ 312611 h 441198"/>
                <a:gd name="connsiteX10" fmla="*/ 61105 w 109874"/>
                <a:gd name="connsiteY10" fmla="*/ 441198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874" h="441198">
                  <a:moveTo>
                    <a:pt x="61105" y="441198"/>
                  </a:moveTo>
                  <a:cubicBezTo>
                    <a:pt x="61105" y="441198"/>
                    <a:pt x="126827" y="323469"/>
                    <a:pt x="105682" y="226886"/>
                  </a:cubicBezTo>
                  <a:lnTo>
                    <a:pt x="71392" y="234315"/>
                  </a:lnTo>
                  <a:cubicBezTo>
                    <a:pt x="71392" y="234315"/>
                    <a:pt x="103396" y="202311"/>
                    <a:pt x="97681" y="189167"/>
                  </a:cubicBezTo>
                  <a:cubicBezTo>
                    <a:pt x="91966" y="176022"/>
                    <a:pt x="79964" y="124587"/>
                    <a:pt x="79964" y="124587"/>
                  </a:cubicBezTo>
                  <a:lnTo>
                    <a:pt x="50247" y="138874"/>
                  </a:lnTo>
                  <a:cubicBezTo>
                    <a:pt x="50247" y="138874"/>
                    <a:pt x="71392" y="122301"/>
                    <a:pt x="70249" y="102870"/>
                  </a:cubicBezTo>
                  <a:cubicBezTo>
                    <a:pt x="69106" y="83439"/>
                    <a:pt x="41102" y="0"/>
                    <a:pt x="41102" y="0"/>
                  </a:cubicBezTo>
                  <a:cubicBezTo>
                    <a:pt x="41102" y="0"/>
                    <a:pt x="11384" y="48006"/>
                    <a:pt x="8527" y="91440"/>
                  </a:cubicBezTo>
                  <a:cubicBezTo>
                    <a:pt x="5669" y="134874"/>
                    <a:pt x="-14905" y="189167"/>
                    <a:pt x="20529" y="312611"/>
                  </a:cubicBezTo>
                  <a:cubicBezTo>
                    <a:pt x="55962" y="436054"/>
                    <a:pt x="61105" y="441198"/>
                    <a:pt x="61105" y="44119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968655F0-1F04-2CBA-78F8-0F5DC635FA57}"/>
                </a:ext>
              </a:extLst>
            </p:cNvPr>
            <p:cNvSpPr/>
            <p:nvPr/>
          </p:nvSpPr>
          <p:spPr>
            <a:xfrm>
              <a:off x="4456481" y="4125282"/>
              <a:ext cx="321183" cy="167595"/>
            </a:xfrm>
            <a:custGeom>
              <a:avLst/>
              <a:gdLst>
                <a:gd name="connsiteX0" fmla="*/ 321183 w 321183"/>
                <a:gd name="connsiteY0" fmla="*/ 167595 h 167595"/>
                <a:gd name="connsiteX1" fmla="*/ 131445 w 321183"/>
                <a:gd name="connsiteY1" fmla="*/ 70440 h 167595"/>
                <a:gd name="connsiteX2" fmla="*/ 146876 w 321183"/>
                <a:gd name="connsiteY2" fmla="*/ 51586 h 167595"/>
                <a:gd name="connsiteX3" fmla="*/ 100013 w 321183"/>
                <a:gd name="connsiteY3" fmla="*/ 59010 h 167595"/>
                <a:gd name="connsiteX4" fmla="*/ 55436 w 321183"/>
                <a:gd name="connsiteY4" fmla="*/ 39579 h 167595"/>
                <a:gd name="connsiteX5" fmla="*/ 79439 w 321183"/>
                <a:gd name="connsiteY5" fmla="*/ 21863 h 167595"/>
                <a:gd name="connsiteX6" fmla="*/ 0 w 321183"/>
                <a:gd name="connsiteY6" fmla="*/ 7003 h 167595"/>
                <a:gd name="connsiteX7" fmla="*/ 104013 w 321183"/>
                <a:gd name="connsiteY7" fmla="*/ 8146 h 167595"/>
                <a:gd name="connsiteX8" fmla="*/ 182880 w 321183"/>
                <a:gd name="connsiteY8" fmla="*/ 40156 h 167595"/>
                <a:gd name="connsiteX9" fmla="*/ 218313 w 321183"/>
                <a:gd name="connsiteY9" fmla="*/ 61868 h 167595"/>
                <a:gd name="connsiteX10" fmla="*/ 321183 w 321183"/>
                <a:gd name="connsiteY10" fmla="*/ 167595 h 16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1183" h="167595">
                  <a:moveTo>
                    <a:pt x="321183" y="167595"/>
                  </a:moveTo>
                  <a:cubicBezTo>
                    <a:pt x="321183" y="167595"/>
                    <a:pt x="187452" y="115017"/>
                    <a:pt x="131445" y="70440"/>
                  </a:cubicBezTo>
                  <a:lnTo>
                    <a:pt x="146876" y="51586"/>
                  </a:lnTo>
                  <a:cubicBezTo>
                    <a:pt x="133159" y="60730"/>
                    <a:pt x="116014" y="63582"/>
                    <a:pt x="100013" y="59010"/>
                  </a:cubicBezTo>
                  <a:cubicBezTo>
                    <a:pt x="84011" y="54438"/>
                    <a:pt x="69152" y="48151"/>
                    <a:pt x="55436" y="39579"/>
                  </a:cubicBezTo>
                  <a:lnTo>
                    <a:pt x="79439" y="21863"/>
                  </a:lnTo>
                  <a:cubicBezTo>
                    <a:pt x="52007" y="27578"/>
                    <a:pt x="23432" y="21863"/>
                    <a:pt x="0" y="7003"/>
                  </a:cubicBezTo>
                  <a:cubicBezTo>
                    <a:pt x="33147" y="-3855"/>
                    <a:pt x="69723" y="-997"/>
                    <a:pt x="104013" y="8146"/>
                  </a:cubicBezTo>
                  <a:cubicBezTo>
                    <a:pt x="131445" y="16148"/>
                    <a:pt x="157734" y="27012"/>
                    <a:pt x="182880" y="40156"/>
                  </a:cubicBezTo>
                  <a:cubicBezTo>
                    <a:pt x="195453" y="46443"/>
                    <a:pt x="207454" y="53295"/>
                    <a:pt x="218313" y="61868"/>
                  </a:cubicBezTo>
                  <a:cubicBezTo>
                    <a:pt x="246888" y="83585"/>
                    <a:pt x="303467" y="132162"/>
                    <a:pt x="321183" y="16759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7712CCF0-F8F9-E8F6-067E-E5D5676ABD9C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0FCA48FF-B2FF-C33B-6372-4DF4777C4D9B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35892794-76FB-C9C5-AFD2-37E08A8CFDF7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0" name="组合 639">
            <a:extLst>
              <a:ext uri="{FF2B5EF4-FFF2-40B4-BE49-F238E27FC236}">
                <a16:creationId xmlns:a16="http://schemas.microsoft.com/office/drawing/2014/main" id="{C914368E-535C-FFC2-9F85-E88220911224}"/>
              </a:ext>
            </a:extLst>
          </p:cNvPr>
          <p:cNvGrpSpPr/>
          <p:nvPr/>
        </p:nvGrpSpPr>
        <p:grpSpPr>
          <a:xfrm>
            <a:off x="9994071" y="5184464"/>
            <a:ext cx="487315" cy="1085338"/>
            <a:chOff x="2375323" y="679988"/>
            <a:chExt cx="1252220" cy="2788919"/>
          </a:xfrm>
        </p:grpSpPr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8AB69C71-B039-E775-5A94-E2E4D782AE1F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DEF289F4-9C55-93ED-8FE8-0BBC61BFCC26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2BB1A1D2-40F5-A651-404E-46D159D742C4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EED2BB0B-BE35-4D58-5A2D-9CEFCAC7C680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5150FB8C-8ECB-58C9-6669-45A9584190DE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6312914B-248B-9FA5-093F-5ECC1FF2B7F5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C2D9062-A9C0-5018-F0F8-969E546E914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326B722D-E1F6-92F1-5FB7-DE24329DC9A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FDE21BC9-35E3-F364-2741-1052ED2916DB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89DDB412-DD41-EA2D-A7C3-326F7F8D15EE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8E88D9FC-2715-7C5C-CA33-FF7CA60225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5F0D4C48-5F3F-6014-D0F6-004866C35636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AFA99281-EE03-15F2-DFDC-4BC4BB34978E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AB466902-1E70-BAC9-D18E-9383E04B99D1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1EF48543-C640-6CD1-94E2-7E0C15B89AC4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81563DFC-42FC-10B6-ABFC-714FCCBA9520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99716E9A-0917-7196-959F-E15B493A8317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30F80E30-005B-D056-F589-C9C75D6E8F25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6A8453B0-AD98-1557-6207-4545C16AEEC4}"/>
              </a:ext>
            </a:extLst>
          </p:cNvPr>
          <p:cNvSpPr/>
          <p:nvPr/>
        </p:nvSpPr>
        <p:spPr>
          <a:xfrm>
            <a:off x="678152" y="6041828"/>
            <a:ext cx="11513849" cy="816172"/>
          </a:xfrm>
          <a:custGeom>
            <a:avLst/>
            <a:gdLst>
              <a:gd name="connsiteX0" fmla="*/ 3307041 w 11513849"/>
              <a:gd name="connsiteY0" fmla="*/ 1331 h 816172"/>
              <a:gd name="connsiteX1" fmla="*/ 5330763 w 11513849"/>
              <a:gd name="connsiteY1" fmla="*/ 155772 h 816172"/>
              <a:gd name="connsiteX2" fmla="*/ 7377278 w 11513849"/>
              <a:gd name="connsiteY2" fmla="*/ 475086 h 816172"/>
              <a:gd name="connsiteX3" fmla="*/ 9612478 w 11513849"/>
              <a:gd name="connsiteY3" fmla="*/ 184801 h 816172"/>
              <a:gd name="connsiteX4" fmla="*/ 10759106 w 11513849"/>
              <a:gd name="connsiteY4" fmla="*/ 576686 h 816172"/>
              <a:gd name="connsiteX5" fmla="*/ 11347466 w 11513849"/>
              <a:gd name="connsiteY5" fmla="*/ 467808 h 816172"/>
              <a:gd name="connsiteX6" fmla="*/ 11513849 w 11513849"/>
              <a:gd name="connsiteY6" fmla="*/ 416206 h 816172"/>
              <a:gd name="connsiteX7" fmla="*/ 11513849 w 11513849"/>
              <a:gd name="connsiteY7" fmla="*/ 816172 h 816172"/>
              <a:gd name="connsiteX8" fmla="*/ 0 w 11513849"/>
              <a:gd name="connsiteY8" fmla="*/ 816172 h 816172"/>
              <a:gd name="connsiteX9" fmla="*/ 423007 w 11513849"/>
              <a:gd name="connsiteY9" fmla="*/ 662227 h 816172"/>
              <a:gd name="connsiteX10" fmla="*/ 2544020 w 11513849"/>
              <a:gd name="connsiteY10" fmla="*/ 68686 h 816172"/>
              <a:gd name="connsiteX11" fmla="*/ 3307041 w 11513849"/>
              <a:gd name="connsiteY11" fmla="*/ 1331 h 81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13849" h="816172">
                <a:moveTo>
                  <a:pt x="3307041" y="1331"/>
                </a:moveTo>
                <a:cubicBezTo>
                  <a:pt x="4048971" y="-13864"/>
                  <a:pt x="4726606" y="104972"/>
                  <a:pt x="5330763" y="155772"/>
                </a:cubicBezTo>
                <a:cubicBezTo>
                  <a:pt x="6136306" y="223505"/>
                  <a:pt x="6663659" y="470248"/>
                  <a:pt x="7377278" y="475086"/>
                </a:cubicBezTo>
                <a:cubicBezTo>
                  <a:pt x="8090897" y="479924"/>
                  <a:pt x="9048840" y="167868"/>
                  <a:pt x="9612478" y="184801"/>
                </a:cubicBezTo>
                <a:cubicBezTo>
                  <a:pt x="10176116" y="201734"/>
                  <a:pt x="10282554" y="598457"/>
                  <a:pt x="10759106" y="576686"/>
                </a:cubicBezTo>
                <a:cubicBezTo>
                  <a:pt x="10937813" y="568522"/>
                  <a:pt x="11136421" y="528211"/>
                  <a:pt x="11347466" y="467808"/>
                </a:cubicBezTo>
                <a:lnTo>
                  <a:pt x="11513849" y="416206"/>
                </a:lnTo>
                <a:lnTo>
                  <a:pt x="11513849" y="816172"/>
                </a:lnTo>
                <a:lnTo>
                  <a:pt x="0" y="816172"/>
                </a:lnTo>
                <a:lnTo>
                  <a:pt x="423007" y="662227"/>
                </a:lnTo>
                <a:cubicBezTo>
                  <a:pt x="1169699" y="396580"/>
                  <a:pt x="1890878" y="174519"/>
                  <a:pt x="2544020" y="68686"/>
                </a:cubicBezTo>
                <a:cubicBezTo>
                  <a:pt x="2805278" y="26353"/>
                  <a:pt x="3059731" y="6396"/>
                  <a:pt x="3307041" y="13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97752A-F08D-B263-36A8-C09A878E0C95}"/>
              </a:ext>
            </a:extLst>
          </p:cNvPr>
          <p:cNvSpPr/>
          <p:nvPr/>
        </p:nvSpPr>
        <p:spPr>
          <a:xfrm>
            <a:off x="8874039" y="3372082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522D16-A9B9-FDFD-A232-54A097A0A2DA}"/>
              </a:ext>
            </a:extLst>
          </p:cNvPr>
          <p:cNvSpPr txBox="1"/>
          <p:nvPr/>
        </p:nvSpPr>
        <p:spPr>
          <a:xfrm>
            <a:off x="4763812" y="2585865"/>
            <a:ext cx="4364844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71750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教育教学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6C8DDC7-7222-D0B3-FAF9-986847EA78A3}"/>
              </a:ext>
            </a:extLst>
          </p:cNvPr>
          <p:cNvSpPr/>
          <p:nvPr/>
        </p:nvSpPr>
        <p:spPr>
          <a:xfrm rot="2700000">
            <a:off x="6413576" y="2973718"/>
            <a:ext cx="1250728" cy="1250727"/>
          </a:xfrm>
          <a:prstGeom prst="round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" name="Group 112">
            <a:extLst>
              <a:ext uri="{FF2B5EF4-FFF2-40B4-BE49-F238E27FC236}">
                <a16:creationId xmlns:a16="http://schemas.microsoft.com/office/drawing/2014/main" id="{AA20034E-696F-CC91-E452-7DA2BB275B04}"/>
              </a:ext>
            </a:extLst>
          </p:cNvPr>
          <p:cNvGrpSpPr/>
          <p:nvPr/>
        </p:nvGrpSpPr>
        <p:grpSpPr>
          <a:xfrm>
            <a:off x="6699017" y="3306112"/>
            <a:ext cx="562765" cy="52723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30" name="AutoShape 110">
              <a:extLst>
                <a:ext uri="{FF2B5EF4-FFF2-40B4-BE49-F238E27FC236}">
                  <a16:creationId xmlns:a16="http://schemas.microsoft.com/office/drawing/2014/main" id="{1C0244CB-9F05-1CC6-5469-D8A4B4C00A03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AutoShape 111">
              <a:extLst>
                <a:ext uri="{FF2B5EF4-FFF2-40B4-BE49-F238E27FC236}">
                  <a16:creationId xmlns:a16="http://schemas.microsoft.com/office/drawing/2014/main" id="{69DE8715-75FF-341B-576F-4A9AE0BD0F97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FE425EC6-F67F-B563-7CCB-8B0E520D0859}"/>
              </a:ext>
            </a:extLst>
          </p:cNvPr>
          <p:cNvSpPr/>
          <p:nvPr/>
        </p:nvSpPr>
        <p:spPr>
          <a:xfrm rot="2700000">
            <a:off x="5470636" y="3920205"/>
            <a:ext cx="1250728" cy="1250727"/>
          </a:xfrm>
          <a:prstGeom prst="roundRect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AutoShape 112">
            <a:extLst>
              <a:ext uri="{FF2B5EF4-FFF2-40B4-BE49-F238E27FC236}">
                <a16:creationId xmlns:a16="http://schemas.microsoft.com/office/drawing/2014/main" id="{6938D5CE-334A-4CFC-F680-54F361D184F0}"/>
              </a:ext>
            </a:extLst>
          </p:cNvPr>
          <p:cNvSpPr/>
          <p:nvPr/>
        </p:nvSpPr>
        <p:spPr bwMode="auto">
          <a:xfrm>
            <a:off x="5792646" y="4326980"/>
            <a:ext cx="563680" cy="56119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8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AB794E8-53E6-F80B-16DE-EFB540B41200}"/>
              </a:ext>
            </a:extLst>
          </p:cNvPr>
          <p:cNvSpPr/>
          <p:nvPr/>
        </p:nvSpPr>
        <p:spPr>
          <a:xfrm rot="2700000">
            <a:off x="4478047" y="2973720"/>
            <a:ext cx="1250728" cy="1250727"/>
          </a:xfrm>
          <a:prstGeom prst="round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BB97C7D-5790-0505-54A0-712C122D76D2}"/>
              </a:ext>
            </a:extLst>
          </p:cNvPr>
          <p:cNvGrpSpPr/>
          <p:nvPr/>
        </p:nvGrpSpPr>
        <p:grpSpPr>
          <a:xfrm>
            <a:off x="4883696" y="3288345"/>
            <a:ext cx="386063" cy="562767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38" name="AutoShape 113">
              <a:extLst>
                <a:ext uri="{FF2B5EF4-FFF2-40B4-BE49-F238E27FC236}">
                  <a16:creationId xmlns:a16="http://schemas.microsoft.com/office/drawing/2014/main" id="{92EAD4B8-A3DB-A3C5-41D3-FD7764FEF99A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AutoShape 114">
              <a:extLst>
                <a:ext uri="{FF2B5EF4-FFF2-40B4-BE49-F238E27FC236}">
                  <a16:creationId xmlns:a16="http://schemas.microsoft.com/office/drawing/2014/main" id="{E8E4F2FF-A99F-1969-D9BF-E9BEC7CF6D57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12D58007-8102-CE3E-D308-9C56B6431141}"/>
              </a:ext>
            </a:extLst>
          </p:cNvPr>
          <p:cNvSpPr/>
          <p:nvPr/>
        </p:nvSpPr>
        <p:spPr>
          <a:xfrm rot="2700000">
            <a:off x="5470638" y="2027310"/>
            <a:ext cx="1250728" cy="1250727"/>
          </a:xfrm>
          <a:prstGeom prst="roundRect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2" name="Group 124">
            <a:extLst>
              <a:ext uri="{FF2B5EF4-FFF2-40B4-BE49-F238E27FC236}">
                <a16:creationId xmlns:a16="http://schemas.microsoft.com/office/drawing/2014/main" id="{7834F01C-A55E-FB6A-F974-96EBC4C9A2CF}"/>
              </a:ext>
            </a:extLst>
          </p:cNvPr>
          <p:cNvGrpSpPr/>
          <p:nvPr/>
        </p:nvGrpSpPr>
        <p:grpSpPr>
          <a:xfrm>
            <a:off x="5800430" y="2353556"/>
            <a:ext cx="562767" cy="473452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3" name="AutoShape 120">
              <a:extLst>
                <a:ext uri="{FF2B5EF4-FFF2-40B4-BE49-F238E27FC236}">
                  <a16:creationId xmlns:a16="http://schemas.microsoft.com/office/drawing/2014/main" id="{2628699B-5D36-5C74-F7FE-33F31368B7CB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AutoShape 121">
              <a:extLst>
                <a:ext uri="{FF2B5EF4-FFF2-40B4-BE49-F238E27FC236}">
                  <a16:creationId xmlns:a16="http://schemas.microsoft.com/office/drawing/2014/main" id="{87F70E9A-FE53-25BC-B834-6DD69239C095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AutoShape 122">
              <a:extLst>
                <a:ext uri="{FF2B5EF4-FFF2-40B4-BE49-F238E27FC236}">
                  <a16:creationId xmlns:a16="http://schemas.microsoft.com/office/drawing/2014/main" id="{4396A17B-3153-875B-5ADB-9DF7EA79E079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26CBE4-6A73-973E-CB08-E7D66F29684C}"/>
              </a:ext>
            </a:extLst>
          </p:cNvPr>
          <p:cNvGrpSpPr/>
          <p:nvPr/>
        </p:nvGrpSpPr>
        <p:grpSpPr>
          <a:xfrm>
            <a:off x="6699017" y="1406910"/>
            <a:ext cx="3153999" cy="946646"/>
            <a:chOff x="8090264" y="1679996"/>
            <a:chExt cx="3153999" cy="946646"/>
          </a:xfrm>
        </p:grpSpPr>
        <p:sp>
          <p:nvSpPr>
            <p:cNvPr id="49" name="矩形 3">
              <a:extLst>
                <a:ext uri="{FF2B5EF4-FFF2-40B4-BE49-F238E27FC236}">
                  <a16:creationId xmlns:a16="http://schemas.microsoft.com/office/drawing/2014/main" id="{7A9A8C61-989A-FF19-5975-6AAB02DFA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DE2E852-72FB-E269-6C67-1D5A5399033C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7880EF6-C258-7EB2-2EE9-D6BB59AB3245}"/>
              </a:ext>
            </a:extLst>
          </p:cNvPr>
          <p:cNvGrpSpPr/>
          <p:nvPr/>
        </p:nvGrpSpPr>
        <p:grpSpPr>
          <a:xfrm>
            <a:off x="938779" y="3184278"/>
            <a:ext cx="3153999" cy="946646"/>
            <a:chOff x="8090264" y="1679996"/>
            <a:chExt cx="3153999" cy="946646"/>
          </a:xfrm>
        </p:grpSpPr>
        <p:sp>
          <p:nvSpPr>
            <p:cNvPr id="52" name="矩形 3">
              <a:extLst>
                <a:ext uri="{FF2B5EF4-FFF2-40B4-BE49-F238E27FC236}">
                  <a16:creationId xmlns:a16="http://schemas.microsoft.com/office/drawing/2014/main" id="{5EDB1AF8-0CE2-F6E3-06A9-680FD2751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5C863F2-B4ED-2479-CEE9-8730D36D724A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DFA40DD-FED9-BAD4-4BD0-C3B01240AE36}"/>
              </a:ext>
            </a:extLst>
          </p:cNvPr>
          <p:cNvGrpSpPr/>
          <p:nvPr/>
        </p:nvGrpSpPr>
        <p:grpSpPr>
          <a:xfrm>
            <a:off x="2012892" y="4721686"/>
            <a:ext cx="3153999" cy="946646"/>
            <a:chOff x="8090264" y="1679996"/>
            <a:chExt cx="3153999" cy="946646"/>
          </a:xfrm>
        </p:grpSpPr>
        <p:sp>
          <p:nvSpPr>
            <p:cNvPr id="55" name="矩形 3">
              <a:extLst>
                <a:ext uri="{FF2B5EF4-FFF2-40B4-BE49-F238E27FC236}">
                  <a16:creationId xmlns:a16="http://schemas.microsoft.com/office/drawing/2014/main" id="{C2F75B2C-E61C-72FB-2D12-3C9686A3D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173BE54-BFBC-9CED-8BAF-B7411DAAEAA4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774981D-65B4-06C4-FFAD-D2D5DD483CDF}"/>
              </a:ext>
            </a:extLst>
          </p:cNvPr>
          <p:cNvGrpSpPr/>
          <p:nvPr/>
        </p:nvGrpSpPr>
        <p:grpSpPr>
          <a:xfrm>
            <a:off x="8005722" y="3184278"/>
            <a:ext cx="3443328" cy="1218772"/>
            <a:chOff x="8090264" y="1679996"/>
            <a:chExt cx="3443328" cy="1218772"/>
          </a:xfrm>
        </p:grpSpPr>
        <p:sp>
          <p:nvSpPr>
            <p:cNvPr id="58" name="矩形 3">
              <a:extLst>
                <a:ext uri="{FF2B5EF4-FFF2-40B4-BE49-F238E27FC236}">
                  <a16:creationId xmlns:a16="http://schemas.microsoft.com/office/drawing/2014/main" id="{78AB2C96-55E2-4EFC-97EB-D4DDCB6FA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7346295-6623-2EFD-A43E-28684F6D643C}"/>
                </a:ext>
              </a:extLst>
            </p:cNvPr>
            <p:cNvSpPr txBox="1"/>
            <p:nvPr/>
          </p:nvSpPr>
          <p:spPr>
            <a:xfrm>
              <a:off x="8090264" y="2006216"/>
              <a:ext cx="3443328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网，幻灯片演示模板及素材免费下载！</a:t>
              </a: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1124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教育教学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D61184D6-1E2C-75B1-BC9F-F8C6CBC1F57A}"/>
              </a:ext>
            </a:extLst>
          </p:cNvPr>
          <p:cNvSpPr/>
          <p:nvPr/>
        </p:nvSpPr>
        <p:spPr>
          <a:xfrm>
            <a:off x="1431939" y="2030047"/>
            <a:ext cx="1343920" cy="1343920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3F09BBF-948E-ED47-8B3B-50AA58E45BC2}"/>
              </a:ext>
            </a:extLst>
          </p:cNvPr>
          <p:cNvGrpSpPr/>
          <p:nvPr/>
        </p:nvGrpSpPr>
        <p:grpSpPr>
          <a:xfrm>
            <a:off x="1916377" y="2428656"/>
            <a:ext cx="375044" cy="54670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0" name="AutoShape 113">
              <a:extLst>
                <a:ext uri="{FF2B5EF4-FFF2-40B4-BE49-F238E27FC236}">
                  <a16:creationId xmlns:a16="http://schemas.microsoft.com/office/drawing/2014/main" id="{C4A975E3-3B3A-4445-B73D-BE613CD5DC87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AutoShape 114">
              <a:extLst>
                <a:ext uri="{FF2B5EF4-FFF2-40B4-BE49-F238E27FC236}">
                  <a16:creationId xmlns:a16="http://schemas.microsoft.com/office/drawing/2014/main" id="{E86F9D0F-B033-E5FF-8019-54C059C4E31D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60" name="椭圆 59">
            <a:extLst>
              <a:ext uri="{FF2B5EF4-FFF2-40B4-BE49-F238E27FC236}">
                <a16:creationId xmlns:a16="http://schemas.microsoft.com/office/drawing/2014/main" id="{A3356C62-BE26-06EB-D30E-15E2EE366BFD}"/>
              </a:ext>
            </a:extLst>
          </p:cNvPr>
          <p:cNvSpPr/>
          <p:nvPr/>
        </p:nvSpPr>
        <p:spPr>
          <a:xfrm>
            <a:off x="4117541" y="2030047"/>
            <a:ext cx="1343920" cy="1343920"/>
          </a:xfrm>
          <a:prstGeom prst="ellipse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1" name="AutoShape 112">
            <a:extLst>
              <a:ext uri="{FF2B5EF4-FFF2-40B4-BE49-F238E27FC236}">
                <a16:creationId xmlns:a16="http://schemas.microsoft.com/office/drawing/2014/main" id="{11E212AD-E2BB-B412-589A-816C21668B10}"/>
              </a:ext>
            </a:extLst>
          </p:cNvPr>
          <p:cNvSpPr/>
          <p:nvPr/>
        </p:nvSpPr>
        <p:spPr bwMode="auto">
          <a:xfrm>
            <a:off x="4515705" y="2429418"/>
            <a:ext cx="547593" cy="54518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8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B2F0FCE5-503C-7092-CF74-FAA8CA5DD119}"/>
              </a:ext>
            </a:extLst>
          </p:cNvPr>
          <p:cNvSpPr/>
          <p:nvPr/>
        </p:nvSpPr>
        <p:spPr>
          <a:xfrm>
            <a:off x="6803143" y="2030047"/>
            <a:ext cx="1343920" cy="1343920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7" name="Group 112">
            <a:extLst>
              <a:ext uri="{FF2B5EF4-FFF2-40B4-BE49-F238E27FC236}">
                <a16:creationId xmlns:a16="http://schemas.microsoft.com/office/drawing/2014/main" id="{8C57A8C0-FE2D-7562-6BB6-20B325D7C80A}"/>
              </a:ext>
            </a:extLst>
          </p:cNvPr>
          <p:cNvGrpSpPr/>
          <p:nvPr/>
        </p:nvGrpSpPr>
        <p:grpSpPr>
          <a:xfrm>
            <a:off x="7201751" y="2445913"/>
            <a:ext cx="546705" cy="512187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71" name="AutoShape 110">
              <a:extLst>
                <a:ext uri="{FF2B5EF4-FFF2-40B4-BE49-F238E27FC236}">
                  <a16:creationId xmlns:a16="http://schemas.microsoft.com/office/drawing/2014/main" id="{E61DF299-3F0A-0211-1811-84FBF51E7E7F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2" name="AutoShape 111">
              <a:extLst>
                <a:ext uri="{FF2B5EF4-FFF2-40B4-BE49-F238E27FC236}">
                  <a16:creationId xmlns:a16="http://schemas.microsoft.com/office/drawing/2014/main" id="{4605496A-E882-FBFE-DC88-D2E8A48F557E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4" name="椭圆 73">
            <a:extLst>
              <a:ext uri="{FF2B5EF4-FFF2-40B4-BE49-F238E27FC236}">
                <a16:creationId xmlns:a16="http://schemas.microsoft.com/office/drawing/2014/main" id="{55483061-2C10-9FE1-4B6C-6918BE5ABB59}"/>
              </a:ext>
            </a:extLst>
          </p:cNvPr>
          <p:cNvSpPr/>
          <p:nvPr/>
        </p:nvSpPr>
        <p:spPr>
          <a:xfrm>
            <a:off x="9488745" y="2030047"/>
            <a:ext cx="1343920" cy="1343920"/>
          </a:xfrm>
          <a:prstGeom prst="ellipse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5" name="Group 124">
            <a:extLst>
              <a:ext uri="{FF2B5EF4-FFF2-40B4-BE49-F238E27FC236}">
                <a16:creationId xmlns:a16="http://schemas.microsoft.com/office/drawing/2014/main" id="{B16A0B40-D97A-0850-7D64-633367B0483B}"/>
              </a:ext>
            </a:extLst>
          </p:cNvPr>
          <p:cNvGrpSpPr/>
          <p:nvPr/>
        </p:nvGrpSpPr>
        <p:grpSpPr>
          <a:xfrm>
            <a:off x="9887353" y="2472038"/>
            <a:ext cx="546705" cy="45994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79" name="AutoShape 120">
              <a:extLst>
                <a:ext uri="{FF2B5EF4-FFF2-40B4-BE49-F238E27FC236}">
                  <a16:creationId xmlns:a16="http://schemas.microsoft.com/office/drawing/2014/main" id="{81AE7F7D-E43D-52F5-3AF0-0632DAC6C50F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0" name="AutoShape 121">
              <a:extLst>
                <a:ext uri="{FF2B5EF4-FFF2-40B4-BE49-F238E27FC236}">
                  <a16:creationId xmlns:a16="http://schemas.microsoft.com/office/drawing/2014/main" id="{DDEC7201-01F0-4163-0826-487854398AB1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1" name="AutoShape 122">
              <a:extLst>
                <a:ext uri="{FF2B5EF4-FFF2-40B4-BE49-F238E27FC236}">
                  <a16:creationId xmlns:a16="http://schemas.microsoft.com/office/drawing/2014/main" id="{D8DCF612-1E58-F225-D18F-E4D3FC4D3B6B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9F94DAF3-7151-9C31-8542-86F92B43A381}"/>
              </a:ext>
            </a:extLst>
          </p:cNvPr>
          <p:cNvGrpSpPr/>
          <p:nvPr/>
        </p:nvGrpSpPr>
        <p:grpSpPr>
          <a:xfrm>
            <a:off x="854908" y="3669048"/>
            <a:ext cx="2403750" cy="1223645"/>
            <a:chOff x="8465389" y="1679996"/>
            <a:chExt cx="2403750" cy="1223645"/>
          </a:xfrm>
        </p:grpSpPr>
        <p:sp>
          <p:nvSpPr>
            <p:cNvPr id="83" name="矩形 3">
              <a:extLst>
                <a:ext uri="{FF2B5EF4-FFF2-40B4-BE49-F238E27FC236}">
                  <a16:creationId xmlns:a16="http://schemas.microsoft.com/office/drawing/2014/main" id="{96093271-6223-B20E-8E8B-C1EFD959EE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4024742F-4BC9-F24D-A7EF-69282B0270EE}"/>
                </a:ext>
              </a:extLst>
            </p:cNvPr>
            <p:cNvSpPr txBox="1"/>
            <p:nvPr/>
          </p:nvSpPr>
          <p:spPr>
            <a:xfrm>
              <a:off x="8465389" y="2006216"/>
              <a:ext cx="2403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6D14C24-9768-D842-4C1C-569EA3518DAF}"/>
              </a:ext>
            </a:extLst>
          </p:cNvPr>
          <p:cNvGrpSpPr/>
          <p:nvPr/>
        </p:nvGrpSpPr>
        <p:grpSpPr>
          <a:xfrm>
            <a:off x="3587626" y="3669048"/>
            <a:ext cx="2403750" cy="1223645"/>
            <a:chOff x="8465389" y="1679996"/>
            <a:chExt cx="2403750" cy="1223645"/>
          </a:xfrm>
        </p:grpSpPr>
        <p:sp>
          <p:nvSpPr>
            <p:cNvPr id="86" name="矩形 3">
              <a:extLst>
                <a:ext uri="{FF2B5EF4-FFF2-40B4-BE49-F238E27FC236}">
                  <a16:creationId xmlns:a16="http://schemas.microsoft.com/office/drawing/2014/main" id="{8836A034-2399-B91D-4F24-F408A01A4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E0822775-C593-E178-9B47-23345D5147A7}"/>
                </a:ext>
              </a:extLst>
            </p:cNvPr>
            <p:cNvSpPr txBox="1"/>
            <p:nvPr/>
          </p:nvSpPr>
          <p:spPr>
            <a:xfrm>
              <a:off x="8465389" y="2006216"/>
              <a:ext cx="2403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CB98EAB-4B53-1E2E-B3D7-102590CD0695}"/>
              </a:ext>
            </a:extLst>
          </p:cNvPr>
          <p:cNvGrpSpPr/>
          <p:nvPr/>
        </p:nvGrpSpPr>
        <p:grpSpPr>
          <a:xfrm>
            <a:off x="6277425" y="3669048"/>
            <a:ext cx="2403750" cy="1223645"/>
            <a:chOff x="8465389" y="1679996"/>
            <a:chExt cx="2403750" cy="1223645"/>
          </a:xfrm>
        </p:grpSpPr>
        <p:sp>
          <p:nvSpPr>
            <p:cNvPr id="89" name="矩形 3">
              <a:extLst>
                <a:ext uri="{FF2B5EF4-FFF2-40B4-BE49-F238E27FC236}">
                  <a16:creationId xmlns:a16="http://schemas.microsoft.com/office/drawing/2014/main" id="{5D530011-7233-094E-E50C-EB26AEF8F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44034214-1450-B116-28E7-35F8E09FC04C}"/>
                </a:ext>
              </a:extLst>
            </p:cNvPr>
            <p:cNvSpPr txBox="1"/>
            <p:nvPr/>
          </p:nvSpPr>
          <p:spPr>
            <a:xfrm>
              <a:off x="8465389" y="2006216"/>
              <a:ext cx="2403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7A265098-8CD5-F082-92A3-C2A2E718E218}"/>
              </a:ext>
            </a:extLst>
          </p:cNvPr>
          <p:cNvGrpSpPr/>
          <p:nvPr/>
        </p:nvGrpSpPr>
        <p:grpSpPr>
          <a:xfrm>
            <a:off x="8967227" y="3669048"/>
            <a:ext cx="2403750" cy="1223645"/>
            <a:chOff x="8465389" y="1679996"/>
            <a:chExt cx="2403750" cy="1223645"/>
          </a:xfrm>
        </p:grpSpPr>
        <p:sp>
          <p:nvSpPr>
            <p:cNvPr id="92" name="矩形 3">
              <a:extLst>
                <a:ext uri="{FF2B5EF4-FFF2-40B4-BE49-F238E27FC236}">
                  <a16:creationId xmlns:a16="http://schemas.microsoft.com/office/drawing/2014/main" id="{1148595C-0521-1D62-BF2C-85C95B0668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B989DB9E-A53E-D228-BD66-427389BCE9EB}"/>
                </a:ext>
              </a:extLst>
            </p:cNvPr>
            <p:cNvSpPr txBox="1"/>
            <p:nvPr/>
          </p:nvSpPr>
          <p:spPr>
            <a:xfrm>
              <a:off x="8465389" y="2006216"/>
              <a:ext cx="2403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05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教育教学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梯形 1">
            <a:extLst>
              <a:ext uri="{FF2B5EF4-FFF2-40B4-BE49-F238E27FC236}">
                <a16:creationId xmlns:a16="http://schemas.microsoft.com/office/drawing/2014/main" id="{6AA4F3A2-0B9C-D061-00F7-1113FB5BF84D}"/>
              </a:ext>
            </a:extLst>
          </p:cNvPr>
          <p:cNvSpPr/>
          <p:nvPr/>
        </p:nvSpPr>
        <p:spPr>
          <a:xfrm rot="10800000">
            <a:off x="982663" y="1908630"/>
            <a:ext cx="2827337" cy="2552700"/>
          </a:xfrm>
          <a:prstGeom prst="trapezoid">
            <a:avLst>
              <a:gd name="adj" fmla="val 29937"/>
            </a:avLst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id="{8431073C-5B6F-BF99-BCDD-3B4BD7CFC975}"/>
              </a:ext>
            </a:extLst>
          </p:cNvPr>
          <p:cNvSpPr/>
          <p:nvPr/>
        </p:nvSpPr>
        <p:spPr>
          <a:xfrm>
            <a:off x="3497263" y="1908630"/>
            <a:ext cx="2827337" cy="2552700"/>
          </a:xfrm>
          <a:prstGeom prst="trapezoid">
            <a:avLst>
              <a:gd name="adj" fmla="val 29937"/>
            </a:avLst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498BB014-FDBA-C5F8-8CC3-2FD44C0D9C0E}"/>
              </a:ext>
            </a:extLst>
          </p:cNvPr>
          <p:cNvSpPr/>
          <p:nvPr/>
        </p:nvSpPr>
        <p:spPr>
          <a:xfrm rot="10800000">
            <a:off x="6011864" y="1908630"/>
            <a:ext cx="2827337" cy="2552700"/>
          </a:xfrm>
          <a:prstGeom prst="trapezoid">
            <a:avLst>
              <a:gd name="adj" fmla="val 29937"/>
            </a:avLst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C9C1BE43-4976-6B36-8A0B-E0668DAE3704}"/>
              </a:ext>
            </a:extLst>
          </p:cNvPr>
          <p:cNvSpPr/>
          <p:nvPr/>
        </p:nvSpPr>
        <p:spPr>
          <a:xfrm>
            <a:off x="8526464" y="1908630"/>
            <a:ext cx="2827337" cy="2552700"/>
          </a:xfrm>
          <a:prstGeom prst="trapezoid">
            <a:avLst>
              <a:gd name="adj" fmla="val 29937"/>
            </a:avLst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图形 31" descr="书籍 纯色填充">
            <a:extLst>
              <a:ext uri="{FF2B5EF4-FFF2-40B4-BE49-F238E27FC236}">
                <a16:creationId xmlns:a16="http://schemas.microsoft.com/office/drawing/2014/main" id="{E521CF52-9023-5E6D-3AC3-BD715A8393FA}"/>
              </a:ext>
            </a:extLst>
          </p:cNvPr>
          <p:cNvSpPr/>
          <p:nvPr/>
        </p:nvSpPr>
        <p:spPr>
          <a:xfrm>
            <a:off x="7220672" y="3566725"/>
            <a:ext cx="489154" cy="456430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8C3EEB9-97DE-1AA4-05ED-546F0F914ED2}"/>
              </a:ext>
            </a:extLst>
          </p:cNvPr>
          <p:cNvGrpSpPr/>
          <p:nvPr/>
        </p:nvGrpSpPr>
        <p:grpSpPr>
          <a:xfrm>
            <a:off x="4668782" y="3561673"/>
            <a:ext cx="484300" cy="484298"/>
            <a:chOff x="4583962" y="3164662"/>
            <a:chExt cx="752475" cy="752475"/>
          </a:xfrm>
          <a:solidFill>
            <a:schemeClr val="bg1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B512FBE-D828-0353-28B9-680C713A579C}"/>
                </a:ext>
              </a:extLst>
            </p:cNvPr>
            <p:cNvSpPr/>
            <p:nvPr/>
          </p:nvSpPr>
          <p:spPr>
            <a:xfrm>
              <a:off x="4849710" y="316466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44C1DD9-A35B-F4D3-8B67-B54AC5D8F030}"/>
                </a:ext>
              </a:extLst>
            </p:cNvPr>
            <p:cNvSpPr/>
            <p:nvPr/>
          </p:nvSpPr>
          <p:spPr>
            <a:xfrm>
              <a:off x="4583962" y="319323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0DCED2E-09F2-5603-159C-4EE3AE09A158}"/>
                </a:ext>
              </a:extLst>
            </p:cNvPr>
            <p:cNvSpPr/>
            <p:nvPr/>
          </p:nvSpPr>
          <p:spPr>
            <a:xfrm>
              <a:off x="4717312" y="332658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47D606C-B587-5160-D3D9-18B64ACBFB10}"/>
              </a:ext>
            </a:extLst>
          </p:cNvPr>
          <p:cNvGrpSpPr/>
          <p:nvPr/>
        </p:nvGrpSpPr>
        <p:grpSpPr>
          <a:xfrm>
            <a:off x="2189993" y="3495417"/>
            <a:ext cx="412676" cy="532486"/>
            <a:chOff x="2135924" y="3048000"/>
            <a:chExt cx="590550" cy="762000"/>
          </a:xfrm>
          <a:solidFill>
            <a:schemeClr val="bg1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92B6B5B-D705-108C-CA22-64F2D865EDEC}"/>
                </a:ext>
              </a:extLst>
            </p:cNvPr>
            <p:cNvSpPr/>
            <p:nvPr/>
          </p:nvSpPr>
          <p:spPr>
            <a:xfrm>
              <a:off x="2135924" y="304800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B526F32-4BB0-91B7-B35E-C67BC3768C50}"/>
                </a:ext>
              </a:extLst>
            </p:cNvPr>
            <p:cNvSpPr/>
            <p:nvPr/>
          </p:nvSpPr>
          <p:spPr>
            <a:xfrm>
              <a:off x="2250224" y="34004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1258950-67F6-AA2E-234C-F5229B070075}"/>
                </a:ext>
              </a:extLst>
            </p:cNvPr>
            <p:cNvSpPr/>
            <p:nvPr/>
          </p:nvSpPr>
          <p:spPr>
            <a:xfrm>
              <a:off x="2250224" y="332422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8DEEBC6-3179-3926-3162-245C7A4024D1}"/>
                </a:ext>
              </a:extLst>
            </p:cNvPr>
            <p:cNvSpPr/>
            <p:nvPr/>
          </p:nvSpPr>
          <p:spPr>
            <a:xfrm>
              <a:off x="2250224" y="34766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474AD34-9996-FEB5-6343-EDCBCC21768E}"/>
                </a:ext>
              </a:extLst>
            </p:cNvPr>
            <p:cNvSpPr/>
            <p:nvPr/>
          </p:nvSpPr>
          <p:spPr>
            <a:xfrm>
              <a:off x="2250224" y="35528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C3835A8-4A5E-8284-9FFD-E79BF10E4CB1}"/>
                </a:ext>
              </a:extLst>
            </p:cNvPr>
            <p:cNvSpPr/>
            <p:nvPr/>
          </p:nvSpPr>
          <p:spPr>
            <a:xfrm>
              <a:off x="2250224" y="36290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CFFCEB1-BF1B-3C09-AD65-E3D96B206676}"/>
              </a:ext>
            </a:extLst>
          </p:cNvPr>
          <p:cNvGrpSpPr/>
          <p:nvPr/>
        </p:nvGrpSpPr>
        <p:grpSpPr>
          <a:xfrm>
            <a:off x="9655839" y="3571537"/>
            <a:ext cx="583396" cy="500054"/>
            <a:chOff x="9534415" y="3198000"/>
            <a:chExt cx="800100" cy="685799"/>
          </a:xfrm>
          <a:solidFill>
            <a:schemeClr val="bg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CEAA860-346F-347A-D5F2-E71567C20098}"/>
                </a:ext>
              </a:extLst>
            </p:cNvPr>
            <p:cNvSpPr/>
            <p:nvPr/>
          </p:nvSpPr>
          <p:spPr>
            <a:xfrm>
              <a:off x="9534415" y="3198000"/>
              <a:ext cx="800100" cy="417194"/>
            </a:xfrm>
            <a:custGeom>
              <a:avLst/>
              <a:gdLst>
                <a:gd name="connsiteX0" fmla="*/ 400050 w 800100"/>
                <a:gd name="connsiteY0" fmla="*/ 0 h 417194"/>
                <a:gd name="connsiteX1" fmla="*/ 400050 w 800100"/>
                <a:gd name="connsiteY1" fmla="*/ 0 h 417194"/>
                <a:gd name="connsiteX2" fmla="*/ 0 w 800100"/>
                <a:gd name="connsiteY2" fmla="*/ 381000 h 417194"/>
                <a:gd name="connsiteX3" fmla="*/ 42863 w 800100"/>
                <a:gd name="connsiteY3" fmla="*/ 417195 h 417194"/>
                <a:gd name="connsiteX4" fmla="*/ 400050 w 800100"/>
                <a:gd name="connsiteY4" fmla="*/ 78105 h 417194"/>
                <a:gd name="connsiteX5" fmla="*/ 400050 w 800100"/>
                <a:gd name="connsiteY5" fmla="*/ 78105 h 417194"/>
                <a:gd name="connsiteX6" fmla="*/ 757238 w 800100"/>
                <a:gd name="connsiteY6" fmla="*/ 417195 h 417194"/>
                <a:gd name="connsiteX7" fmla="*/ 800100 w 800100"/>
                <a:gd name="connsiteY7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100" h="417194">
                  <a:moveTo>
                    <a:pt x="400050" y="0"/>
                  </a:move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1FE7625-B1CD-05FC-F637-99B18CB2F408}"/>
                </a:ext>
              </a:extLst>
            </p:cNvPr>
            <p:cNvSpPr/>
            <p:nvPr/>
          </p:nvSpPr>
          <p:spPr>
            <a:xfrm>
              <a:off x="9648715" y="3329444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4ADCFCE-2B82-7E77-5B5E-CC67DC6AA1A7}"/>
              </a:ext>
            </a:extLst>
          </p:cNvPr>
          <p:cNvGrpSpPr/>
          <p:nvPr/>
        </p:nvGrpSpPr>
        <p:grpSpPr>
          <a:xfrm>
            <a:off x="1681418" y="2188169"/>
            <a:ext cx="1562340" cy="1223645"/>
            <a:chOff x="8886094" y="1679996"/>
            <a:chExt cx="1562340" cy="1223645"/>
          </a:xfrm>
        </p:grpSpPr>
        <p:sp>
          <p:nvSpPr>
            <p:cNvPr id="58" name="矩形 3">
              <a:extLst>
                <a:ext uri="{FF2B5EF4-FFF2-40B4-BE49-F238E27FC236}">
                  <a16:creationId xmlns:a16="http://schemas.microsoft.com/office/drawing/2014/main" id="{9CA24A86-064D-882C-B913-B485C2CB4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EBB9B38-0D00-8527-DB23-E012B6A406E5}"/>
                </a:ext>
              </a:extLst>
            </p:cNvPr>
            <p:cNvSpPr txBox="1"/>
            <p:nvPr/>
          </p:nvSpPr>
          <p:spPr>
            <a:xfrm>
              <a:off x="8886094" y="2006216"/>
              <a:ext cx="156234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8F0B37E-CBD5-99AC-0796-DB903B724AB7}"/>
              </a:ext>
            </a:extLst>
          </p:cNvPr>
          <p:cNvGrpSpPr/>
          <p:nvPr/>
        </p:nvGrpSpPr>
        <p:grpSpPr>
          <a:xfrm>
            <a:off x="4143738" y="2188169"/>
            <a:ext cx="1534388" cy="1223645"/>
            <a:chOff x="8900070" y="1679996"/>
            <a:chExt cx="1534388" cy="1223645"/>
          </a:xfrm>
        </p:grpSpPr>
        <p:sp>
          <p:nvSpPr>
            <p:cNvPr id="61" name="矩形 3">
              <a:extLst>
                <a:ext uri="{FF2B5EF4-FFF2-40B4-BE49-F238E27FC236}">
                  <a16:creationId xmlns:a16="http://schemas.microsoft.com/office/drawing/2014/main" id="{D01ABD53-4A19-8EC3-B8E4-2670EDAD1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80A7E1E-58A8-DD65-3ACD-64A2F8E9A6D0}"/>
                </a:ext>
              </a:extLst>
            </p:cNvPr>
            <p:cNvSpPr txBox="1"/>
            <p:nvPr/>
          </p:nvSpPr>
          <p:spPr>
            <a:xfrm>
              <a:off x="8900070" y="2006216"/>
              <a:ext cx="153438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39C04BB-CA37-C28C-3A0F-2BE0F5AD06B9}"/>
              </a:ext>
            </a:extLst>
          </p:cNvPr>
          <p:cNvGrpSpPr/>
          <p:nvPr/>
        </p:nvGrpSpPr>
        <p:grpSpPr>
          <a:xfrm>
            <a:off x="6727902" y="2188169"/>
            <a:ext cx="1534388" cy="1223645"/>
            <a:chOff x="8900070" y="1679996"/>
            <a:chExt cx="1534388" cy="1223645"/>
          </a:xfrm>
        </p:grpSpPr>
        <p:sp>
          <p:nvSpPr>
            <p:cNvPr id="64" name="矩形 3">
              <a:extLst>
                <a:ext uri="{FF2B5EF4-FFF2-40B4-BE49-F238E27FC236}">
                  <a16:creationId xmlns:a16="http://schemas.microsoft.com/office/drawing/2014/main" id="{4756C530-ADEE-3F28-2A07-352C77F12E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CB455BA-7309-4376-4BEA-B2802632511D}"/>
                </a:ext>
              </a:extLst>
            </p:cNvPr>
            <p:cNvSpPr txBox="1"/>
            <p:nvPr/>
          </p:nvSpPr>
          <p:spPr>
            <a:xfrm>
              <a:off x="8900070" y="2006216"/>
              <a:ext cx="153438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190C64D-08F1-0794-EEE6-AE3BD56846E8}"/>
              </a:ext>
            </a:extLst>
          </p:cNvPr>
          <p:cNvGrpSpPr/>
          <p:nvPr/>
        </p:nvGrpSpPr>
        <p:grpSpPr>
          <a:xfrm>
            <a:off x="9128964" y="2188169"/>
            <a:ext cx="1614122" cy="1223645"/>
            <a:chOff x="8860203" y="1679996"/>
            <a:chExt cx="1614122" cy="1223645"/>
          </a:xfrm>
        </p:grpSpPr>
        <p:sp>
          <p:nvSpPr>
            <p:cNvPr id="67" name="矩形 3">
              <a:extLst>
                <a:ext uri="{FF2B5EF4-FFF2-40B4-BE49-F238E27FC236}">
                  <a16:creationId xmlns:a16="http://schemas.microsoft.com/office/drawing/2014/main" id="{8E00E8E4-280E-3B22-D349-00ADA6F38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0F2F55C-EC69-4F6F-1251-E2BE7C8139ED}"/>
                </a:ext>
              </a:extLst>
            </p:cNvPr>
            <p:cNvSpPr txBox="1"/>
            <p:nvPr/>
          </p:nvSpPr>
          <p:spPr>
            <a:xfrm>
              <a:off x="8860203" y="2006216"/>
              <a:ext cx="161412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AC214565-BFD4-D920-E4B4-65B6A8C654A1}"/>
              </a:ext>
            </a:extLst>
          </p:cNvPr>
          <p:cNvSpPr txBox="1"/>
          <p:nvPr/>
        </p:nvSpPr>
        <p:spPr>
          <a:xfrm>
            <a:off x="1448914" y="4627415"/>
            <a:ext cx="9294172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198072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教育教学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65630AD5-264B-53BA-EB5F-0B0189F1A336}"/>
              </a:ext>
            </a:extLst>
          </p:cNvPr>
          <p:cNvSpPr/>
          <p:nvPr/>
        </p:nvSpPr>
        <p:spPr>
          <a:xfrm>
            <a:off x="1005961" y="1956032"/>
            <a:ext cx="10203377" cy="32517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B5DBC25-E4D2-4BAB-CA93-DF081D3C5F91}"/>
              </a:ext>
            </a:extLst>
          </p:cNvPr>
          <p:cNvSpPr/>
          <p:nvPr/>
        </p:nvSpPr>
        <p:spPr>
          <a:xfrm>
            <a:off x="3746284" y="1201420"/>
            <a:ext cx="4657488" cy="4760924"/>
          </a:xfrm>
          <a:prstGeom prst="rect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404EED7B-C1E1-847D-30C6-CA0DD08EA9F1}"/>
              </a:ext>
            </a:extLst>
          </p:cNvPr>
          <p:cNvSpPr/>
          <p:nvPr/>
        </p:nvSpPr>
        <p:spPr>
          <a:xfrm rot="10800000">
            <a:off x="3746282" y="1201420"/>
            <a:ext cx="4657487" cy="888637"/>
          </a:xfrm>
          <a:prstGeom prst="trapezoid">
            <a:avLst>
              <a:gd name="adj" fmla="val 44637"/>
            </a:avLst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5A050B0-B626-4C8D-4B76-B49B3CB8777E}"/>
              </a:ext>
            </a:extLst>
          </p:cNvPr>
          <p:cNvGrpSpPr/>
          <p:nvPr/>
        </p:nvGrpSpPr>
        <p:grpSpPr>
          <a:xfrm>
            <a:off x="4051079" y="1520652"/>
            <a:ext cx="4047892" cy="3358620"/>
            <a:chOff x="7643318" y="1679996"/>
            <a:chExt cx="4047892" cy="3358620"/>
          </a:xfrm>
        </p:grpSpPr>
        <p:sp>
          <p:nvSpPr>
            <p:cNvPr id="43" name="矩形 3">
              <a:extLst>
                <a:ext uri="{FF2B5EF4-FFF2-40B4-BE49-F238E27FC236}">
                  <a16:creationId xmlns:a16="http://schemas.microsoft.com/office/drawing/2014/main" id="{0359327C-BF88-A04E-D629-2ACDD14D21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A9CA923-245C-B07E-50C5-F16B27396733}"/>
                </a:ext>
              </a:extLst>
            </p:cNvPr>
            <p:cNvSpPr txBox="1"/>
            <p:nvPr/>
          </p:nvSpPr>
          <p:spPr>
            <a:xfrm>
              <a:off x="7643318" y="2785247"/>
              <a:ext cx="4047892" cy="1451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DD57085-7CBC-9BA8-39B2-828008556C2D}"/>
                </a:ext>
              </a:extLst>
            </p:cNvPr>
            <p:cNvSpPr txBox="1"/>
            <p:nvPr/>
          </p:nvSpPr>
          <p:spPr>
            <a:xfrm>
              <a:off x="7643318" y="4418190"/>
              <a:ext cx="404789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339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31799FEA-1216-E1E0-3090-0DF169BBCD81}"/>
              </a:ext>
            </a:extLst>
          </p:cNvPr>
          <p:cNvSpPr/>
          <p:nvPr/>
        </p:nvSpPr>
        <p:spPr>
          <a:xfrm>
            <a:off x="7827122" y="1534621"/>
            <a:ext cx="1357199" cy="1357199"/>
          </a:xfrm>
          <a:custGeom>
            <a:avLst/>
            <a:gdLst>
              <a:gd name="connsiteX0" fmla="*/ 374333 w 748665"/>
              <a:gd name="connsiteY0" fmla="*/ 748665 h 748665"/>
              <a:gd name="connsiteX1" fmla="*/ 748665 w 748665"/>
              <a:gd name="connsiteY1" fmla="*/ 374333 h 748665"/>
              <a:gd name="connsiteX2" fmla="*/ 374333 w 748665"/>
              <a:gd name="connsiteY2" fmla="*/ 0 h 748665"/>
              <a:gd name="connsiteX3" fmla="*/ 0 w 748665"/>
              <a:gd name="connsiteY3" fmla="*/ 374333 h 748665"/>
              <a:gd name="connsiteX4" fmla="*/ 374333 w 748665"/>
              <a:gd name="connsiteY4" fmla="*/ 748665 h 748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665" h="748665">
                <a:moveTo>
                  <a:pt x="374333" y="748665"/>
                </a:moveTo>
                <a:cubicBezTo>
                  <a:pt x="581073" y="748665"/>
                  <a:pt x="748665" y="581073"/>
                  <a:pt x="748665" y="374333"/>
                </a:cubicBezTo>
                <a:cubicBezTo>
                  <a:pt x="748665" y="167592"/>
                  <a:pt x="581073" y="0"/>
                  <a:pt x="374333" y="0"/>
                </a:cubicBezTo>
                <a:cubicBezTo>
                  <a:pt x="167592" y="0"/>
                  <a:pt x="0" y="167592"/>
                  <a:pt x="0" y="374333"/>
                </a:cubicBezTo>
                <a:cubicBezTo>
                  <a:pt x="0" y="581073"/>
                  <a:pt x="167592" y="748665"/>
                  <a:pt x="374333" y="748665"/>
                </a:cubicBez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5117957" y="1353472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本课内容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254FCE8F-6087-AF0B-8FD8-0438B4B7DAD1}"/>
              </a:ext>
            </a:extLst>
          </p:cNvPr>
          <p:cNvGrpSpPr/>
          <p:nvPr/>
        </p:nvGrpSpPr>
        <p:grpSpPr>
          <a:xfrm>
            <a:off x="-1371486" y="442614"/>
            <a:ext cx="6517290" cy="7691552"/>
            <a:chOff x="215487" y="-1182129"/>
            <a:chExt cx="928468" cy="1095756"/>
          </a:xfrm>
        </p:grpSpPr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C56BED-3350-7070-FEA0-33FB0B1A7C0A}"/>
                </a:ext>
              </a:extLst>
            </p:cNvPr>
            <p:cNvSpPr/>
            <p:nvPr/>
          </p:nvSpPr>
          <p:spPr>
            <a:xfrm>
              <a:off x="243490" y="-1182129"/>
              <a:ext cx="535745" cy="621956"/>
            </a:xfrm>
            <a:custGeom>
              <a:avLst/>
              <a:gdLst>
                <a:gd name="connsiteX0" fmla="*/ 386494 w 535745"/>
                <a:gd name="connsiteY0" fmla="*/ 8165 h 621956"/>
                <a:gd name="connsiteX1" fmla="*/ 484838 w 535745"/>
                <a:gd name="connsiteY1" fmla="*/ 199160 h 621956"/>
                <a:gd name="connsiteX2" fmla="*/ 512681 w 535745"/>
                <a:gd name="connsiteY2" fmla="*/ 468405 h 621956"/>
                <a:gd name="connsiteX3" fmla="*/ 264010 w 535745"/>
                <a:gd name="connsiteY3" fmla="*/ 520732 h 621956"/>
                <a:gd name="connsiteX4" fmla="*/ 71506 w 535745"/>
                <a:gd name="connsiteY4" fmla="*/ 621956 h 621956"/>
                <a:gd name="connsiteX5" fmla="*/ 937 w 535745"/>
                <a:gd name="connsiteY5" fmla="*/ 399208 h 621956"/>
                <a:gd name="connsiteX6" fmla="*/ 171564 w 535745"/>
                <a:gd name="connsiteY6" fmla="*/ 198200 h 621956"/>
                <a:gd name="connsiteX7" fmla="*/ 386494 w 535745"/>
                <a:gd name="connsiteY7" fmla="*/ 8165 h 62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745" h="621956">
                  <a:moveTo>
                    <a:pt x="386494" y="8165"/>
                  </a:moveTo>
                  <a:cubicBezTo>
                    <a:pt x="435940" y="21812"/>
                    <a:pt x="470093" y="98073"/>
                    <a:pt x="484838" y="199160"/>
                  </a:cubicBezTo>
                  <a:cubicBezTo>
                    <a:pt x="499583" y="300179"/>
                    <a:pt x="572140" y="426983"/>
                    <a:pt x="512681" y="468405"/>
                  </a:cubicBezTo>
                  <a:cubicBezTo>
                    <a:pt x="453222" y="509828"/>
                    <a:pt x="337871" y="439465"/>
                    <a:pt x="264010" y="520732"/>
                  </a:cubicBezTo>
                  <a:cubicBezTo>
                    <a:pt x="190150" y="601999"/>
                    <a:pt x="71506" y="621956"/>
                    <a:pt x="71506" y="621956"/>
                  </a:cubicBezTo>
                  <a:cubicBezTo>
                    <a:pt x="71506" y="621956"/>
                    <a:pt x="-9555" y="571207"/>
                    <a:pt x="937" y="399208"/>
                  </a:cubicBezTo>
                  <a:cubicBezTo>
                    <a:pt x="11430" y="227210"/>
                    <a:pt x="129525" y="273570"/>
                    <a:pt x="171564" y="198200"/>
                  </a:cubicBezTo>
                  <a:cubicBezTo>
                    <a:pt x="213604" y="122762"/>
                    <a:pt x="219502" y="-37921"/>
                    <a:pt x="386494" y="8165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B3B4F01-DDAD-6AAA-D5C2-438F4CC6F159}"/>
                </a:ext>
              </a:extLst>
            </p:cNvPr>
            <p:cNvSpPr/>
            <p:nvPr/>
          </p:nvSpPr>
          <p:spPr>
            <a:xfrm>
              <a:off x="480206" y="-943398"/>
              <a:ext cx="125158" cy="121186"/>
            </a:xfrm>
            <a:custGeom>
              <a:avLst/>
              <a:gdLst>
                <a:gd name="connsiteX0" fmla="*/ 0 w 125158"/>
                <a:gd name="connsiteY0" fmla="*/ 0 h 121186"/>
                <a:gd name="connsiteX1" fmla="*/ 125159 w 125158"/>
                <a:gd name="connsiteY1" fmla="*/ 7407 h 121186"/>
                <a:gd name="connsiteX2" fmla="*/ 114049 w 125158"/>
                <a:gd name="connsiteY2" fmla="*/ 55756 h 121186"/>
                <a:gd name="connsiteX3" fmla="*/ 113980 w 125158"/>
                <a:gd name="connsiteY3" fmla="*/ 55893 h 121186"/>
                <a:gd name="connsiteX4" fmla="*/ 110894 w 125158"/>
                <a:gd name="connsiteY4" fmla="*/ 69197 h 121186"/>
                <a:gd name="connsiteX5" fmla="*/ 108014 w 125158"/>
                <a:gd name="connsiteY5" fmla="*/ 82022 h 121186"/>
                <a:gd name="connsiteX6" fmla="*/ 107396 w 125158"/>
                <a:gd name="connsiteY6" fmla="*/ 84696 h 121186"/>
                <a:gd name="connsiteX7" fmla="*/ 92789 w 125158"/>
                <a:gd name="connsiteY7" fmla="*/ 88057 h 121186"/>
                <a:gd name="connsiteX8" fmla="*/ 103624 w 125158"/>
                <a:gd name="connsiteY8" fmla="*/ 96423 h 121186"/>
                <a:gd name="connsiteX9" fmla="*/ 62339 w 125158"/>
                <a:gd name="connsiteY9" fmla="*/ 120495 h 121186"/>
                <a:gd name="connsiteX10" fmla="*/ 7818 w 125158"/>
                <a:gd name="connsiteY10" fmla="*/ 107465 h 121186"/>
                <a:gd name="connsiteX11" fmla="*/ 0 w 125158"/>
                <a:gd name="connsiteY11" fmla="*/ 0 h 12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158" h="121186">
                  <a:moveTo>
                    <a:pt x="0" y="0"/>
                  </a:moveTo>
                  <a:lnTo>
                    <a:pt x="125159" y="7407"/>
                  </a:lnTo>
                  <a:lnTo>
                    <a:pt x="114049" y="55756"/>
                  </a:lnTo>
                  <a:lnTo>
                    <a:pt x="113980" y="55893"/>
                  </a:lnTo>
                  <a:lnTo>
                    <a:pt x="110894" y="69197"/>
                  </a:lnTo>
                  <a:lnTo>
                    <a:pt x="108014" y="82022"/>
                  </a:lnTo>
                  <a:lnTo>
                    <a:pt x="107396" y="84696"/>
                  </a:lnTo>
                  <a:lnTo>
                    <a:pt x="92789" y="88057"/>
                  </a:lnTo>
                  <a:lnTo>
                    <a:pt x="103624" y="96423"/>
                  </a:lnTo>
                  <a:cubicBezTo>
                    <a:pt x="103624" y="96423"/>
                    <a:pt x="101018" y="116175"/>
                    <a:pt x="62339" y="120495"/>
                  </a:cubicBezTo>
                  <a:cubicBezTo>
                    <a:pt x="23660" y="124816"/>
                    <a:pt x="7818" y="107465"/>
                    <a:pt x="7818" y="107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73B226B-0ADC-16B7-607A-C39BB8DA965E}"/>
                </a:ext>
              </a:extLst>
            </p:cNvPr>
            <p:cNvSpPr/>
            <p:nvPr/>
          </p:nvSpPr>
          <p:spPr>
            <a:xfrm>
              <a:off x="471827" y="-1092430"/>
              <a:ext cx="213060" cy="225800"/>
            </a:xfrm>
            <a:custGeom>
              <a:avLst/>
              <a:gdLst>
                <a:gd name="connsiteX0" fmla="*/ 218 w 213060"/>
                <a:gd name="connsiteY0" fmla="*/ 111930 h 225800"/>
                <a:gd name="connsiteX1" fmla="*/ 98150 w 213060"/>
                <a:gd name="connsiteY1" fmla="*/ 224333 h 225800"/>
                <a:gd name="connsiteX2" fmla="*/ 210141 w 213060"/>
                <a:gd name="connsiteY2" fmla="*/ 98420 h 225800"/>
                <a:gd name="connsiteX3" fmla="*/ 98424 w 213060"/>
                <a:gd name="connsiteY3" fmla="*/ 213 h 225800"/>
                <a:gd name="connsiteX4" fmla="*/ 218 w 213060"/>
                <a:gd name="connsiteY4" fmla="*/ 111930 h 2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60" h="225800">
                  <a:moveTo>
                    <a:pt x="218" y="111930"/>
                  </a:moveTo>
                  <a:cubicBezTo>
                    <a:pt x="3921" y="169949"/>
                    <a:pt x="41023" y="213977"/>
                    <a:pt x="98150" y="224333"/>
                  </a:cubicBezTo>
                  <a:cubicBezTo>
                    <a:pt x="141904" y="232219"/>
                    <a:pt x="172696" y="210822"/>
                    <a:pt x="210141" y="98420"/>
                  </a:cubicBezTo>
                  <a:cubicBezTo>
                    <a:pt x="228521" y="43282"/>
                    <a:pt x="156375" y="-3559"/>
                    <a:pt x="98424" y="213"/>
                  </a:cubicBezTo>
                  <a:cubicBezTo>
                    <a:pt x="40474" y="3916"/>
                    <a:pt x="-3485" y="53911"/>
                    <a:pt x="218" y="111930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0250E99-9406-7DD6-8ED5-F51B154A9582}"/>
                </a:ext>
              </a:extLst>
            </p:cNvPr>
            <p:cNvSpPr/>
            <p:nvPr/>
          </p:nvSpPr>
          <p:spPr>
            <a:xfrm>
              <a:off x="502716" y="-909931"/>
              <a:ext cx="87629" cy="70225"/>
            </a:xfrm>
            <a:custGeom>
              <a:avLst/>
              <a:gdLst>
                <a:gd name="connsiteX0" fmla="*/ 24810 w 87629"/>
                <a:gd name="connsiteY0" fmla="*/ 49172 h 70225"/>
                <a:gd name="connsiteX1" fmla="*/ 77616 w 87629"/>
                <a:gd name="connsiteY1" fmla="*/ 70226 h 70225"/>
                <a:gd name="connsiteX2" fmla="*/ 81045 w 87629"/>
                <a:gd name="connsiteY2" fmla="*/ 62956 h 70225"/>
                <a:gd name="connsiteX3" fmla="*/ 81937 w 87629"/>
                <a:gd name="connsiteY3" fmla="*/ 59527 h 70225"/>
                <a:gd name="connsiteX4" fmla="*/ 87629 w 87629"/>
                <a:gd name="connsiteY4" fmla="*/ 43000 h 70225"/>
                <a:gd name="connsiteX5" fmla="*/ 52 w 87629"/>
                <a:gd name="connsiteY5" fmla="*/ 0 h 70225"/>
                <a:gd name="connsiteX6" fmla="*/ 24810 w 87629"/>
                <a:gd name="connsiteY6" fmla="*/ 49172 h 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29" h="70225">
                  <a:moveTo>
                    <a:pt x="24810" y="49172"/>
                  </a:moveTo>
                  <a:cubicBezTo>
                    <a:pt x="36263" y="58156"/>
                    <a:pt x="53065" y="65974"/>
                    <a:pt x="77616" y="70226"/>
                  </a:cubicBezTo>
                  <a:cubicBezTo>
                    <a:pt x="77616" y="70226"/>
                    <a:pt x="80085" y="67688"/>
                    <a:pt x="81045" y="62956"/>
                  </a:cubicBezTo>
                  <a:cubicBezTo>
                    <a:pt x="81251" y="62065"/>
                    <a:pt x="81525" y="60899"/>
                    <a:pt x="81937" y="59527"/>
                  </a:cubicBezTo>
                  <a:cubicBezTo>
                    <a:pt x="83789" y="53150"/>
                    <a:pt x="87629" y="43000"/>
                    <a:pt x="87629" y="43000"/>
                  </a:cubicBezTo>
                  <a:cubicBezTo>
                    <a:pt x="87629" y="43000"/>
                    <a:pt x="20421" y="42588"/>
                    <a:pt x="52" y="0"/>
                  </a:cubicBezTo>
                  <a:cubicBezTo>
                    <a:pt x="121" y="0"/>
                    <a:pt x="-2691" y="27775"/>
                    <a:pt x="24810" y="49172"/>
                  </a:cubicBezTo>
                  <a:close/>
                </a:path>
              </a:pathLst>
            </a:custGeom>
            <a:solidFill>
              <a:srgbClr val="E5F8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678BAB8-0308-3233-89F7-17DBF6731CBC}"/>
                </a:ext>
              </a:extLst>
            </p:cNvPr>
            <p:cNvSpPr/>
            <p:nvPr/>
          </p:nvSpPr>
          <p:spPr>
            <a:xfrm>
              <a:off x="467584" y="-1126292"/>
              <a:ext cx="235783" cy="133036"/>
            </a:xfrm>
            <a:custGeom>
              <a:avLst/>
              <a:gdLst>
                <a:gd name="connsiteX0" fmla="*/ 3 w 235783"/>
                <a:gd name="connsiteY0" fmla="*/ 121447 h 133036"/>
                <a:gd name="connsiteX1" fmla="*/ 197170 w 235783"/>
                <a:gd name="connsiteY1" fmla="*/ 72549 h 133036"/>
                <a:gd name="connsiteX2" fmla="*/ 127013 w 235783"/>
                <a:gd name="connsiteY2" fmla="*/ 126041 h 133036"/>
                <a:gd name="connsiteX3" fmla="*/ 198130 w 235783"/>
                <a:gd name="connsiteY3" fmla="*/ 81602 h 133036"/>
                <a:gd name="connsiteX4" fmla="*/ 235712 w 235783"/>
                <a:gd name="connsiteY4" fmla="*/ 133037 h 133036"/>
                <a:gd name="connsiteX5" fmla="*/ 131059 w 235783"/>
                <a:gd name="connsiteY5" fmla="*/ 129 h 133036"/>
                <a:gd name="connsiteX6" fmla="*/ 3 w 235783"/>
                <a:gd name="connsiteY6" fmla="*/ 121447 h 13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783" h="133036">
                  <a:moveTo>
                    <a:pt x="3" y="121447"/>
                  </a:moveTo>
                  <a:cubicBezTo>
                    <a:pt x="3" y="121447"/>
                    <a:pt x="135105" y="150250"/>
                    <a:pt x="197170" y="72549"/>
                  </a:cubicBezTo>
                  <a:cubicBezTo>
                    <a:pt x="197170" y="72549"/>
                    <a:pt x="158354" y="127962"/>
                    <a:pt x="127013" y="126041"/>
                  </a:cubicBezTo>
                  <a:cubicBezTo>
                    <a:pt x="127013" y="126041"/>
                    <a:pt x="172138" y="134683"/>
                    <a:pt x="198130" y="81602"/>
                  </a:cubicBezTo>
                  <a:cubicBezTo>
                    <a:pt x="198130" y="81602"/>
                    <a:pt x="211983" y="126247"/>
                    <a:pt x="235712" y="133037"/>
                  </a:cubicBezTo>
                  <a:cubicBezTo>
                    <a:pt x="235712" y="133037"/>
                    <a:pt x="242227" y="3695"/>
                    <a:pt x="131059" y="129"/>
                  </a:cubicBezTo>
                  <a:cubicBezTo>
                    <a:pt x="19891" y="-3506"/>
                    <a:pt x="-272" y="70697"/>
                    <a:pt x="3" y="121447"/>
                  </a:cubicBezTo>
                  <a:close/>
                </a:path>
              </a:pathLst>
            </a:custGeom>
            <a:solidFill>
              <a:srgbClr val="1337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0" name="图形 2">
              <a:extLst>
                <a:ext uri="{FF2B5EF4-FFF2-40B4-BE49-F238E27FC236}">
                  <a16:creationId xmlns:a16="http://schemas.microsoft.com/office/drawing/2014/main" id="{C32B1D76-4487-33EC-DE15-71F59BD7D815}"/>
                </a:ext>
              </a:extLst>
            </p:cNvPr>
            <p:cNvGrpSpPr/>
            <p:nvPr/>
          </p:nvGrpSpPr>
          <p:grpSpPr>
            <a:xfrm>
              <a:off x="215487" y="-859925"/>
              <a:ext cx="928468" cy="773552"/>
              <a:chOff x="3164956" y="-2435471"/>
              <a:chExt cx="928468" cy="773552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DDA71983-52B3-5A8D-2652-350A2F3AAB70}"/>
                  </a:ext>
                </a:extLst>
              </p:cNvPr>
              <p:cNvSpPr/>
              <p:nvPr/>
            </p:nvSpPr>
            <p:spPr>
              <a:xfrm>
                <a:off x="3218487" y="-2409079"/>
                <a:ext cx="200283" cy="634090"/>
              </a:xfrm>
              <a:custGeom>
                <a:avLst/>
                <a:gdLst>
                  <a:gd name="connsiteX0" fmla="*/ 200284 w 200283"/>
                  <a:gd name="connsiteY0" fmla="*/ 0 h 634090"/>
                  <a:gd name="connsiteX1" fmla="*/ 155638 w 200283"/>
                  <a:gd name="connsiteY1" fmla="*/ 634091 h 634090"/>
                  <a:gd name="connsiteX2" fmla="*/ 48585 w 200283"/>
                  <a:gd name="connsiteY2" fmla="*/ 622021 h 634090"/>
                  <a:gd name="connsiteX3" fmla="*/ 7848 w 200283"/>
                  <a:gd name="connsiteY3" fmla="*/ 422041 h 634090"/>
                  <a:gd name="connsiteX4" fmla="*/ 55237 w 200283"/>
                  <a:gd name="connsiteY4" fmla="*/ 108768 h 634090"/>
                  <a:gd name="connsiteX5" fmla="*/ 200284 w 200283"/>
                  <a:gd name="connsiteY5" fmla="*/ 0 h 6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283" h="634090">
                    <a:moveTo>
                      <a:pt x="200284" y="0"/>
                    </a:moveTo>
                    <a:lnTo>
                      <a:pt x="155638" y="634091"/>
                    </a:lnTo>
                    <a:lnTo>
                      <a:pt x="48585" y="622021"/>
                    </a:lnTo>
                    <a:cubicBezTo>
                      <a:pt x="48585" y="622021"/>
                      <a:pt x="27531" y="518876"/>
                      <a:pt x="7848" y="422041"/>
                    </a:cubicBezTo>
                    <a:cubicBezTo>
                      <a:pt x="-11834" y="325206"/>
                      <a:pt x="6065" y="156088"/>
                      <a:pt x="55237" y="108768"/>
                    </a:cubicBezTo>
                    <a:cubicBezTo>
                      <a:pt x="104478" y="61516"/>
                      <a:pt x="200284" y="0"/>
                      <a:pt x="200284" y="0"/>
                    </a:cubicBezTo>
                    <a:close/>
                  </a:path>
                </a:pathLst>
              </a:custGeom>
              <a:solidFill>
                <a:srgbClr val="F8C5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72B5FD4-838E-BA02-3C16-A4BA9723E1AC}"/>
                  </a:ext>
                </a:extLst>
              </p:cNvPr>
              <p:cNvSpPr/>
              <p:nvPr/>
            </p:nvSpPr>
            <p:spPr>
              <a:xfrm>
                <a:off x="3958450" y="-2348019"/>
                <a:ext cx="117516" cy="118870"/>
              </a:xfrm>
              <a:custGeom>
                <a:avLst/>
                <a:gdLst>
                  <a:gd name="connsiteX0" fmla="*/ 104012 w 117516"/>
                  <a:gd name="connsiteY0" fmla="*/ 86319 h 118870"/>
                  <a:gd name="connsiteX1" fmla="*/ 89336 w 117516"/>
                  <a:gd name="connsiteY1" fmla="*/ 102298 h 118870"/>
                  <a:gd name="connsiteX2" fmla="*/ 16573 w 117516"/>
                  <a:gd name="connsiteY2" fmla="*/ 105315 h 118870"/>
                  <a:gd name="connsiteX3" fmla="*/ 16573 w 117516"/>
                  <a:gd name="connsiteY3" fmla="*/ 105315 h 118870"/>
                  <a:gd name="connsiteX4" fmla="*/ 13555 w 117516"/>
                  <a:gd name="connsiteY4" fmla="*/ 32552 h 118870"/>
                  <a:gd name="connsiteX5" fmla="*/ 28231 w 117516"/>
                  <a:gd name="connsiteY5" fmla="*/ 16573 h 118870"/>
                  <a:gd name="connsiteX6" fmla="*/ 100995 w 117516"/>
                  <a:gd name="connsiteY6" fmla="*/ 13555 h 118870"/>
                  <a:gd name="connsiteX7" fmla="*/ 100995 w 117516"/>
                  <a:gd name="connsiteY7" fmla="*/ 13555 h 118870"/>
                  <a:gd name="connsiteX8" fmla="*/ 104012 w 117516"/>
                  <a:gd name="connsiteY8" fmla="*/ 86319 h 11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516" h="118870">
                    <a:moveTo>
                      <a:pt x="104012" y="86319"/>
                    </a:moveTo>
                    <a:lnTo>
                      <a:pt x="89336" y="102298"/>
                    </a:lnTo>
                    <a:cubicBezTo>
                      <a:pt x="70134" y="123146"/>
                      <a:pt x="37421" y="124518"/>
                      <a:pt x="16573" y="105315"/>
                    </a:cubicBezTo>
                    <a:lnTo>
                      <a:pt x="16573" y="105315"/>
                    </a:lnTo>
                    <a:cubicBezTo>
                      <a:pt x="-4275" y="86113"/>
                      <a:pt x="-5647" y="53400"/>
                      <a:pt x="13555" y="32552"/>
                    </a:cubicBezTo>
                    <a:lnTo>
                      <a:pt x="28231" y="16573"/>
                    </a:lnTo>
                    <a:cubicBezTo>
                      <a:pt x="47434" y="-4276"/>
                      <a:pt x="80147" y="-5647"/>
                      <a:pt x="100995" y="13555"/>
                    </a:cubicBezTo>
                    <a:lnTo>
                      <a:pt x="100995" y="13555"/>
                    </a:lnTo>
                    <a:cubicBezTo>
                      <a:pt x="121774" y="32689"/>
                      <a:pt x="123146" y="65470"/>
                      <a:pt x="104012" y="86319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EB29881-EA3C-F44D-5A9D-359BC8475A77}"/>
                  </a:ext>
                </a:extLst>
              </p:cNvPr>
              <p:cNvSpPr/>
              <p:nvPr/>
            </p:nvSpPr>
            <p:spPr>
              <a:xfrm>
                <a:off x="3955636" y="-2366817"/>
                <a:ext cx="37681" cy="85246"/>
              </a:xfrm>
              <a:custGeom>
                <a:avLst/>
                <a:gdLst>
                  <a:gd name="connsiteX0" fmla="*/ 15958 w 37681"/>
                  <a:gd name="connsiteY0" fmla="*/ 73707 h 85246"/>
                  <a:gd name="connsiteX1" fmla="*/ 15958 w 37681"/>
                  <a:gd name="connsiteY1" fmla="*/ 73707 h 85246"/>
                  <a:gd name="connsiteX2" fmla="*/ 47 w 37681"/>
                  <a:gd name="connsiteY2" fmla="*/ 82486 h 85246"/>
                  <a:gd name="connsiteX3" fmla="*/ 2173 w 37681"/>
                  <a:gd name="connsiteY3" fmla="*/ 16512 h 85246"/>
                  <a:gd name="connsiteX4" fmla="*/ 21170 w 37681"/>
                  <a:gd name="connsiteY4" fmla="*/ 52 h 85246"/>
                  <a:gd name="connsiteX5" fmla="*/ 21170 w 37681"/>
                  <a:gd name="connsiteY5" fmla="*/ 52 h 85246"/>
                  <a:gd name="connsiteX6" fmla="*/ 37629 w 37681"/>
                  <a:gd name="connsiteY6" fmla="*/ 19118 h 85246"/>
                  <a:gd name="connsiteX7" fmla="*/ 34886 w 37681"/>
                  <a:gd name="connsiteY7" fmla="*/ 57248 h 85246"/>
                  <a:gd name="connsiteX8" fmla="*/ 15958 w 37681"/>
                  <a:gd name="connsiteY8" fmla="*/ 73707 h 8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81" h="85246">
                    <a:moveTo>
                      <a:pt x="15958" y="73707"/>
                    </a:moveTo>
                    <a:lnTo>
                      <a:pt x="15958" y="73707"/>
                    </a:lnTo>
                    <a:cubicBezTo>
                      <a:pt x="6219" y="73022"/>
                      <a:pt x="-639" y="92224"/>
                      <a:pt x="47" y="82486"/>
                    </a:cubicBezTo>
                    <a:lnTo>
                      <a:pt x="2173" y="16512"/>
                    </a:lnTo>
                    <a:cubicBezTo>
                      <a:pt x="2859" y="6773"/>
                      <a:pt x="11431" y="-702"/>
                      <a:pt x="21170" y="52"/>
                    </a:cubicBezTo>
                    <a:lnTo>
                      <a:pt x="21170" y="52"/>
                    </a:lnTo>
                    <a:cubicBezTo>
                      <a:pt x="30908" y="738"/>
                      <a:pt x="38383" y="9311"/>
                      <a:pt x="37629" y="19118"/>
                    </a:cubicBezTo>
                    <a:lnTo>
                      <a:pt x="34886" y="57248"/>
                    </a:lnTo>
                    <a:cubicBezTo>
                      <a:pt x="34269" y="66987"/>
                      <a:pt x="25696" y="74393"/>
                      <a:pt x="15958" y="73707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CBCFDF87-00D3-F601-D04F-449FBAE776C9}"/>
                  </a:ext>
                </a:extLst>
              </p:cNvPr>
              <p:cNvSpPr/>
              <p:nvPr/>
            </p:nvSpPr>
            <p:spPr>
              <a:xfrm>
                <a:off x="3987541" y="-2371324"/>
                <a:ext cx="61512" cy="63656"/>
              </a:xfrm>
              <a:custGeom>
                <a:avLst/>
                <a:gdLst>
                  <a:gd name="connsiteX0" fmla="*/ 5725 w 61512"/>
                  <a:gd name="connsiteY0" fmla="*/ 59011 h 63656"/>
                  <a:gd name="connsiteX1" fmla="*/ 5725 w 61512"/>
                  <a:gd name="connsiteY1" fmla="*/ 59011 h 63656"/>
                  <a:gd name="connsiteX2" fmla="*/ 4696 w 61512"/>
                  <a:gd name="connsiteY2" fmla="*/ 33842 h 63656"/>
                  <a:gd name="connsiteX3" fmla="*/ 30619 w 61512"/>
                  <a:gd name="connsiteY3" fmla="*/ 5725 h 63656"/>
                  <a:gd name="connsiteX4" fmla="*/ 55788 w 61512"/>
                  <a:gd name="connsiteY4" fmla="*/ 4696 h 63656"/>
                  <a:gd name="connsiteX5" fmla="*/ 55788 w 61512"/>
                  <a:gd name="connsiteY5" fmla="*/ 4696 h 63656"/>
                  <a:gd name="connsiteX6" fmla="*/ 56817 w 61512"/>
                  <a:gd name="connsiteY6" fmla="*/ 29865 h 63656"/>
                  <a:gd name="connsiteX7" fmla="*/ 30894 w 61512"/>
                  <a:gd name="connsiteY7" fmla="*/ 57983 h 63656"/>
                  <a:gd name="connsiteX8" fmla="*/ 5725 w 61512"/>
                  <a:gd name="connsiteY8" fmla="*/ 59011 h 6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656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15"/>
                      <a:pt x="12926" y="65595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A5A53FA-257B-1D93-610D-13FF8E030B05}"/>
                  </a:ext>
                </a:extLst>
              </p:cNvPr>
              <p:cNvSpPr/>
              <p:nvPr/>
            </p:nvSpPr>
            <p:spPr>
              <a:xfrm>
                <a:off x="4020185" y="-2374136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3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2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3" y="57983"/>
                    </a:lnTo>
                    <a:cubicBezTo>
                      <a:pt x="24241" y="65183"/>
                      <a:pt x="12926" y="65664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5E36039-26D2-5AD4-707F-6E3A2F6592CD}"/>
                  </a:ext>
                </a:extLst>
              </p:cNvPr>
              <p:cNvSpPr/>
              <p:nvPr/>
            </p:nvSpPr>
            <p:spPr>
              <a:xfrm>
                <a:off x="4030403" y="-2352327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3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7D4D127-7F34-EED1-F9B7-337D5B0BD93E}"/>
                  </a:ext>
                </a:extLst>
              </p:cNvPr>
              <p:cNvSpPr/>
              <p:nvPr/>
            </p:nvSpPr>
            <p:spPr>
              <a:xfrm>
                <a:off x="4031912" y="-2321260"/>
                <a:ext cx="61512" cy="63707"/>
              </a:xfrm>
              <a:custGeom>
                <a:avLst/>
                <a:gdLst>
                  <a:gd name="connsiteX0" fmla="*/ 5725 w 61512"/>
                  <a:gd name="connsiteY0" fmla="*/ 59011 h 63707"/>
                  <a:gd name="connsiteX1" fmla="*/ 5725 w 61512"/>
                  <a:gd name="connsiteY1" fmla="*/ 59011 h 63707"/>
                  <a:gd name="connsiteX2" fmla="*/ 4696 w 61512"/>
                  <a:gd name="connsiteY2" fmla="*/ 33842 h 63707"/>
                  <a:gd name="connsiteX3" fmla="*/ 30619 w 61512"/>
                  <a:gd name="connsiteY3" fmla="*/ 5725 h 63707"/>
                  <a:gd name="connsiteX4" fmla="*/ 55788 w 61512"/>
                  <a:gd name="connsiteY4" fmla="*/ 4696 h 63707"/>
                  <a:gd name="connsiteX5" fmla="*/ 55788 w 61512"/>
                  <a:gd name="connsiteY5" fmla="*/ 4696 h 63707"/>
                  <a:gd name="connsiteX6" fmla="*/ 56817 w 61512"/>
                  <a:gd name="connsiteY6" fmla="*/ 29865 h 63707"/>
                  <a:gd name="connsiteX7" fmla="*/ 30894 w 61512"/>
                  <a:gd name="connsiteY7" fmla="*/ 57983 h 63707"/>
                  <a:gd name="connsiteX8" fmla="*/ 5725 w 61512"/>
                  <a:gd name="connsiteY8" fmla="*/ 59011 h 6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12" h="63707">
                    <a:moveTo>
                      <a:pt x="5725" y="59011"/>
                    </a:moveTo>
                    <a:lnTo>
                      <a:pt x="5725" y="59011"/>
                    </a:lnTo>
                    <a:cubicBezTo>
                      <a:pt x="-1476" y="52359"/>
                      <a:pt x="-1956" y="41043"/>
                      <a:pt x="4696" y="33842"/>
                    </a:cubicBezTo>
                    <a:lnTo>
                      <a:pt x="30619" y="5725"/>
                    </a:lnTo>
                    <a:cubicBezTo>
                      <a:pt x="37271" y="-1476"/>
                      <a:pt x="48587" y="-1956"/>
                      <a:pt x="55788" y="4696"/>
                    </a:cubicBezTo>
                    <a:lnTo>
                      <a:pt x="55788" y="4696"/>
                    </a:lnTo>
                    <a:cubicBezTo>
                      <a:pt x="62989" y="11348"/>
                      <a:pt x="63469" y="22664"/>
                      <a:pt x="56817" y="29865"/>
                    </a:cubicBezTo>
                    <a:lnTo>
                      <a:pt x="30894" y="57983"/>
                    </a:lnTo>
                    <a:cubicBezTo>
                      <a:pt x="24241" y="65184"/>
                      <a:pt x="12926" y="65663"/>
                      <a:pt x="5725" y="59011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57C09C38-7C23-9784-F356-9F7EBF625F0A}"/>
                  </a:ext>
                </a:extLst>
              </p:cNvPr>
              <p:cNvSpPr/>
              <p:nvPr/>
            </p:nvSpPr>
            <p:spPr>
              <a:xfrm rot="-3021600">
                <a:off x="3998519" y="-2342951"/>
                <a:ext cx="57950" cy="3703"/>
              </a:xfrm>
              <a:custGeom>
                <a:avLst/>
                <a:gdLst>
                  <a:gd name="connsiteX0" fmla="*/ 0 w 57950"/>
                  <a:gd name="connsiteY0" fmla="*/ 0 h 3703"/>
                  <a:gd name="connsiteX1" fmla="*/ 57950 w 57950"/>
                  <a:gd name="connsiteY1" fmla="*/ 0 h 3703"/>
                  <a:gd name="connsiteX2" fmla="*/ 57950 w 57950"/>
                  <a:gd name="connsiteY2" fmla="*/ 3703 h 3703"/>
                  <a:gd name="connsiteX3" fmla="*/ 0 w 5795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50" h="3703">
                    <a:moveTo>
                      <a:pt x="0" y="0"/>
                    </a:moveTo>
                    <a:lnTo>
                      <a:pt x="57950" y="0"/>
                    </a:lnTo>
                    <a:lnTo>
                      <a:pt x="5795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82BA01BC-9494-1535-1FB7-83AC45CFE76F}"/>
                  </a:ext>
                </a:extLst>
              </p:cNvPr>
              <p:cNvSpPr/>
              <p:nvPr/>
            </p:nvSpPr>
            <p:spPr>
              <a:xfrm rot="-3020100">
                <a:off x="4034361" y="-2330862"/>
                <a:ext cx="56715" cy="3703"/>
              </a:xfrm>
              <a:custGeom>
                <a:avLst/>
                <a:gdLst>
                  <a:gd name="connsiteX0" fmla="*/ 0 w 56715"/>
                  <a:gd name="connsiteY0" fmla="*/ 0 h 3703"/>
                  <a:gd name="connsiteX1" fmla="*/ 56716 w 56715"/>
                  <a:gd name="connsiteY1" fmla="*/ 0 h 3703"/>
                  <a:gd name="connsiteX2" fmla="*/ 56716 w 56715"/>
                  <a:gd name="connsiteY2" fmla="*/ 3703 h 3703"/>
                  <a:gd name="connsiteX3" fmla="*/ 0 w 56715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15" h="3703">
                    <a:moveTo>
                      <a:pt x="0" y="0"/>
                    </a:moveTo>
                    <a:lnTo>
                      <a:pt x="56716" y="0"/>
                    </a:lnTo>
                    <a:lnTo>
                      <a:pt x="56716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AFAD331-5374-55C6-05BB-AAB67F570992}"/>
                  </a:ext>
                </a:extLst>
              </p:cNvPr>
              <p:cNvSpPr/>
              <p:nvPr/>
            </p:nvSpPr>
            <p:spPr>
              <a:xfrm rot="-3020100">
                <a:off x="4043274" y="-2301159"/>
                <a:ext cx="48760" cy="3703"/>
              </a:xfrm>
              <a:custGeom>
                <a:avLst/>
                <a:gdLst>
                  <a:gd name="connsiteX0" fmla="*/ 0 w 48760"/>
                  <a:gd name="connsiteY0" fmla="*/ 0 h 3703"/>
                  <a:gd name="connsiteX1" fmla="*/ 48760 w 48760"/>
                  <a:gd name="connsiteY1" fmla="*/ 0 h 3703"/>
                  <a:gd name="connsiteX2" fmla="*/ 48760 w 48760"/>
                  <a:gd name="connsiteY2" fmla="*/ 3703 h 3703"/>
                  <a:gd name="connsiteX3" fmla="*/ 0 w 48760"/>
                  <a:gd name="connsiteY3" fmla="*/ 3703 h 3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60" h="3703">
                    <a:moveTo>
                      <a:pt x="0" y="0"/>
                    </a:moveTo>
                    <a:lnTo>
                      <a:pt x="48760" y="0"/>
                    </a:lnTo>
                    <a:lnTo>
                      <a:pt x="48760" y="3703"/>
                    </a:lnTo>
                    <a:lnTo>
                      <a:pt x="0" y="3703"/>
                    </a:ln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1" name="图形 2">
                <a:extLst>
                  <a:ext uri="{FF2B5EF4-FFF2-40B4-BE49-F238E27FC236}">
                    <a16:creationId xmlns:a16="http://schemas.microsoft.com/office/drawing/2014/main" id="{9F19CDEE-1651-844D-85CF-3D56FE4F71DF}"/>
                  </a:ext>
                </a:extLst>
              </p:cNvPr>
              <p:cNvGrpSpPr/>
              <p:nvPr/>
            </p:nvGrpSpPr>
            <p:grpSpPr>
              <a:xfrm>
                <a:off x="3301901" y="-1803858"/>
                <a:ext cx="141494" cy="141939"/>
                <a:chOff x="3301901" y="-1803858"/>
                <a:chExt cx="141494" cy="141939"/>
              </a:xfrm>
            </p:grpSpPr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676A38BA-63FF-2554-BB01-E17E5AA5EA4C}"/>
                    </a:ext>
                  </a:extLst>
                </p:cNvPr>
                <p:cNvSpPr/>
                <p:nvPr/>
              </p:nvSpPr>
              <p:spPr>
                <a:xfrm>
                  <a:off x="3301901" y="-1801812"/>
                  <a:ext cx="116810" cy="119507"/>
                </a:xfrm>
                <a:custGeom>
                  <a:avLst/>
                  <a:gdLst>
                    <a:gd name="connsiteX0" fmla="*/ 25933 w 116810"/>
                    <a:gd name="connsiteY0" fmla="*/ 101165 h 119507"/>
                    <a:gd name="connsiteX1" fmla="*/ 12011 w 116810"/>
                    <a:gd name="connsiteY1" fmla="*/ 84568 h 119507"/>
                    <a:gd name="connsiteX2" fmla="*/ 18320 w 116810"/>
                    <a:gd name="connsiteY2" fmla="*/ 12011 h 119507"/>
                    <a:gd name="connsiteX3" fmla="*/ 18320 w 116810"/>
                    <a:gd name="connsiteY3" fmla="*/ 12011 h 119507"/>
                    <a:gd name="connsiteX4" fmla="*/ 90878 w 116810"/>
                    <a:gd name="connsiteY4" fmla="*/ 18320 h 119507"/>
                    <a:gd name="connsiteX5" fmla="*/ 104800 w 116810"/>
                    <a:gd name="connsiteY5" fmla="*/ 34917 h 119507"/>
                    <a:gd name="connsiteX6" fmla="*/ 98490 w 116810"/>
                    <a:gd name="connsiteY6" fmla="*/ 107474 h 119507"/>
                    <a:gd name="connsiteX7" fmla="*/ 98490 w 116810"/>
                    <a:gd name="connsiteY7" fmla="*/ 107474 h 119507"/>
                    <a:gd name="connsiteX8" fmla="*/ 25933 w 116810"/>
                    <a:gd name="connsiteY8" fmla="*/ 101165 h 119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810" h="119507">
                      <a:moveTo>
                        <a:pt x="25933" y="101165"/>
                      </a:moveTo>
                      <a:lnTo>
                        <a:pt x="12011" y="84568"/>
                      </a:lnTo>
                      <a:cubicBezTo>
                        <a:pt x="-6231" y="62897"/>
                        <a:pt x="-3351" y="30253"/>
                        <a:pt x="18320" y="12011"/>
                      </a:cubicBezTo>
                      <a:lnTo>
                        <a:pt x="18320" y="12011"/>
                      </a:lnTo>
                      <a:cubicBezTo>
                        <a:pt x="39991" y="-6231"/>
                        <a:pt x="72636" y="-3351"/>
                        <a:pt x="90878" y="18320"/>
                      </a:cubicBezTo>
                      <a:lnTo>
                        <a:pt x="104800" y="34917"/>
                      </a:lnTo>
                      <a:cubicBezTo>
                        <a:pt x="123042" y="56588"/>
                        <a:pt x="120162" y="89232"/>
                        <a:pt x="98490" y="107474"/>
                      </a:cubicBezTo>
                      <a:lnTo>
                        <a:pt x="98490" y="107474"/>
                      </a:lnTo>
                      <a:cubicBezTo>
                        <a:pt x="76819" y="125716"/>
                        <a:pt x="44175" y="122905"/>
                        <a:pt x="25933" y="101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3D38193-88ED-113E-DE24-57EC4EFF9F9D}"/>
                    </a:ext>
                  </a:extLst>
                </p:cNvPr>
                <p:cNvSpPr/>
                <p:nvPr/>
              </p:nvSpPr>
              <p:spPr>
                <a:xfrm>
                  <a:off x="3361158" y="-1803858"/>
                  <a:ext cx="82237" cy="46087"/>
                </a:xfrm>
                <a:custGeom>
                  <a:avLst/>
                  <a:gdLst>
                    <a:gd name="connsiteX0" fmla="*/ 9470 w 82237"/>
                    <a:gd name="connsiteY0" fmla="*/ 17142 h 46087"/>
                    <a:gd name="connsiteX1" fmla="*/ 9470 w 82237"/>
                    <a:gd name="connsiteY1" fmla="*/ 17142 h 46087"/>
                    <a:gd name="connsiteX2" fmla="*/ 2818 w 82237"/>
                    <a:gd name="connsiteY2" fmla="*/ 272 h 46087"/>
                    <a:gd name="connsiteX3" fmla="*/ 67969 w 82237"/>
                    <a:gd name="connsiteY3" fmla="*/ 10833 h 46087"/>
                    <a:gd name="connsiteX4" fmla="*/ 81890 w 82237"/>
                    <a:gd name="connsiteY4" fmla="*/ 31819 h 46087"/>
                    <a:gd name="connsiteX5" fmla="*/ 81890 w 82237"/>
                    <a:gd name="connsiteY5" fmla="*/ 31819 h 46087"/>
                    <a:gd name="connsiteX6" fmla="*/ 60905 w 82237"/>
                    <a:gd name="connsiteY6" fmla="*/ 45740 h 46087"/>
                    <a:gd name="connsiteX7" fmla="*/ 23392 w 82237"/>
                    <a:gd name="connsiteY7" fmla="*/ 38128 h 46087"/>
                    <a:gd name="connsiteX8" fmla="*/ 9470 w 82237"/>
                    <a:gd name="connsiteY8" fmla="*/ 17142 h 46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237" h="46087">
                      <a:moveTo>
                        <a:pt x="9470" y="17142"/>
                      </a:moveTo>
                      <a:lnTo>
                        <a:pt x="9470" y="17142"/>
                      </a:lnTo>
                      <a:cubicBezTo>
                        <a:pt x="11390" y="7541"/>
                        <a:pt x="-6784" y="-1717"/>
                        <a:pt x="2818" y="272"/>
                      </a:cubicBezTo>
                      <a:lnTo>
                        <a:pt x="67969" y="10833"/>
                      </a:lnTo>
                      <a:cubicBezTo>
                        <a:pt x="77570" y="12753"/>
                        <a:pt x="83810" y="22218"/>
                        <a:pt x="81890" y="31819"/>
                      </a:cubicBezTo>
                      <a:lnTo>
                        <a:pt x="81890" y="31819"/>
                      </a:lnTo>
                      <a:cubicBezTo>
                        <a:pt x="79970" y="41420"/>
                        <a:pt x="70506" y="47661"/>
                        <a:pt x="60905" y="45740"/>
                      </a:cubicBezTo>
                      <a:lnTo>
                        <a:pt x="23392" y="38128"/>
                      </a:lnTo>
                      <a:cubicBezTo>
                        <a:pt x="13790" y="36208"/>
                        <a:pt x="7550" y="26744"/>
                        <a:pt x="9470" y="171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D65D26EF-0DFA-B202-8060-766685FD7FF6}"/>
                    </a:ext>
                  </a:extLst>
                </p:cNvPr>
                <p:cNvSpPr/>
                <p:nvPr/>
              </p:nvSpPr>
              <p:spPr>
                <a:xfrm>
                  <a:off x="3380572" y="-1766946"/>
                  <a:ext cx="60194" cy="64908"/>
                </a:xfrm>
                <a:custGeom>
                  <a:avLst/>
                  <a:gdLst>
                    <a:gd name="connsiteX0" fmla="*/ 6309 w 60194"/>
                    <a:gd name="connsiteY0" fmla="*/ 4165 h 64908"/>
                    <a:gd name="connsiteX1" fmla="*/ 6309 w 60194"/>
                    <a:gd name="connsiteY1" fmla="*/ 4165 h 64908"/>
                    <a:gd name="connsiteX2" fmla="*/ 31409 w 60194"/>
                    <a:gd name="connsiteY2" fmla="*/ 6360 h 64908"/>
                    <a:gd name="connsiteX3" fmla="*/ 56029 w 60194"/>
                    <a:gd name="connsiteY3" fmla="*/ 35643 h 64908"/>
                    <a:gd name="connsiteX4" fmla="*/ 53835 w 60194"/>
                    <a:gd name="connsiteY4" fmla="*/ 60743 h 64908"/>
                    <a:gd name="connsiteX5" fmla="*/ 53835 w 60194"/>
                    <a:gd name="connsiteY5" fmla="*/ 60743 h 64908"/>
                    <a:gd name="connsiteX6" fmla="*/ 28734 w 60194"/>
                    <a:gd name="connsiteY6" fmla="*/ 58549 h 64908"/>
                    <a:gd name="connsiteX7" fmla="*/ 4114 w 60194"/>
                    <a:gd name="connsiteY7" fmla="*/ 29265 h 64908"/>
                    <a:gd name="connsiteX8" fmla="*/ 6309 w 6019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194" h="64908">
                      <a:moveTo>
                        <a:pt x="6309" y="4165"/>
                      </a:moveTo>
                      <a:lnTo>
                        <a:pt x="6309" y="4165"/>
                      </a:lnTo>
                      <a:cubicBezTo>
                        <a:pt x="13784" y="-2145"/>
                        <a:pt x="25100" y="-1184"/>
                        <a:pt x="31409" y="6360"/>
                      </a:cubicBezTo>
                      <a:lnTo>
                        <a:pt x="56029" y="35643"/>
                      </a:lnTo>
                      <a:cubicBezTo>
                        <a:pt x="62338" y="43118"/>
                        <a:pt x="61378" y="54434"/>
                        <a:pt x="53835" y="60743"/>
                      </a:cubicBezTo>
                      <a:lnTo>
                        <a:pt x="53835" y="60743"/>
                      </a:lnTo>
                      <a:cubicBezTo>
                        <a:pt x="46359" y="67053"/>
                        <a:pt x="35044" y="66093"/>
                        <a:pt x="28734" y="58549"/>
                      </a:cubicBezTo>
                      <a:lnTo>
                        <a:pt x="4114" y="29265"/>
                      </a:lnTo>
                      <a:cubicBezTo>
                        <a:pt x="-2127" y="21790"/>
                        <a:pt x="-1167" y="10474"/>
                        <a:pt x="630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4C3C8D2-6260-D1B7-F475-478206715F45}"/>
                    </a:ext>
                  </a:extLst>
                </p:cNvPr>
                <p:cNvSpPr/>
                <p:nvPr/>
              </p:nvSpPr>
              <p:spPr>
                <a:xfrm>
                  <a:off x="3379150" y="-1734165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60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60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4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74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9B4A3C81-5F2F-982E-259C-4F678A4D6BEA}"/>
                    </a:ext>
                  </a:extLst>
                </p:cNvPr>
                <p:cNvSpPr/>
                <p:nvPr/>
              </p:nvSpPr>
              <p:spPr>
                <a:xfrm>
                  <a:off x="3356244" y="-1726826"/>
                  <a:ext cx="60244" cy="64908"/>
                </a:xfrm>
                <a:custGeom>
                  <a:avLst/>
                  <a:gdLst>
                    <a:gd name="connsiteX0" fmla="*/ 6359 w 60244"/>
                    <a:gd name="connsiteY0" fmla="*/ 4165 h 64908"/>
                    <a:gd name="connsiteX1" fmla="*/ 6359 w 60244"/>
                    <a:gd name="connsiteY1" fmla="*/ 4165 h 64908"/>
                    <a:gd name="connsiteX2" fmla="*/ 31460 w 60244"/>
                    <a:gd name="connsiteY2" fmla="*/ 6359 h 64908"/>
                    <a:gd name="connsiteX3" fmla="*/ 56080 w 60244"/>
                    <a:gd name="connsiteY3" fmla="*/ 35643 h 64908"/>
                    <a:gd name="connsiteX4" fmla="*/ 53885 w 60244"/>
                    <a:gd name="connsiteY4" fmla="*/ 60743 h 64908"/>
                    <a:gd name="connsiteX5" fmla="*/ 53885 w 60244"/>
                    <a:gd name="connsiteY5" fmla="*/ 60743 h 64908"/>
                    <a:gd name="connsiteX6" fmla="*/ 28785 w 60244"/>
                    <a:gd name="connsiteY6" fmla="*/ 58549 h 64908"/>
                    <a:gd name="connsiteX7" fmla="*/ 4165 w 60244"/>
                    <a:gd name="connsiteY7" fmla="*/ 29265 h 64908"/>
                    <a:gd name="connsiteX8" fmla="*/ 6359 w 60244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44" h="64908">
                      <a:moveTo>
                        <a:pt x="6359" y="4165"/>
                      </a:moveTo>
                      <a:lnTo>
                        <a:pt x="6359" y="4165"/>
                      </a:lnTo>
                      <a:cubicBezTo>
                        <a:pt x="13835" y="-2145"/>
                        <a:pt x="25150" y="-1184"/>
                        <a:pt x="31460" y="6359"/>
                      </a:cubicBezTo>
                      <a:lnTo>
                        <a:pt x="56080" y="35643"/>
                      </a:lnTo>
                      <a:cubicBezTo>
                        <a:pt x="62389" y="43118"/>
                        <a:pt x="61429" y="54434"/>
                        <a:pt x="53885" y="60743"/>
                      </a:cubicBezTo>
                      <a:lnTo>
                        <a:pt x="53885" y="60743"/>
                      </a:lnTo>
                      <a:cubicBezTo>
                        <a:pt x="46410" y="67053"/>
                        <a:pt x="35095" y="66093"/>
                        <a:pt x="28785" y="58549"/>
                      </a:cubicBezTo>
                      <a:lnTo>
                        <a:pt x="4165" y="29265"/>
                      </a:lnTo>
                      <a:cubicBezTo>
                        <a:pt x="-2144" y="21721"/>
                        <a:pt x="-1184" y="10406"/>
                        <a:pt x="6359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A21A80D3-F4C6-6AF9-B734-91B05552BEF0}"/>
                    </a:ext>
                  </a:extLst>
                </p:cNvPr>
                <p:cNvSpPr/>
                <p:nvPr/>
              </p:nvSpPr>
              <p:spPr>
                <a:xfrm>
                  <a:off x="3325200" y="-1729295"/>
                  <a:ext cx="60222" cy="64908"/>
                </a:xfrm>
                <a:custGeom>
                  <a:avLst/>
                  <a:gdLst>
                    <a:gd name="connsiteX0" fmla="*/ 6337 w 60222"/>
                    <a:gd name="connsiteY0" fmla="*/ 4165 h 64908"/>
                    <a:gd name="connsiteX1" fmla="*/ 6337 w 60222"/>
                    <a:gd name="connsiteY1" fmla="*/ 4165 h 64908"/>
                    <a:gd name="connsiteX2" fmla="*/ 31437 w 60222"/>
                    <a:gd name="connsiteY2" fmla="*/ 6359 h 64908"/>
                    <a:gd name="connsiteX3" fmla="*/ 56057 w 60222"/>
                    <a:gd name="connsiteY3" fmla="*/ 35643 h 64908"/>
                    <a:gd name="connsiteX4" fmla="*/ 53863 w 60222"/>
                    <a:gd name="connsiteY4" fmla="*/ 60743 h 64908"/>
                    <a:gd name="connsiteX5" fmla="*/ 53863 w 60222"/>
                    <a:gd name="connsiteY5" fmla="*/ 60743 h 64908"/>
                    <a:gd name="connsiteX6" fmla="*/ 28763 w 60222"/>
                    <a:gd name="connsiteY6" fmla="*/ 58549 h 64908"/>
                    <a:gd name="connsiteX7" fmla="*/ 4142 w 60222"/>
                    <a:gd name="connsiteY7" fmla="*/ 29265 h 64908"/>
                    <a:gd name="connsiteX8" fmla="*/ 6337 w 60222"/>
                    <a:gd name="connsiteY8" fmla="*/ 4165 h 64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222" h="64908">
                      <a:moveTo>
                        <a:pt x="6337" y="4165"/>
                      </a:moveTo>
                      <a:lnTo>
                        <a:pt x="6337" y="4165"/>
                      </a:lnTo>
                      <a:cubicBezTo>
                        <a:pt x="13812" y="-2144"/>
                        <a:pt x="25128" y="-1184"/>
                        <a:pt x="31437" y="6359"/>
                      </a:cubicBezTo>
                      <a:lnTo>
                        <a:pt x="56057" y="35643"/>
                      </a:lnTo>
                      <a:cubicBezTo>
                        <a:pt x="62367" y="43118"/>
                        <a:pt x="61407" y="54434"/>
                        <a:pt x="53863" y="60743"/>
                      </a:cubicBezTo>
                      <a:lnTo>
                        <a:pt x="53863" y="60743"/>
                      </a:lnTo>
                      <a:cubicBezTo>
                        <a:pt x="46388" y="67053"/>
                        <a:pt x="35072" y="66093"/>
                        <a:pt x="28763" y="58549"/>
                      </a:cubicBezTo>
                      <a:lnTo>
                        <a:pt x="4142" y="29265"/>
                      </a:lnTo>
                      <a:cubicBezTo>
                        <a:pt x="-2167" y="21721"/>
                        <a:pt x="-1138" y="10406"/>
                        <a:pt x="6337" y="416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45F08D04-3BF3-E83F-0372-7072D39F5655}"/>
                    </a:ext>
                  </a:extLst>
                </p:cNvPr>
                <p:cNvSpPr/>
                <p:nvPr/>
              </p:nvSpPr>
              <p:spPr>
                <a:xfrm rot="-2579880">
                  <a:off x="3409154" y="-1754018"/>
                  <a:ext cx="3703" cy="57950"/>
                </a:xfrm>
                <a:custGeom>
                  <a:avLst/>
                  <a:gdLst>
                    <a:gd name="connsiteX0" fmla="*/ 0 w 3703"/>
                    <a:gd name="connsiteY0" fmla="*/ 0 h 57950"/>
                    <a:gd name="connsiteX1" fmla="*/ 3703 w 3703"/>
                    <a:gd name="connsiteY1" fmla="*/ 0 h 57950"/>
                    <a:gd name="connsiteX2" fmla="*/ 3703 w 3703"/>
                    <a:gd name="connsiteY2" fmla="*/ 57950 h 57950"/>
                    <a:gd name="connsiteX3" fmla="*/ 0 w 3703"/>
                    <a:gd name="connsiteY3" fmla="*/ 57950 h 57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795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7950"/>
                      </a:lnTo>
                      <a:lnTo>
                        <a:pt x="0" y="5795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3941538-A188-D08C-8174-B8164903C016}"/>
                    </a:ext>
                  </a:extLst>
                </p:cNvPr>
                <p:cNvSpPr/>
                <p:nvPr/>
              </p:nvSpPr>
              <p:spPr>
                <a:xfrm rot="-2578260">
                  <a:off x="3392850" y="-1720159"/>
                  <a:ext cx="3703" cy="56715"/>
                </a:xfrm>
                <a:custGeom>
                  <a:avLst/>
                  <a:gdLst>
                    <a:gd name="connsiteX0" fmla="*/ 0 w 3703"/>
                    <a:gd name="connsiteY0" fmla="*/ 0 h 56715"/>
                    <a:gd name="connsiteX1" fmla="*/ 3703 w 3703"/>
                    <a:gd name="connsiteY1" fmla="*/ 0 h 56715"/>
                    <a:gd name="connsiteX2" fmla="*/ 3703 w 3703"/>
                    <a:gd name="connsiteY2" fmla="*/ 56715 h 56715"/>
                    <a:gd name="connsiteX3" fmla="*/ 0 w 3703"/>
                    <a:gd name="connsiteY3" fmla="*/ 56715 h 56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56715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56715"/>
                      </a:lnTo>
                      <a:lnTo>
                        <a:pt x="0" y="5671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D8252451-1BA5-89F8-8D90-20C2D0CB518C}"/>
                    </a:ext>
                  </a:extLst>
                </p:cNvPr>
                <p:cNvSpPr/>
                <p:nvPr/>
              </p:nvSpPr>
              <p:spPr>
                <a:xfrm rot="-2578260">
                  <a:off x="3362792" y="-1715120"/>
                  <a:ext cx="3703" cy="48760"/>
                </a:xfrm>
                <a:custGeom>
                  <a:avLst/>
                  <a:gdLst>
                    <a:gd name="connsiteX0" fmla="*/ 0 w 3703"/>
                    <a:gd name="connsiteY0" fmla="*/ 0 h 48760"/>
                    <a:gd name="connsiteX1" fmla="*/ 3703 w 3703"/>
                    <a:gd name="connsiteY1" fmla="*/ 0 h 48760"/>
                    <a:gd name="connsiteX2" fmla="*/ 3703 w 3703"/>
                    <a:gd name="connsiteY2" fmla="*/ 48760 h 48760"/>
                    <a:gd name="connsiteX3" fmla="*/ 0 w 3703"/>
                    <a:gd name="connsiteY3" fmla="*/ 48760 h 4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03" h="48760">
                      <a:moveTo>
                        <a:pt x="0" y="0"/>
                      </a:moveTo>
                      <a:lnTo>
                        <a:pt x="3703" y="0"/>
                      </a:lnTo>
                      <a:lnTo>
                        <a:pt x="3703" y="48760"/>
                      </a:lnTo>
                      <a:lnTo>
                        <a:pt x="0" y="48760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3BA8222-8464-8144-AD39-272AC9F473B8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457634" cy="334660"/>
              </a:xfrm>
              <a:custGeom>
                <a:avLst/>
                <a:gdLst>
                  <a:gd name="connsiteX0" fmla="*/ 186057 w 457634"/>
                  <a:gd name="connsiteY0" fmla="*/ 116106 h 334660"/>
                  <a:gd name="connsiteX1" fmla="*/ 0 w 457634"/>
                  <a:gd name="connsiteY1" fmla="*/ 0 h 334660"/>
                  <a:gd name="connsiteX2" fmla="*/ 163906 w 457634"/>
                  <a:gd name="connsiteY2" fmla="*/ 187224 h 334660"/>
                  <a:gd name="connsiteX3" fmla="*/ 164112 w 457634"/>
                  <a:gd name="connsiteY3" fmla="*/ 195316 h 334660"/>
                  <a:gd name="connsiteX4" fmla="*/ 164112 w 457634"/>
                  <a:gd name="connsiteY4" fmla="*/ 313891 h 334660"/>
                  <a:gd name="connsiteX5" fmla="*/ 457634 w 457634"/>
                  <a:gd name="connsiteY5" fmla="*/ 193190 h 334660"/>
                  <a:gd name="connsiteX6" fmla="*/ 387203 w 457634"/>
                  <a:gd name="connsiteY6" fmla="*/ 127833 h 334660"/>
                  <a:gd name="connsiteX7" fmla="*/ 186057 w 457634"/>
                  <a:gd name="connsiteY7" fmla="*/ 116106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634" h="334660">
                    <a:moveTo>
                      <a:pt x="186057" y="116106"/>
                    </a:moveTo>
                    <a:cubicBezTo>
                      <a:pt x="116929" y="20231"/>
                      <a:pt x="12756" y="1920"/>
                      <a:pt x="0" y="0"/>
                    </a:cubicBezTo>
                    <a:cubicBezTo>
                      <a:pt x="90663" y="15774"/>
                      <a:pt x="160134" y="93063"/>
                      <a:pt x="163906" y="187224"/>
                    </a:cubicBezTo>
                    <a:cubicBezTo>
                      <a:pt x="164043" y="189898"/>
                      <a:pt x="164112" y="192641"/>
                      <a:pt x="164112" y="195316"/>
                    </a:cubicBezTo>
                    <a:lnTo>
                      <a:pt x="164112" y="313891"/>
                    </a:lnTo>
                    <a:cubicBezTo>
                      <a:pt x="316497" y="399410"/>
                      <a:pt x="457634" y="193190"/>
                      <a:pt x="457634" y="193190"/>
                    </a:cubicBezTo>
                    <a:lnTo>
                      <a:pt x="387203" y="127833"/>
                    </a:lnTo>
                    <a:cubicBezTo>
                      <a:pt x="330213" y="189898"/>
                      <a:pt x="259850" y="218359"/>
                      <a:pt x="186057" y="116106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A57B612-E21D-7715-7788-8ADB8784366E}"/>
                  </a:ext>
                </a:extLst>
              </p:cNvPr>
              <p:cNvSpPr/>
              <p:nvPr/>
            </p:nvSpPr>
            <p:spPr>
              <a:xfrm>
                <a:off x="3164956" y="-2411753"/>
                <a:ext cx="570069" cy="672769"/>
              </a:xfrm>
              <a:custGeom>
                <a:avLst/>
                <a:gdLst>
                  <a:gd name="connsiteX0" fmla="*/ 0 w 570069"/>
                  <a:gd name="connsiteY0" fmla="*/ 356342 h 672769"/>
                  <a:gd name="connsiteX1" fmla="*/ 126873 w 570069"/>
                  <a:gd name="connsiteY1" fmla="*/ 672770 h 672769"/>
                  <a:gd name="connsiteX2" fmla="*/ 164729 w 570069"/>
                  <a:gd name="connsiteY2" fmla="*/ 645749 h 672769"/>
                  <a:gd name="connsiteX3" fmla="*/ 190995 w 570069"/>
                  <a:gd name="connsiteY3" fmla="*/ 596783 h 672769"/>
                  <a:gd name="connsiteX4" fmla="*/ 178857 w 570069"/>
                  <a:gd name="connsiteY4" fmla="*/ 574426 h 672769"/>
                  <a:gd name="connsiteX5" fmla="*/ 213695 w 570069"/>
                  <a:gd name="connsiteY5" fmla="*/ 574426 h 672769"/>
                  <a:gd name="connsiteX6" fmla="*/ 429379 w 570069"/>
                  <a:gd name="connsiteY6" fmla="*/ 574632 h 672769"/>
                  <a:gd name="connsiteX7" fmla="*/ 552206 w 570069"/>
                  <a:gd name="connsiteY7" fmla="*/ 574769 h 672769"/>
                  <a:gd name="connsiteX8" fmla="*/ 570037 w 570069"/>
                  <a:gd name="connsiteY8" fmla="*/ 555841 h 672769"/>
                  <a:gd name="connsiteX9" fmla="*/ 555155 w 570069"/>
                  <a:gd name="connsiteY9" fmla="*/ 316840 h 672769"/>
                  <a:gd name="connsiteX10" fmla="*/ 555155 w 570069"/>
                  <a:gd name="connsiteY10" fmla="*/ 198265 h 672769"/>
                  <a:gd name="connsiteX11" fmla="*/ 554949 w 570069"/>
                  <a:gd name="connsiteY11" fmla="*/ 190172 h 672769"/>
                  <a:gd name="connsiteX12" fmla="*/ 391043 w 570069"/>
                  <a:gd name="connsiteY12" fmla="*/ 2949 h 672769"/>
                  <a:gd name="connsiteX13" fmla="*/ 389740 w 570069"/>
                  <a:gd name="connsiteY13" fmla="*/ 2743 h 672769"/>
                  <a:gd name="connsiteX14" fmla="*/ 356890 w 570069"/>
                  <a:gd name="connsiteY14" fmla="*/ 0 h 672769"/>
                  <a:gd name="connsiteX15" fmla="*/ 286664 w 570069"/>
                  <a:gd name="connsiteY15" fmla="*/ 0 h 672769"/>
                  <a:gd name="connsiteX16" fmla="*/ 253883 w 570069"/>
                  <a:gd name="connsiteY16" fmla="*/ 2743 h 672769"/>
                  <a:gd name="connsiteX17" fmla="*/ 211844 w 570069"/>
                  <a:gd name="connsiteY17" fmla="*/ 14676 h 672769"/>
                  <a:gd name="connsiteX18" fmla="*/ 0 w 570069"/>
                  <a:gd name="connsiteY18" fmla="*/ 356342 h 67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0069" h="672769">
                    <a:moveTo>
                      <a:pt x="0" y="356342"/>
                    </a:moveTo>
                    <a:cubicBezTo>
                      <a:pt x="0" y="479717"/>
                      <a:pt x="30792" y="580187"/>
                      <a:pt x="126873" y="672770"/>
                    </a:cubicBezTo>
                    <a:cubicBezTo>
                      <a:pt x="130165" y="671810"/>
                      <a:pt x="139972" y="669615"/>
                      <a:pt x="164729" y="645749"/>
                    </a:cubicBezTo>
                    <a:cubicBezTo>
                      <a:pt x="180297" y="630799"/>
                      <a:pt x="190995" y="596783"/>
                      <a:pt x="190995" y="596783"/>
                    </a:cubicBezTo>
                    <a:cubicBezTo>
                      <a:pt x="190995" y="596783"/>
                      <a:pt x="185989" y="588554"/>
                      <a:pt x="178857" y="574426"/>
                    </a:cubicBezTo>
                    <a:lnTo>
                      <a:pt x="213695" y="574426"/>
                    </a:lnTo>
                    <a:lnTo>
                      <a:pt x="429379" y="574632"/>
                    </a:lnTo>
                    <a:lnTo>
                      <a:pt x="552206" y="574769"/>
                    </a:lnTo>
                    <a:cubicBezTo>
                      <a:pt x="562493" y="574769"/>
                      <a:pt x="570654" y="566128"/>
                      <a:pt x="570037" y="555841"/>
                    </a:cubicBezTo>
                    <a:lnTo>
                      <a:pt x="555155" y="316840"/>
                    </a:lnTo>
                    <a:lnTo>
                      <a:pt x="555155" y="198265"/>
                    </a:lnTo>
                    <a:cubicBezTo>
                      <a:pt x="555155" y="195522"/>
                      <a:pt x="555087" y="192847"/>
                      <a:pt x="554949" y="190172"/>
                    </a:cubicBezTo>
                    <a:cubicBezTo>
                      <a:pt x="551246" y="96012"/>
                      <a:pt x="481706" y="18722"/>
                      <a:pt x="391043" y="2949"/>
                    </a:cubicBezTo>
                    <a:cubicBezTo>
                      <a:pt x="390632" y="2880"/>
                      <a:pt x="390152" y="2812"/>
                      <a:pt x="389740" y="2743"/>
                    </a:cubicBezTo>
                    <a:cubicBezTo>
                      <a:pt x="379042" y="960"/>
                      <a:pt x="368069" y="0"/>
                      <a:pt x="356890" y="0"/>
                    </a:cubicBezTo>
                    <a:lnTo>
                      <a:pt x="286664" y="0"/>
                    </a:lnTo>
                    <a:cubicBezTo>
                      <a:pt x="275555" y="0"/>
                      <a:pt x="264582" y="892"/>
                      <a:pt x="253883" y="2743"/>
                    </a:cubicBezTo>
                    <a:cubicBezTo>
                      <a:pt x="239276" y="5144"/>
                      <a:pt x="225217" y="9190"/>
                      <a:pt x="211844" y="14676"/>
                    </a:cubicBezTo>
                    <a:cubicBezTo>
                      <a:pt x="97246" y="55275"/>
                      <a:pt x="69" y="197922"/>
                      <a:pt x="0" y="356342"/>
                    </a:cubicBezTo>
                    <a:close/>
                  </a:path>
                </a:pathLst>
              </a:custGeom>
              <a:solidFill>
                <a:srgbClr val="57B89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92A1CD9-60C4-D993-3882-D12F2C78BE5C}"/>
                  </a:ext>
                </a:extLst>
              </p:cNvPr>
              <p:cNvSpPr/>
              <p:nvPr/>
            </p:nvSpPr>
            <p:spPr>
              <a:xfrm>
                <a:off x="3378514" y="-2411753"/>
                <a:ext cx="215752" cy="574768"/>
              </a:xfrm>
              <a:custGeom>
                <a:avLst/>
                <a:gdLst>
                  <a:gd name="connsiteX0" fmla="*/ 0 w 215752"/>
                  <a:gd name="connsiteY0" fmla="*/ 574769 h 574768"/>
                  <a:gd name="connsiteX1" fmla="*/ 215753 w 215752"/>
                  <a:gd name="connsiteY1" fmla="*/ 574769 h 574768"/>
                  <a:gd name="connsiteX2" fmla="*/ 215753 w 215752"/>
                  <a:gd name="connsiteY2" fmla="*/ 574632 h 574768"/>
                  <a:gd name="connsiteX3" fmla="*/ 179954 w 215752"/>
                  <a:gd name="connsiteY3" fmla="*/ 40668 h 574768"/>
                  <a:gd name="connsiteX4" fmla="*/ 177417 w 215752"/>
                  <a:gd name="connsiteY4" fmla="*/ 2949 h 574768"/>
                  <a:gd name="connsiteX5" fmla="*/ 176114 w 215752"/>
                  <a:gd name="connsiteY5" fmla="*/ 2743 h 574768"/>
                  <a:gd name="connsiteX6" fmla="*/ 143264 w 215752"/>
                  <a:gd name="connsiteY6" fmla="*/ 0 h 574768"/>
                  <a:gd name="connsiteX7" fmla="*/ 73038 w 215752"/>
                  <a:gd name="connsiteY7" fmla="*/ 0 h 574768"/>
                  <a:gd name="connsiteX8" fmla="*/ 40257 w 215752"/>
                  <a:gd name="connsiteY8" fmla="*/ 2743 h 574768"/>
                  <a:gd name="connsiteX9" fmla="*/ 37513 w 215752"/>
                  <a:gd name="connsiteY9" fmla="*/ 41765 h 574768"/>
                  <a:gd name="connsiteX10" fmla="*/ 0 w 215752"/>
                  <a:gd name="connsiteY10" fmla="*/ 574426 h 574768"/>
                  <a:gd name="connsiteX11" fmla="*/ 0 w 215752"/>
                  <a:gd name="connsiteY11" fmla="*/ 574769 h 57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5752" h="574768">
                    <a:moveTo>
                      <a:pt x="0" y="574769"/>
                    </a:moveTo>
                    <a:lnTo>
                      <a:pt x="215753" y="574769"/>
                    </a:lnTo>
                    <a:lnTo>
                      <a:pt x="215753" y="574632"/>
                    </a:lnTo>
                    <a:lnTo>
                      <a:pt x="179954" y="40668"/>
                    </a:lnTo>
                    <a:lnTo>
                      <a:pt x="177417" y="2949"/>
                    </a:lnTo>
                    <a:cubicBezTo>
                      <a:pt x="177005" y="2880"/>
                      <a:pt x="176525" y="2812"/>
                      <a:pt x="176114" y="2743"/>
                    </a:cubicBezTo>
                    <a:cubicBezTo>
                      <a:pt x="165415" y="960"/>
                      <a:pt x="154442" y="0"/>
                      <a:pt x="143264" y="0"/>
                    </a:cubicBezTo>
                    <a:lnTo>
                      <a:pt x="73038" y="0"/>
                    </a:lnTo>
                    <a:cubicBezTo>
                      <a:pt x="61928" y="0"/>
                      <a:pt x="50955" y="892"/>
                      <a:pt x="40257" y="2743"/>
                    </a:cubicBezTo>
                    <a:lnTo>
                      <a:pt x="37513" y="41765"/>
                    </a:lnTo>
                    <a:lnTo>
                      <a:pt x="0" y="574426"/>
                    </a:lnTo>
                    <a:lnTo>
                      <a:pt x="0" y="574769"/>
                    </a:lnTo>
                    <a:close/>
                  </a:path>
                </a:pathLst>
              </a:custGeom>
              <a:solidFill>
                <a:srgbClr val="E5F8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156AC54-291E-7168-6861-F7DAA9D2CC5B}"/>
                  </a:ext>
                </a:extLst>
              </p:cNvPr>
              <p:cNvSpPr/>
              <p:nvPr/>
            </p:nvSpPr>
            <p:spPr>
              <a:xfrm>
                <a:off x="3416027" y="-2435471"/>
                <a:ext cx="142440" cy="120964"/>
              </a:xfrm>
              <a:custGeom>
                <a:avLst/>
                <a:gdLst>
                  <a:gd name="connsiteX0" fmla="*/ 0 w 142440"/>
                  <a:gd name="connsiteY0" fmla="*/ 65414 h 120964"/>
                  <a:gd name="connsiteX1" fmla="*/ 70089 w 142440"/>
                  <a:gd name="connsiteY1" fmla="*/ 120964 h 120964"/>
                  <a:gd name="connsiteX2" fmla="*/ 142441 w 142440"/>
                  <a:gd name="connsiteY2" fmla="*/ 64317 h 120964"/>
                  <a:gd name="connsiteX3" fmla="*/ 118163 w 142440"/>
                  <a:gd name="connsiteY3" fmla="*/ 16242 h 120964"/>
                  <a:gd name="connsiteX4" fmla="*/ 117272 w 142440"/>
                  <a:gd name="connsiteY4" fmla="*/ 19671 h 120964"/>
                  <a:gd name="connsiteX5" fmla="*/ 113843 w 142440"/>
                  <a:gd name="connsiteY5" fmla="*/ 26941 h 120964"/>
                  <a:gd name="connsiteX6" fmla="*/ 61036 w 142440"/>
                  <a:gd name="connsiteY6" fmla="*/ 5887 h 120964"/>
                  <a:gd name="connsiteX7" fmla="*/ 52669 w 142440"/>
                  <a:gd name="connsiteY7" fmla="*/ 3487 h 120964"/>
                  <a:gd name="connsiteX8" fmla="*/ 19957 w 142440"/>
                  <a:gd name="connsiteY8" fmla="*/ 6230 h 120964"/>
                  <a:gd name="connsiteX9" fmla="*/ 0 w 142440"/>
                  <a:gd name="connsiteY9" fmla="*/ 65414 h 120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440" h="120964">
                    <a:moveTo>
                      <a:pt x="0" y="65414"/>
                    </a:moveTo>
                    <a:cubicBezTo>
                      <a:pt x="17214" y="73713"/>
                      <a:pt x="42245" y="120964"/>
                      <a:pt x="70089" y="120964"/>
                    </a:cubicBezTo>
                    <a:cubicBezTo>
                      <a:pt x="99235" y="120964"/>
                      <a:pt x="125227" y="73232"/>
                      <a:pt x="142441" y="64317"/>
                    </a:cubicBezTo>
                    <a:cubicBezTo>
                      <a:pt x="142441" y="64317"/>
                      <a:pt x="113706" y="54784"/>
                      <a:pt x="118163" y="16242"/>
                    </a:cubicBezTo>
                    <a:cubicBezTo>
                      <a:pt x="117752" y="17614"/>
                      <a:pt x="117478" y="18780"/>
                      <a:pt x="117272" y="19671"/>
                    </a:cubicBezTo>
                    <a:cubicBezTo>
                      <a:pt x="116312" y="24404"/>
                      <a:pt x="113843" y="26941"/>
                      <a:pt x="113843" y="26941"/>
                    </a:cubicBezTo>
                    <a:cubicBezTo>
                      <a:pt x="89291" y="22689"/>
                      <a:pt x="72489" y="14871"/>
                      <a:pt x="61036" y="5887"/>
                    </a:cubicBezTo>
                    <a:cubicBezTo>
                      <a:pt x="57950" y="4858"/>
                      <a:pt x="55138" y="3967"/>
                      <a:pt x="52669" y="3487"/>
                    </a:cubicBezTo>
                    <a:cubicBezTo>
                      <a:pt x="41697" y="1498"/>
                      <a:pt x="18722" y="-4537"/>
                      <a:pt x="19957" y="6230"/>
                    </a:cubicBezTo>
                    <a:cubicBezTo>
                      <a:pt x="23317" y="38257"/>
                      <a:pt x="0" y="65414"/>
                      <a:pt x="0" y="65414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EF58BEE0-6000-A4D7-0C4D-A7B2FDD8401B}"/>
                  </a:ext>
                </a:extLst>
              </p:cNvPr>
              <p:cNvSpPr/>
              <p:nvPr/>
            </p:nvSpPr>
            <p:spPr>
              <a:xfrm>
                <a:off x="3555931" y="-2408873"/>
                <a:ext cx="204231" cy="638068"/>
              </a:xfrm>
              <a:custGeom>
                <a:avLst/>
                <a:gdLst>
                  <a:gd name="connsiteX0" fmla="*/ 0 w 204231"/>
                  <a:gd name="connsiteY0" fmla="*/ 0 h 638068"/>
                  <a:gd name="connsiteX1" fmla="*/ 38336 w 204231"/>
                  <a:gd name="connsiteY1" fmla="*/ 638068 h 638068"/>
                  <a:gd name="connsiteX2" fmla="*/ 204231 w 204231"/>
                  <a:gd name="connsiteY2" fmla="*/ 617494 h 638068"/>
                  <a:gd name="connsiteX3" fmla="*/ 159997 w 204231"/>
                  <a:gd name="connsiteY3" fmla="*/ 305455 h 638068"/>
                  <a:gd name="connsiteX4" fmla="*/ 81336 w 204231"/>
                  <a:gd name="connsiteY4" fmla="*/ 145664 h 638068"/>
                  <a:gd name="connsiteX5" fmla="*/ 0 w 204231"/>
                  <a:gd name="connsiteY5" fmla="*/ 0 h 638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31" h="638068">
                    <a:moveTo>
                      <a:pt x="0" y="0"/>
                    </a:moveTo>
                    <a:lnTo>
                      <a:pt x="38336" y="638068"/>
                    </a:lnTo>
                    <a:lnTo>
                      <a:pt x="204231" y="617494"/>
                    </a:lnTo>
                    <a:lnTo>
                      <a:pt x="159997" y="305455"/>
                    </a:lnTo>
                    <a:cubicBezTo>
                      <a:pt x="159997" y="305455"/>
                      <a:pt x="96286" y="201008"/>
                      <a:pt x="81336" y="145664"/>
                    </a:cubicBezTo>
                    <a:cubicBezTo>
                      <a:pt x="66454" y="9032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31DBB1A-1280-3273-4E00-A4E7F5874661}"/>
                  </a:ext>
                </a:extLst>
              </p:cNvPr>
              <p:cNvSpPr/>
              <p:nvPr/>
            </p:nvSpPr>
            <p:spPr>
              <a:xfrm>
                <a:off x="3296023" y="-2216849"/>
                <a:ext cx="91680" cy="401741"/>
              </a:xfrm>
              <a:custGeom>
                <a:avLst/>
                <a:gdLst>
                  <a:gd name="connsiteX0" fmla="*/ 91680 w 91680"/>
                  <a:gd name="connsiteY0" fmla="*/ 0 h 401741"/>
                  <a:gd name="connsiteX1" fmla="*/ 52521 w 91680"/>
                  <a:gd name="connsiteY1" fmla="*/ 126736 h 401741"/>
                  <a:gd name="connsiteX2" fmla="*/ 59928 w 91680"/>
                  <a:gd name="connsiteY2" fmla="*/ 401742 h 401741"/>
                  <a:gd name="connsiteX3" fmla="*/ 47789 w 91680"/>
                  <a:gd name="connsiteY3" fmla="*/ 378082 h 401741"/>
                  <a:gd name="connsiteX4" fmla="*/ 812 w 91680"/>
                  <a:gd name="connsiteY4" fmla="*/ 195453 h 401741"/>
                  <a:gd name="connsiteX5" fmla="*/ 91680 w 91680"/>
                  <a:gd name="connsiteY5" fmla="*/ 0 h 4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0" h="401741">
                    <a:moveTo>
                      <a:pt x="91680" y="0"/>
                    </a:moveTo>
                    <a:cubicBezTo>
                      <a:pt x="91680" y="0"/>
                      <a:pt x="69255" y="49652"/>
                      <a:pt x="52521" y="126736"/>
                    </a:cubicBezTo>
                    <a:cubicBezTo>
                      <a:pt x="35788" y="203820"/>
                      <a:pt x="59928" y="401742"/>
                      <a:pt x="59928" y="401742"/>
                    </a:cubicBezTo>
                    <a:lnTo>
                      <a:pt x="47789" y="378082"/>
                    </a:lnTo>
                    <a:cubicBezTo>
                      <a:pt x="47789" y="378082"/>
                      <a:pt x="-7281" y="264993"/>
                      <a:pt x="812" y="195453"/>
                    </a:cubicBezTo>
                    <a:cubicBezTo>
                      <a:pt x="8904" y="125982"/>
                      <a:pt x="36131" y="64328"/>
                      <a:pt x="91680" y="0"/>
                    </a:cubicBezTo>
                    <a:close/>
                  </a:path>
                </a:pathLst>
              </a:custGeom>
              <a:solidFill>
                <a:srgbClr val="00966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9" name="任意多边形: 形状 638">
            <a:extLst>
              <a:ext uri="{FF2B5EF4-FFF2-40B4-BE49-F238E27FC236}">
                <a16:creationId xmlns:a16="http://schemas.microsoft.com/office/drawing/2014/main" id="{83D7892A-107A-484D-9936-38C879B25BDC}"/>
              </a:ext>
            </a:extLst>
          </p:cNvPr>
          <p:cNvSpPr/>
          <p:nvPr/>
        </p:nvSpPr>
        <p:spPr>
          <a:xfrm flipH="1">
            <a:off x="0" y="5666986"/>
            <a:ext cx="12192000" cy="1191014"/>
          </a:xfrm>
          <a:custGeom>
            <a:avLst/>
            <a:gdLst>
              <a:gd name="connsiteX0" fmla="*/ 12192000 w 12192000"/>
              <a:gd name="connsiteY0" fmla="*/ 0 h 1191014"/>
              <a:gd name="connsiteX1" fmla="*/ 12019155 w 12192000"/>
              <a:gd name="connsiteY1" fmla="*/ 25964 h 1191014"/>
              <a:gd name="connsiteX2" fmla="*/ 11190861 w 12192000"/>
              <a:gd name="connsiteY2" fmla="*/ 223836 h 1191014"/>
              <a:gd name="connsiteX3" fmla="*/ 7043252 w 12192000"/>
              <a:gd name="connsiteY3" fmla="*/ 547483 h 1191014"/>
              <a:gd name="connsiteX4" fmla="*/ 138461 w 12192000"/>
              <a:gd name="connsiteY4" fmla="*/ 178497 h 1191014"/>
              <a:gd name="connsiteX5" fmla="*/ 0 w 12192000"/>
              <a:gd name="connsiteY5" fmla="*/ 183999 h 1191014"/>
              <a:gd name="connsiteX6" fmla="*/ 0 w 12192000"/>
              <a:gd name="connsiteY6" fmla="*/ 1191014 h 1191014"/>
              <a:gd name="connsiteX7" fmla="*/ 12192000 w 12192000"/>
              <a:gd name="connsiteY7" fmla="*/ 1191014 h 11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91014">
                <a:moveTo>
                  <a:pt x="12192000" y="0"/>
                </a:moveTo>
                <a:lnTo>
                  <a:pt x="12019155" y="25964"/>
                </a:lnTo>
                <a:cubicBezTo>
                  <a:pt x="11738454" y="73516"/>
                  <a:pt x="11462356" y="139471"/>
                  <a:pt x="11190861" y="223836"/>
                </a:cubicBezTo>
                <a:cubicBezTo>
                  <a:pt x="10018977" y="584296"/>
                  <a:pt x="8258084" y="705471"/>
                  <a:pt x="7043252" y="547483"/>
                </a:cubicBezTo>
                <a:cubicBezTo>
                  <a:pt x="4195987" y="177340"/>
                  <a:pt x="1825773" y="123294"/>
                  <a:pt x="138461" y="178497"/>
                </a:cubicBezTo>
                <a:lnTo>
                  <a:pt x="0" y="183999"/>
                </a:lnTo>
                <a:lnTo>
                  <a:pt x="0" y="1191014"/>
                </a:lnTo>
                <a:lnTo>
                  <a:pt x="12192000" y="1191014"/>
                </a:lnTo>
                <a:close/>
              </a:path>
            </a:pathLst>
          </a:custGeom>
          <a:solidFill>
            <a:schemeClr val="bg1">
              <a:alpha val="77000"/>
            </a:schemeClr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7" name="任意多边形: 形状 636">
            <a:extLst>
              <a:ext uri="{FF2B5EF4-FFF2-40B4-BE49-F238E27FC236}">
                <a16:creationId xmlns:a16="http://schemas.microsoft.com/office/drawing/2014/main" id="{8593DC94-1762-DDE3-7DC5-7D47F79D7C89}"/>
              </a:ext>
            </a:extLst>
          </p:cNvPr>
          <p:cNvSpPr/>
          <p:nvPr/>
        </p:nvSpPr>
        <p:spPr>
          <a:xfrm>
            <a:off x="0" y="5388118"/>
            <a:ext cx="12192000" cy="1469882"/>
          </a:xfrm>
          <a:custGeom>
            <a:avLst/>
            <a:gdLst>
              <a:gd name="connsiteX0" fmla="*/ 12192000 w 12192000"/>
              <a:gd name="connsiteY0" fmla="*/ 0 h 1469882"/>
              <a:gd name="connsiteX1" fmla="*/ 12192000 w 12192000"/>
              <a:gd name="connsiteY1" fmla="*/ 1469882 h 1469882"/>
              <a:gd name="connsiteX2" fmla="*/ 0 w 12192000"/>
              <a:gd name="connsiteY2" fmla="*/ 1469882 h 1469882"/>
              <a:gd name="connsiteX3" fmla="*/ 0 w 12192000"/>
              <a:gd name="connsiteY3" fmla="*/ 991046 h 1469882"/>
              <a:gd name="connsiteX4" fmla="*/ 26081 w 12192000"/>
              <a:gd name="connsiteY4" fmla="*/ 983313 h 1469882"/>
              <a:gd name="connsiteX5" fmla="*/ 3323771 w 12192000"/>
              <a:gd name="connsiteY5" fmla="*/ 374053 h 1469882"/>
              <a:gd name="connsiteX6" fmla="*/ 8737600 w 12192000"/>
              <a:gd name="connsiteY6" fmla="*/ 765939 h 1469882"/>
              <a:gd name="connsiteX7" fmla="*/ 12093462 w 12192000"/>
              <a:gd name="connsiteY7" fmla="*/ 13124 h 146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9882">
                <a:moveTo>
                  <a:pt x="12192000" y="0"/>
                </a:moveTo>
                <a:lnTo>
                  <a:pt x="12192000" y="1469882"/>
                </a:lnTo>
                <a:lnTo>
                  <a:pt x="0" y="1469882"/>
                </a:lnTo>
                <a:lnTo>
                  <a:pt x="0" y="991046"/>
                </a:lnTo>
                <a:lnTo>
                  <a:pt x="26081" y="983313"/>
                </a:lnTo>
                <a:cubicBezTo>
                  <a:pt x="1047750" y="688378"/>
                  <a:pt x="2108200" y="439368"/>
                  <a:pt x="3323771" y="374053"/>
                </a:cubicBezTo>
                <a:cubicBezTo>
                  <a:pt x="4944533" y="286967"/>
                  <a:pt x="7160381" y="821577"/>
                  <a:pt x="8737600" y="765939"/>
                </a:cubicBezTo>
                <a:cubicBezTo>
                  <a:pt x="9920514" y="724211"/>
                  <a:pt x="11229975" y="159968"/>
                  <a:pt x="12093462" y="13124"/>
                </a:cubicBezTo>
                <a:close/>
              </a:path>
            </a:pathLst>
          </a:custGeom>
          <a:solidFill>
            <a:srgbClr val="57B898"/>
          </a:solidFill>
          <a:ln w="5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id="{0131B201-1256-CBC4-9241-25A114F24A0D}"/>
              </a:ext>
            </a:extLst>
          </p:cNvPr>
          <p:cNvSpPr/>
          <p:nvPr/>
        </p:nvSpPr>
        <p:spPr>
          <a:xfrm>
            <a:off x="5483251" y="623841"/>
            <a:ext cx="2064962" cy="380639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6 w 1113853"/>
              <a:gd name="connsiteY3" fmla="*/ 127024 h 205319"/>
              <a:gd name="connsiteX4" fmla="*/ 268034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6" y="124167"/>
                  <a:pt x="930402" y="21868"/>
                  <a:pt x="773811" y="65873"/>
                </a:cubicBezTo>
                <a:cubicBezTo>
                  <a:pt x="617220" y="109879"/>
                  <a:pt x="625793" y="135597"/>
                  <a:pt x="546926" y="127024"/>
                </a:cubicBezTo>
                <a:cubicBezTo>
                  <a:pt x="468059" y="118452"/>
                  <a:pt x="389763" y="-27853"/>
                  <a:pt x="268034" y="4723"/>
                </a:cubicBezTo>
                <a:cubicBezTo>
                  <a:pt x="145733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0" name="任意多边形: 形状 389">
            <a:extLst>
              <a:ext uri="{FF2B5EF4-FFF2-40B4-BE49-F238E27FC236}">
                <a16:creationId xmlns:a16="http://schemas.microsoft.com/office/drawing/2014/main" id="{F9FEBC20-5375-EB34-57EA-E405029983CF}"/>
              </a:ext>
            </a:extLst>
          </p:cNvPr>
          <p:cNvSpPr/>
          <p:nvPr/>
        </p:nvSpPr>
        <p:spPr>
          <a:xfrm>
            <a:off x="3702790" y="2319633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2C8F55EC-EA68-3DAD-745D-7BF1029FAE8E}"/>
              </a:ext>
            </a:extLst>
          </p:cNvPr>
          <p:cNvGrpSpPr/>
          <p:nvPr/>
        </p:nvGrpSpPr>
        <p:grpSpPr>
          <a:xfrm>
            <a:off x="10337800" y="3784579"/>
            <a:ext cx="1252220" cy="2788919"/>
            <a:chOff x="2375323" y="679988"/>
            <a:chExt cx="1252220" cy="2788919"/>
          </a:xfrm>
        </p:grpSpPr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149D257-21A5-4876-1B1B-F7B9B994C3F7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CB0AF9B-21B2-71E0-35EE-3F6452E76A13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10DC5B3E-DED2-8376-1E0B-4C5CE28A8AB2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DE30BE6-3BD6-1F4A-24F6-F127FB9A0BFA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4CFB65AB-5819-0448-2552-F4A3B6B1B406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0A87B9D9-4B5F-7E7D-330C-8F702A951997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76150CDF-4C48-4142-A758-943A72F96F3A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FDC3F558-96B5-2306-D373-7D4D71367046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2833450-B4F1-A3B3-6FF1-8E0B44A9C3C6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D70B51F-BE8B-830A-715B-796747DB6BC2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D2361D69-5FB9-F79D-B2AF-868A54B5B0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36E0886-9D99-9FA0-CC4D-5AB858ED48A2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EBB2656-EA4C-B06B-07FE-5233FB611E31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E12E4E99-DCBB-09CD-9027-65CF4DED00F7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3FDEAF52-E8DB-56F5-69B3-42223ADC32FF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D388EC3-1251-2277-17D5-C7A8D66BAE0E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84931B4-AFCA-21F6-29BB-18F116204499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630456D-3C7B-8888-38AA-E30D0DE52701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3" name="组合 412">
            <a:extLst>
              <a:ext uri="{FF2B5EF4-FFF2-40B4-BE49-F238E27FC236}">
                <a16:creationId xmlns:a16="http://schemas.microsoft.com/office/drawing/2014/main" id="{B1E6E4AD-4C3E-8271-44B5-15D39DFC789C}"/>
              </a:ext>
            </a:extLst>
          </p:cNvPr>
          <p:cNvGrpSpPr/>
          <p:nvPr/>
        </p:nvGrpSpPr>
        <p:grpSpPr>
          <a:xfrm>
            <a:off x="4558876" y="4797844"/>
            <a:ext cx="1808474" cy="1376527"/>
            <a:chOff x="7756894" y="5132422"/>
            <a:chExt cx="201967" cy="153728"/>
          </a:xfrm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186CFF1-7F8F-A3A6-C421-CAEE6EF7776D}"/>
                </a:ext>
              </a:extLst>
            </p:cNvPr>
            <p:cNvSpPr/>
            <p:nvPr/>
          </p:nvSpPr>
          <p:spPr>
            <a:xfrm>
              <a:off x="7757087" y="5148915"/>
              <a:ext cx="37443" cy="48854"/>
            </a:xfrm>
            <a:custGeom>
              <a:avLst/>
              <a:gdLst>
                <a:gd name="connsiteX0" fmla="*/ 36954 w 37443"/>
                <a:gd name="connsiteY0" fmla="*/ 48636 h 48854"/>
                <a:gd name="connsiteX1" fmla="*/ 7236 w 37443"/>
                <a:gd name="connsiteY1" fmla="*/ 17203 h 48854"/>
                <a:gd name="connsiteX2" fmla="*/ 2664 w 37443"/>
                <a:gd name="connsiteY2" fmla="*/ 58 h 48854"/>
                <a:gd name="connsiteX3" fmla="*/ 21523 w 37443"/>
                <a:gd name="connsiteY3" fmla="*/ 19495 h 48854"/>
                <a:gd name="connsiteX4" fmla="*/ 32382 w 37443"/>
                <a:gd name="connsiteY4" fmla="*/ 37206 h 48854"/>
                <a:gd name="connsiteX5" fmla="*/ 36382 w 37443"/>
                <a:gd name="connsiteY5" fmla="*/ 45213 h 48854"/>
                <a:gd name="connsiteX6" fmla="*/ 36954 w 37443"/>
                <a:gd name="connsiteY6" fmla="*/ 48636 h 48854"/>
                <a:gd name="connsiteX7" fmla="*/ 36954 w 37443"/>
                <a:gd name="connsiteY7" fmla="*/ 48636 h 4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3" h="48854">
                  <a:moveTo>
                    <a:pt x="36954" y="48636"/>
                  </a:moveTo>
                  <a:cubicBezTo>
                    <a:pt x="26667" y="38920"/>
                    <a:pt x="16952" y="28062"/>
                    <a:pt x="7236" y="17203"/>
                  </a:cubicBezTo>
                  <a:cubicBezTo>
                    <a:pt x="5522" y="14918"/>
                    <a:pt x="-4765" y="-1085"/>
                    <a:pt x="2664" y="58"/>
                  </a:cubicBezTo>
                  <a:cubicBezTo>
                    <a:pt x="10093" y="1201"/>
                    <a:pt x="17523" y="13780"/>
                    <a:pt x="21523" y="19495"/>
                  </a:cubicBezTo>
                  <a:cubicBezTo>
                    <a:pt x="25524" y="25210"/>
                    <a:pt x="28953" y="30919"/>
                    <a:pt x="32382" y="37206"/>
                  </a:cubicBezTo>
                  <a:cubicBezTo>
                    <a:pt x="34097" y="39492"/>
                    <a:pt x="35240" y="42355"/>
                    <a:pt x="36382" y="45213"/>
                  </a:cubicBezTo>
                  <a:cubicBezTo>
                    <a:pt x="36954" y="46356"/>
                    <a:pt x="38097" y="49208"/>
                    <a:pt x="36954" y="48636"/>
                  </a:cubicBezTo>
                  <a:cubicBezTo>
                    <a:pt x="38668" y="50350"/>
                    <a:pt x="30096" y="41206"/>
                    <a:pt x="36954" y="486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78E6E46-26BD-CA0E-B010-4F0835187D5A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DE612C9-DB4C-C9E7-6054-2F269D86CCF8}"/>
                </a:ext>
              </a:extLst>
            </p:cNvPr>
            <p:cNvSpPr/>
            <p:nvPr/>
          </p:nvSpPr>
          <p:spPr>
            <a:xfrm>
              <a:off x="7761420" y="5222051"/>
              <a:ext cx="75483" cy="64099"/>
            </a:xfrm>
            <a:custGeom>
              <a:avLst/>
              <a:gdLst>
                <a:gd name="connsiteX0" fmla="*/ 75483 w 75483"/>
                <a:gd name="connsiteY0" fmla="*/ 63528 h 64099"/>
                <a:gd name="connsiteX1" fmla="*/ 73197 w 75483"/>
                <a:gd name="connsiteY1" fmla="*/ 52098 h 64099"/>
                <a:gd name="connsiteX2" fmla="*/ 61767 w 75483"/>
                <a:gd name="connsiteY2" fmla="*/ 32095 h 64099"/>
                <a:gd name="connsiteX3" fmla="*/ 21191 w 75483"/>
                <a:gd name="connsiteY3" fmla="*/ 2377 h 64099"/>
                <a:gd name="connsiteX4" fmla="*/ 9761 w 75483"/>
                <a:gd name="connsiteY4" fmla="*/ 92 h 64099"/>
                <a:gd name="connsiteX5" fmla="*/ 616 w 75483"/>
                <a:gd name="connsiteY5" fmla="*/ 1234 h 64099"/>
                <a:gd name="connsiteX6" fmla="*/ 2331 w 75483"/>
                <a:gd name="connsiteY6" fmla="*/ 2949 h 64099"/>
                <a:gd name="connsiteX7" fmla="*/ 10332 w 75483"/>
                <a:gd name="connsiteY7" fmla="*/ 6949 h 64099"/>
                <a:gd name="connsiteX8" fmla="*/ 73197 w 75483"/>
                <a:gd name="connsiteY8" fmla="*/ 64099 h 64099"/>
                <a:gd name="connsiteX9" fmla="*/ 75483 w 75483"/>
                <a:gd name="connsiteY9" fmla="*/ 63528 h 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3" h="64099">
                  <a:moveTo>
                    <a:pt x="75483" y="63528"/>
                  </a:moveTo>
                  <a:cubicBezTo>
                    <a:pt x="74911" y="59527"/>
                    <a:pt x="74340" y="55527"/>
                    <a:pt x="73197" y="52098"/>
                  </a:cubicBezTo>
                  <a:cubicBezTo>
                    <a:pt x="70340" y="44668"/>
                    <a:pt x="66911" y="37810"/>
                    <a:pt x="61767" y="32095"/>
                  </a:cubicBezTo>
                  <a:cubicBezTo>
                    <a:pt x="51480" y="18379"/>
                    <a:pt x="37192" y="8092"/>
                    <a:pt x="21191" y="2377"/>
                  </a:cubicBezTo>
                  <a:cubicBezTo>
                    <a:pt x="17761" y="1234"/>
                    <a:pt x="13761" y="663"/>
                    <a:pt x="9761" y="92"/>
                  </a:cubicBezTo>
                  <a:cubicBezTo>
                    <a:pt x="8046" y="92"/>
                    <a:pt x="2331" y="-480"/>
                    <a:pt x="616" y="1234"/>
                  </a:cubicBezTo>
                  <a:cubicBezTo>
                    <a:pt x="-1098" y="2949"/>
                    <a:pt x="1188" y="2377"/>
                    <a:pt x="2331" y="2949"/>
                  </a:cubicBezTo>
                  <a:cubicBezTo>
                    <a:pt x="5189" y="4092"/>
                    <a:pt x="8046" y="5235"/>
                    <a:pt x="10332" y="6949"/>
                  </a:cubicBezTo>
                  <a:cubicBezTo>
                    <a:pt x="34906" y="20094"/>
                    <a:pt x="64625" y="35524"/>
                    <a:pt x="73197" y="64099"/>
                  </a:cubicBezTo>
                  <a:lnTo>
                    <a:pt x="75483" y="635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ED9560C0-E762-B15F-2B5A-F5E04E1095F1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4C3A3A13-01D1-17FD-B04E-486F50A61E46}"/>
                </a:ext>
              </a:extLst>
            </p:cNvPr>
            <p:cNvSpPr/>
            <p:nvPr/>
          </p:nvSpPr>
          <p:spPr>
            <a:xfrm>
              <a:off x="7772895" y="5138269"/>
              <a:ext cx="70294" cy="147706"/>
            </a:xfrm>
            <a:custGeom>
              <a:avLst/>
              <a:gdLst>
                <a:gd name="connsiteX0" fmla="*/ 69151 w 70294"/>
                <a:gd name="connsiteY0" fmla="*/ 147304 h 147706"/>
                <a:gd name="connsiteX1" fmla="*/ 49721 w 70294"/>
                <a:gd name="connsiteY1" fmla="*/ 83868 h 147706"/>
                <a:gd name="connsiteX2" fmla="*/ 37148 w 70294"/>
                <a:gd name="connsiteY2" fmla="*/ 56436 h 147706"/>
                <a:gd name="connsiteX3" fmla="*/ 18288 w 70294"/>
                <a:gd name="connsiteY3" fmla="*/ 25003 h 147706"/>
                <a:gd name="connsiteX4" fmla="*/ 8573 w 70294"/>
                <a:gd name="connsiteY4" fmla="*/ 10716 h 147706"/>
                <a:gd name="connsiteX5" fmla="*/ 4001 w 70294"/>
                <a:gd name="connsiteY5" fmla="*/ 4429 h 147706"/>
                <a:gd name="connsiteX6" fmla="*/ 0 w 70294"/>
                <a:gd name="connsiteY6" fmla="*/ 429 h 147706"/>
                <a:gd name="connsiteX7" fmla="*/ 2286 w 70294"/>
                <a:gd name="connsiteY7" fmla="*/ 429 h 147706"/>
                <a:gd name="connsiteX8" fmla="*/ 8001 w 70294"/>
                <a:gd name="connsiteY8" fmla="*/ 4429 h 147706"/>
                <a:gd name="connsiteX9" fmla="*/ 20574 w 70294"/>
                <a:gd name="connsiteY9" fmla="*/ 15859 h 147706"/>
                <a:gd name="connsiteX10" fmla="*/ 41148 w 70294"/>
                <a:gd name="connsiteY10" fmla="*/ 45577 h 147706"/>
                <a:gd name="connsiteX11" fmla="*/ 54293 w 70294"/>
                <a:gd name="connsiteY11" fmla="*/ 78724 h 147706"/>
                <a:gd name="connsiteX12" fmla="*/ 66294 w 70294"/>
                <a:gd name="connsiteY12" fmla="*/ 118729 h 147706"/>
                <a:gd name="connsiteX13" fmla="*/ 69723 w 70294"/>
                <a:gd name="connsiteY13" fmla="*/ 137017 h 147706"/>
                <a:gd name="connsiteX14" fmla="*/ 70295 w 70294"/>
                <a:gd name="connsiteY14" fmla="*/ 145018 h 147706"/>
                <a:gd name="connsiteX15" fmla="*/ 69151 w 70294"/>
                <a:gd name="connsiteY15" fmla="*/ 147304 h 147706"/>
                <a:gd name="connsiteX16" fmla="*/ 69151 w 70294"/>
                <a:gd name="connsiteY16" fmla="*/ 147304 h 1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294" h="147706">
                  <a:moveTo>
                    <a:pt x="69151" y="147304"/>
                  </a:moveTo>
                  <a:cubicBezTo>
                    <a:pt x="65723" y="125587"/>
                    <a:pt x="58865" y="103870"/>
                    <a:pt x="49721" y="83868"/>
                  </a:cubicBezTo>
                  <a:cubicBezTo>
                    <a:pt x="45720" y="74724"/>
                    <a:pt x="41720" y="65008"/>
                    <a:pt x="37148" y="56436"/>
                  </a:cubicBezTo>
                  <a:cubicBezTo>
                    <a:pt x="31433" y="45577"/>
                    <a:pt x="24575" y="35290"/>
                    <a:pt x="18288" y="25003"/>
                  </a:cubicBezTo>
                  <a:cubicBezTo>
                    <a:pt x="14859" y="20431"/>
                    <a:pt x="12001" y="15288"/>
                    <a:pt x="8573" y="10716"/>
                  </a:cubicBezTo>
                  <a:cubicBezTo>
                    <a:pt x="6858" y="8430"/>
                    <a:pt x="5144" y="6715"/>
                    <a:pt x="4001" y="4429"/>
                  </a:cubicBezTo>
                  <a:cubicBezTo>
                    <a:pt x="3429" y="3858"/>
                    <a:pt x="0" y="1000"/>
                    <a:pt x="0" y="429"/>
                  </a:cubicBezTo>
                  <a:cubicBezTo>
                    <a:pt x="0" y="-143"/>
                    <a:pt x="1143" y="-143"/>
                    <a:pt x="2286" y="429"/>
                  </a:cubicBezTo>
                  <a:cubicBezTo>
                    <a:pt x="4001" y="1572"/>
                    <a:pt x="6286" y="2715"/>
                    <a:pt x="8001" y="4429"/>
                  </a:cubicBezTo>
                  <a:cubicBezTo>
                    <a:pt x="12573" y="7858"/>
                    <a:pt x="16574" y="11859"/>
                    <a:pt x="20574" y="15859"/>
                  </a:cubicBezTo>
                  <a:cubicBezTo>
                    <a:pt x="28575" y="25003"/>
                    <a:pt x="35433" y="34719"/>
                    <a:pt x="41148" y="45577"/>
                  </a:cubicBezTo>
                  <a:cubicBezTo>
                    <a:pt x="46291" y="56436"/>
                    <a:pt x="50292" y="67294"/>
                    <a:pt x="54293" y="78724"/>
                  </a:cubicBezTo>
                  <a:cubicBezTo>
                    <a:pt x="59436" y="91869"/>
                    <a:pt x="63436" y="105013"/>
                    <a:pt x="66294" y="118729"/>
                  </a:cubicBezTo>
                  <a:cubicBezTo>
                    <a:pt x="67437" y="125016"/>
                    <a:pt x="68580" y="130731"/>
                    <a:pt x="69723" y="137017"/>
                  </a:cubicBezTo>
                  <a:cubicBezTo>
                    <a:pt x="70295" y="139875"/>
                    <a:pt x="70295" y="142161"/>
                    <a:pt x="70295" y="145018"/>
                  </a:cubicBezTo>
                  <a:cubicBezTo>
                    <a:pt x="69723" y="145018"/>
                    <a:pt x="69723" y="145590"/>
                    <a:pt x="69151" y="147304"/>
                  </a:cubicBezTo>
                  <a:cubicBezTo>
                    <a:pt x="69151" y="148447"/>
                    <a:pt x="69723" y="146733"/>
                    <a:pt x="69151" y="14730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D55BC6FC-F7EC-E90F-3716-789FF4B903B0}"/>
                </a:ext>
              </a:extLst>
            </p:cNvPr>
            <p:cNvSpPr/>
            <p:nvPr/>
          </p:nvSpPr>
          <p:spPr>
            <a:xfrm>
              <a:off x="7756894" y="5181843"/>
              <a:ext cx="86296" cy="103718"/>
            </a:xfrm>
            <a:custGeom>
              <a:avLst/>
              <a:gdLst>
                <a:gd name="connsiteX0" fmla="*/ 84582 w 86296"/>
                <a:gd name="connsiteY0" fmla="*/ 103718 h 103718"/>
                <a:gd name="connsiteX1" fmla="*/ 86296 w 86296"/>
                <a:gd name="connsiteY1" fmla="*/ 103718 h 103718"/>
                <a:gd name="connsiteX2" fmla="*/ 85725 w 86296"/>
                <a:gd name="connsiteY2" fmla="*/ 100289 h 103718"/>
                <a:gd name="connsiteX3" fmla="*/ 82868 w 86296"/>
                <a:gd name="connsiteY3" fmla="*/ 84287 h 103718"/>
                <a:gd name="connsiteX4" fmla="*/ 70294 w 86296"/>
                <a:gd name="connsiteY4" fmla="*/ 51140 h 103718"/>
                <a:gd name="connsiteX5" fmla="*/ 24574 w 86296"/>
                <a:gd name="connsiteY5" fmla="*/ 6563 h 103718"/>
                <a:gd name="connsiteX6" fmla="*/ 0 w 86296"/>
                <a:gd name="connsiteY6" fmla="*/ 848 h 103718"/>
                <a:gd name="connsiteX7" fmla="*/ 8573 w 86296"/>
                <a:gd name="connsiteY7" fmla="*/ 6563 h 103718"/>
                <a:gd name="connsiteX8" fmla="*/ 20574 w 86296"/>
                <a:gd name="connsiteY8" fmla="*/ 14564 h 103718"/>
                <a:gd name="connsiteX9" fmla="*/ 65150 w 86296"/>
                <a:gd name="connsiteY9" fmla="*/ 57426 h 103718"/>
                <a:gd name="connsiteX10" fmla="*/ 84582 w 86296"/>
                <a:gd name="connsiteY10" fmla="*/ 103718 h 10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96" h="103718">
                  <a:moveTo>
                    <a:pt x="84582" y="103718"/>
                  </a:moveTo>
                  <a:lnTo>
                    <a:pt x="86296" y="103718"/>
                  </a:lnTo>
                  <a:cubicBezTo>
                    <a:pt x="86296" y="102575"/>
                    <a:pt x="85725" y="101432"/>
                    <a:pt x="85725" y="100289"/>
                  </a:cubicBezTo>
                  <a:cubicBezTo>
                    <a:pt x="85153" y="95146"/>
                    <a:pt x="84010" y="89431"/>
                    <a:pt x="82868" y="84287"/>
                  </a:cubicBezTo>
                  <a:cubicBezTo>
                    <a:pt x="80010" y="72857"/>
                    <a:pt x="76009" y="61999"/>
                    <a:pt x="70294" y="51140"/>
                  </a:cubicBezTo>
                  <a:cubicBezTo>
                    <a:pt x="60008" y="31709"/>
                    <a:pt x="44005" y="15707"/>
                    <a:pt x="24574" y="6563"/>
                  </a:cubicBezTo>
                  <a:cubicBezTo>
                    <a:pt x="22860" y="5420"/>
                    <a:pt x="571" y="-2581"/>
                    <a:pt x="0" y="848"/>
                  </a:cubicBezTo>
                  <a:cubicBezTo>
                    <a:pt x="0" y="1991"/>
                    <a:pt x="7429" y="5991"/>
                    <a:pt x="8573" y="6563"/>
                  </a:cubicBezTo>
                  <a:cubicBezTo>
                    <a:pt x="12573" y="8849"/>
                    <a:pt x="16573" y="11706"/>
                    <a:pt x="20574" y="14564"/>
                  </a:cubicBezTo>
                  <a:cubicBezTo>
                    <a:pt x="38290" y="25994"/>
                    <a:pt x="53149" y="40281"/>
                    <a:pt x="65150" y="57426"/>
                  </a:cubicBezTo>
                  <a:cubicBezTo>
                    <a:pt x="74295" y="71714"/>
                    <a:pt x="80581" y="87145"/>
                    <a:pt x="84582" y="1037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53564F8-D9A4-E942-94FD-F36FB40575DB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23CFCA2-3494-C93E-1DB6-AA175459CFC5}"/>
                </a:ext>
              </a:extLst>
            </p:cNvPr>
            <p:cNvSpPr/>
            <p:nvPr/>
          </p:nvSpPr>
          <p:spPr>
            <a:xfrm>
              <a:off x="7827028" y="5180263"/>
              <a:ext cx="25306" cy="104749"/>
            </a:xfrm>
            <a:custGeom>
              <a:avLst/>
              <a:gdLst>
                <a:gd name="connsiteX0" fmla="*/ 24163 w 25306"/>
                <a:gd name="connsiteY0" fmla="*/ 104750 h 104749"/>
                <a:gd name="connsiteX1" fmla="*/ 25306 w 25306"/>
                <a:gd name="connsiteY1" fmla="*/ 104750 h 104749"/>
                <a:gd name="connsiteX2" fmla="*/ 25306 w 25306"/>
                <a:gd name="connsiteY2" fmla="*/ 100749 h 104749"/>
                <a:gd name="connsiteX3" fmla="*/ 24163 w 25306"/>
                <a:gd name="connsiteY3" fmla="*/ 88748 h 104749"/>
                <a:gd name="connsiteX4" fmla="*/ 20734 w 25306"/>
                <a:gd name="connsiteY4" fmla="*/ 62458 h 104749"/>
                <a:gd name="connsiteX5" fmla="*/ 8732 w 25306"/>
                <a:gd name="connsiteY5" fmla="*/ 15024 h 104749"/>
                <a:gd name="connsiteX6" fmla="*/ 3589 w 25306"/>
                <a:gd name="connsiteY6" fmla="*/ 4737 h 104749"/>
                <a:gd name="connsiteX7" fmla="*/ 160 w 25306"/>
                <a:gd name="connsiteY7" fmla="*/ 165 h 104749"/>
                <a:gd name="connsiteX8" fmla="*/ 731 w 25306"/>
                <a:gd name="connsiteY8" fmla="*/ 3023 h 104749"/>
                <a:gd name="connsiteX9" fmla="*/ 1875 w 25306"/>
                <a:gd name="connsiteY9" fmla="*/ 7595 h 104749"/>
                <a:gd name="connsiteX10" fmla="*/ 4732 w 25306"/>
                <a:gd name="connsiteY10" fmla="*/ 17882 h 104749"/>
                <a:gd name="connsiteX11" fmla="*/ 17305 w 25306"/>
                <a:gd name="connsiteY11" fmla="*/ 65316 h 104749"/>
                <a:gd name="connsiteX12" fmla="*/ 24163 w 25306"/>
                <a:gd name="connsiteY12" fmla="*/ 104750 h 10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06" h="104749">
                  <a:moveTo>
                    <a:pt x="24163" y="104750"/>
                  </a:moveTo>
                  <a:lnTo>
                    <a:pt x="25306" y="104750"/>
                  </a:lnTo>
                  <a:cubicBezTo>
                    <a:pt x="25306" y="103607"/>
                    <a:pt x="25306" y="101892"/>
                    <a:pt x="25306" y="100749"/>
                  </a:cubicBezTo>
                  <a:cubicBezTo>
                    <a:pt x="25306" y="96748"/>
                    <a:pt x="24735" y="92748"/>
                    <a:pt x="24163" y="88748"/>
                  </a:cubicBezTo>
                  <a:cubicBezTo>
                    <a:pt x="23591" y="80175"/>
                    <a:pt x="22449" y="71031"/>
                    <a:pt x="20734" y="62458"/>
                  </a:cubicBezTo>
                  <a:cubicBezTo>
                    <a:pt x="19020" y="46457"/>
                    <a:pt x="14447" y="30455"/>
                    <a:pt x="8732" y="15024"/>
                  </a:cubicBezTo>
                  <a:cubicBezTo>
                    <a:pt x="7018" y="11595"/>
                    <a:pt x="5304" y="8166"/>
                    <a:pt x="3589" y="4737"/>
                  </a:cubicBezTo>
                  <a:cubicBezTo>
                    <a:pt x="3017" y="4166"/>
                    <a:pt x="731" y="-978"/>
                    <a:pt x="160" y="165"/>
                  </a:cubicBezTo>
                  <a:cubicBezTo>
                    <a:pt x="-411" y="1308"/>
                    <a:pt x="731" y="2451"/>
                    <a:pt x="731" y="3023"/>
                  </a:cubicBezTo>
                  <a:lnTo>
                    <a:pt x="1875" y="7595"/>
                  </a:lnTo>
                  <a:cubicBezTo>
                    <a:pt x="3017" y="11023"/>
                    <a:pt x="3589" y="14453"/>
                    <a:pt x="4732" y="17882"/>
                  </a:cubicBezTo>
                  <a:cubicBezTo>
                    <a:pt x="8732" y="33883"/>
                    <a:pt x="13876" y="49314"/>
                    <a:pt x="17305" y="65316"/>
                  </a:cubicBezTo>
                  <a:cubicBezTo>
                    <a:pt x="19591" y="77889"/>
                    <a:pt x="22449" y="91033"/>
                    <a:pt x="24163" y="1047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C1A0A75-3909-6CB0-84B1-D37364FFA21D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5F68511-2A6F-B992-DD56-3644BDF999EC}"/>
                </a:ext>
              </a:extLst>
            </p:cNvPr>
            <p:cNvSpPr/>
            <p:nvPr/>
          </p:nvSpPr>
          <p:spPr>
            <a:xfrm>
              <a:off x="7860312" y="5169522"/>
              <a:ext cx="16358" cy="68875"/>
            </a:xfrm>
            <a:custGeom>
              <a:avLst/>
              <a:gdLst>
                <a:gd name="connsiteX0" fmla="*/ 1737 w 16358"/>
                <a:gd name="connsiteY0" fmla="*/ 68606 h 68875"/>
                <a:gd name="connsiteX1" fmla="*/ 595 w 16358"/>
                <a:gd name="connsiteY1" fmla="*/ 40602 h 68875"/>
                <a:gd name="connsiteX2" fmla="*/ 3452 w 16358"/>
                <a:gd name="connsiteY2" fmla="*/ 24600 h 68875"/>
                <a:gd name="connsiteX3" fmla="*/ 10310 w 16358"/>
                <a:gd name="connsiteY3" fmla="*/ 10313 h 68875"/>
                <a:gd name="connsiteX4" fmla="*/ 13167 w 16358"/>
                <a:gd name="connsiteY4" fmla="*/ 4598 h 68875"/>
                <a:gd name="connsiteX5" fmla="*/ 15453 w 16358"/>
                <a:gd name="connsiteY5" fmla="*/ 26 h 68875"/>
                <a:gd name="connsiteX6" fmla="*/ 15453 w 16358"/>
                <a:gd name="connsiteY6" fmla="*/ 10313 h 68875"/>
                <a:gd name="connsiteX7" fmla="*/ 9738 w 16358"/>
                <a:gd name="connsiteY7" fmla="*/ 24600 h 68875"/>
                <a:gd name="connsiteX8" fmla="*/ 4595 w 16358"/>
                <a:gd name="connsiteY8" fmla="*/ 40031 h 68875"/>
                <a:gd name="connsiteX9" fmla="*/ 1737 w 16358"/>
                <a:gd name="connsiteY9" fmla="*/ 56604 h 68875"/>
                <a:gd name="connsiteX10" fmla="*/ 1166 w 16358"/>
                <a:gd name="connsiteY10" fmla="*/ 64033 h 68875"/>
                <a:gd name="connsiteX11" fmla="*/ 1166 w 16358"/>
                <a:gd name="connsiteY11" fmla="*/ 66891 h 68875"/>
                <a:gd name="connsiteX12" fmla="*/ 1737 w 16358"/>
                <a:gd name="connsiteY12" fmla="*/ 68606 h 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8" h="68875">
                  <a:moveTo>
                    <a:pt x="1737" y="68606"/>
                  </a:moveTo>
                  <a:cubicBezTo>
                    <a:pt x="23" y="59461"/>
                    <a:pt x="-548" y="49746"/>
                    <a:pt x="595" y="40602"/>
                  </a:cubicBezTo>
                  <a:cubicBezTo>
                    <a:pt x="1166" y="34887"/>
                    <a:pt x="1737" y="29743"/>
                    <a:pt x="3452" y="24600"/>
                  </a:cubicBezTo>
                  <a:cubicBezTo>
                    <a:pt x="5167" y="19456"/>
                    <a:pt x="7452" y="14885"/>
                    <a:pt x="10310" y="10313"/>
                  </a:cubicBezTo>
                  <a:lnTo>
                    <a:pt x="13167" y="4598"/>
                  </a:lnTo>
                  <a:cubicBezTo>
                    <a:pt x="13739" y="4026"/>
                    <a:pt x="14882" y="26"/>
                    <a:pt x="15453" y="26"/>
                  </a:cubicBezTo>
                  <a:cubicBezTo>
                    <a:pt x="17168" y="-546"/>
                    <a:pt x="16025" y="8598"/>
                    <a:pt x="15453" y="10313"/>
                  </a:cubicBezTo>
                  <a:cubicBezTo>
                    <a:pt x="14311" y="15456"/>
                    <a:pt x="12025" y="20028"/>
                    <a:pt x="9738" y="24600"/>
                  </a:cubicBezTo>
                  <a:cubicBezTo>
                    <a:pt x="7452" y="29743"/>
                    <a:pt x="5738" y="34887"/>
                    <a:pt x="4595" y="40031"/>
                  </a:cubicBezTo>
                  <a:cubicBezTo>
                    <a:pt x="3452" y="45746"/>
                    <a:pt x="2309" y="51461"/>
                    <a:pt x="1737" y="56604"/>
                  </a:cubicBezTo>
                  <a:cubicBezTo>
                    <a:pt x="1737" y="58890"/>
                    <a:pt x="1166" y="61748"/>
                    <a:pt x="1166" y="64033"/>
                  </a:cubicBezTo>
                  <a:cubicBezTo>
                    <a:pt x="1166" y="65176"/>
                    <a:pt x="1166" y="65748"/>
                    <a:pt x="1166" y="66891"/>
                  </a:cubicBezTo>
                  <a:cubicBezTo>
                    <a:pt x="2881" y="66891"/>
                    <a:pt x="2309" y="69748"/>
                    <a:pt x="1737" y="6860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FF3F97D2-A52D-EAF4-5877-6EA609DF7DA6}"/>
                </a:ext>
              </a:extLst>
            </p:cNvPr>
            <p:cNvSpPr/>
            <p:nvPr/>
          </p:nvSpPr>
          <p:spPr>
            <a:xfrm>
              <a:off x="7851526" y="5156104"/>
              <a:ext cx="13488" cy="127760"/>
            </a:xfrm>
            <a:custGeom>
              <a:avLst/>
              <a:gdLst>
                <a:gd name="connsiteX0" fmla="*/ 808 w 13488"/>
                <a:gd name="connsiteY0" fmla="*/ 8316 h 127760"/>
                <a:gd name="connsiteX1" fmla="*/ 2523 w 13488"/>
                <a:gd name="connsiteY1" fmla="*/ 20890 h 127760"/>
                <a:gd name="connsiteX2" fmla="*/ 8238 w 13488"/>
                <a:gd name="connsiteY2" fmla="*/ 76896 h 127760"/>
                <a:gd name="connsiteX3" fmla="*/ 11667 w 13488"/>
                <a:gd name="connsiteY3" fmla="*/ 127760 h 127760"/>
                <a:gd name="connsiteX4" fmla="*/ 13381 w 13488"/>
                <a:gd name="connsiteY4" fmla="*/ 127760 h 127760"/>
                <a:gd name="connsiteX5" fmla="*/ 12809 w 13488"/>
                <a:gd name="connsiteY5" fmla="*/ 120331 h 127760"/>
                <a:gd name="connsiteX6" fmla="*/ 12809 w 13488"/>
                <a:gd name="connsiteY6" fmla="*/ 104328 h 127760"/>
                <a:gd name="connsiteX7" fmla="*/ 13381 w 13488"/>
                <a:gd name="connsiteY7" fmla="*/ 72896 h 127760"/>
                <a:gd name="connsiteX8" fmla="*/ 8238 w 13488"/>
                <a:gd name="connsiteY8" fmla="*/ 18603 h 127760"/>
                <a:gd name="connsiteX9" fmla="*/ 4237 w 13488"/>
                <a:gd name="connsiteY9" fmla="*/ 7173 h 127760"/>
                <a:gd name="connsiteX10" fmla="*/ 1951 w 13488"/>
                <a:gd name="connsiteY10" fmla="*/ 2030 h 127760"/>
                <a:gd name="connsiteX11" fmla="*/ 237 w 13488"/>
                <a:gd name="connsiteY11" fmla="*/ 316 h 127760"/>
                <a:gd name="connsiteX12" fmla="*/ 808 w 13488"/>
                <a:gd name="connsiteY12" fmla="*/ 3173 h 127760"/>
                <a:gd name="connsiteX13" fmla="*/ 808 w 13488"/>
                <a:gd name="connsiteY13" fmla="*/ 8316 h 12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88" h="127760">
                  <a:moveTo>
                    <a:pt x="808" y="8316"/>
                  </a:moveTo>
                  <a:cubicBezTo>
                    <a:pt x="1379" y="12317"/>
                    <a:pt x="1951" y="16889"/>
                    <a:pt x="2523" y="20890"/>
                  </a:cubicBezTo>
                  <a:cubicBezTo>
                    <a:pt x="5380" y="39749"/>
                    <a:pt x="7094" y="58037"/>
                    <a:pt x="8238" y="76896"/>
                  </a:cubicBezTo>
                  <a:cubicBezTo>
                    <a:pt x="8809" y="92327"/>
                    <a:pt x="9952" y="111758"/>
                    <a:pt x="11667" y="127760"/>
                  </a:cubicBezTo>
                  <a:lnTo>
                    <a:pt x="13381" y="127760"/>
                  </a:lnTo>
                  <a:cubicBezTo>
                    <a:pt x="13381" y="124903"/>
                    <a:pt x="12809" y="121473"/>
                    <a:pt x="12809" y="120331"/>
                  </a:cubicBezTo>
                  <a:cubicBezTo>
                    <a:pt x="12809" y="115758"/>
                    <a:pt x="12809" y="109472"/>
                    <a:pt x="12809" y="104328"/>
                  </a:cubicBezTo>
                  <a:cubicBezTo>
                    <a:pt x="12809" y="94041"/>
                    <a:pt x="13381" y="83183"/>
                    <a:pt x="13381" y="72896"/>
                  </a:cubicBezTo>
                  <a:cubicBezTo>
                    <a:pt x="13953" y="54608"/>
                    <a:pt x="12238" y="36320"/>
                    <a:pt x="8238" y="18603"/>
                  </a:cubicBezTo>
                  <a:cubicBezTo>
                    <a:pt x="7094" y="14603"/>
                    <a:pt x="5952" y="11174"/>
                    <a:pt x="4237" y="7173"/>
                  </a:cubicBezTo>
                  <a:cubicBezTo>
                    <a:pt x="3666" y="5459"/>
                    <a:pt x="2523" y="3745"/>
                    <a:pt x="1951" y="2030"/>
                  </a:cubicBezTo>
                  <a:cubicBezTo>
                    <a:pt x="1951" y="1458"/>
                    <a:pt x="808" y="-827"/>
                    <a:pt x="237" y="316"/>
                  </a:cubicBezTo>
                  <a:cubicBezTo>
                    <a:pt x="-335" y="1458"/>
                    <a:pt x="237" y="2601"/>
                    <a:pt x="808" y="3173"/>
                  </a:cubicBezTo>
                  <a:cubicBezTo>
                    <a:pt x="-335" y="4316"/>
                    <a:pt x="237" y="6602"/>
                    <a:pt x="808" y="83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6957E7E-C747-64EF-F5C4-FC076FC5D8A0}"/>
                </a:ext>
              </a:extLst>
            </p:cNvPr>
            <p:cNvSpPr/>
            <p:nvPr/>
          </p:nvSpPr>
          <p:spPr>
            <a:xfrm>
              <a:off x="7871617" y="5150122"/>
              <a:ext cx="34644" cy="135445"/>
            </a:xfrm>
            <a:custGeom>
              <a:avLst/>
              <a:gdLst>
                <a:gd name="connsiteX0" fmla="*/ 3577 w 34644"/>
                <a:gd name="connsiteY0" fmla="*/ 134874 h 135445"/>
                <a:gd name="connsiteX1" fmla="*/ 4720 w 34644"/>
                <a:gd name="connsiteY1" fmla="*/ 110300 h 135445"/>
                <a:gd name="connsiteX2" fmla="*/ 10435 w 34644"/>
                <a:gd name="connsiteY2" fmla="*/ 75438 h 135445"/>
                <a:gd name="connsiteX3" fmla="*/ 27009 w 34644"/>
                <a:gd name="connsiteY3" fmla="*/ 21146 h 135445"/>
                <a:gd name="connsiteX4" fmla="*/ 32152 w 34644"/>
                <a:gd name="connsiteY4" fmla="*/ 7430 h 135445"/>
                <a:gd name="connsiteX5" fmla="*/ 33867 w 34644"/>
                <a:gd name="connsiteY5" fmla="*/ 0 h 135445"/>
                <a:gd name="connsiteX6" fmla="*/ 29295 w 34644"/>
                <a:gd name="connsiteY6" fmla="*/ 4572 h 135445"/>
                <a:gd name="connsiteX7" fmla="*/ 24723 w 34644"/>
                <a:gd name="connsiteY7" fmla="*/ 10287 h 135445"/>
                <a:gd name="connsiteX8" fmla="*/ 17294 w 34644"/>
                <a:gd name="connsiteY8" fmla="*/ 21717 h 135445"/>
                <a:gd name="connsiteX9" fmla="*/ 2435 w 34644"/>
                <a:gd name="connsiteY9" fmla="*/ 78296 h 135445"/>
                <a:gd name="connsiteX10" fmla="*/ 149 w 34644"/>
                <a:gd name="connsiteY10" fmla="*/ 135446 h 135445"/>
                <a:gd name="connsiteX11" fmla="*/ 3577 w 34644"/>
                <a:gd name="connsiteY11" fmla="*/ 134874 h 13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44" h="135445">
                  <a:moveTo>
                    <a:pt x="3577" y="134874"/>
                  </a:moveTo>
                  <a:cubicBezTo>
                    <a:pt x="4149" y="126302"/>
                    <a:pt x="4149" y="114872"/>
                    <a:pt x="4720" y="110300"/>
                  </a:cubicBezTo>
                  <a:cubicBezTo>
                    <a:pt x="6435" y="98298"/>
                    <a:pt x="8150" y="86868"/>
                    <a:pt x="10435" y="75438"/>
                  </a:cubicBezTo>
                  <a:cubicBezTo>
                    <a:pt x="14436" y="56579"/>
                    <a:pt x="20151" y="38862"/>
                    <a:pt x="27009" y="21146"/>
                  </a:cubicBezTo>
                  <a:cubicBezTo>
                    <a:pt x="28724" y="16574"/>
                    <a:pt x="30438" y="12002"/>
                    <a:pt x="32152" y="7430"/>
                  </a:cubicBezTo>
                  <a:cubicBezTo>
                    <a:pt x="32724" y="6287"/>
                    <a:pt x="36153" y="0"/>
                    <a:pt x="33867" y="0"/>
                  </a:cubicBezTo>
                  <a:cubicBezTo>
                    <a:pt x="32724" y="0"/>
                    <a:pt x="30438" y="3429"/>
                    <a:pt x="29295" y="4572"/>
                  </a:cubicBezTo>
                  <a:cubicBezTo>
                    <a:pt x="27580" y="6287"/>
                    <a:pt x="25866" y="8001"/>
                    <a:pt x="24723" y="10287"/>
                  </a:cubicBezTo>
                  <a:cubicBezTo>
                    <a:pt x="21865" y="13716"/>
                    <a:pt x="19008" y="17717"/>
                    <a:pt x="17294" y="21717"/>
                  </a:cubicBezTo>
                  <a:cubicBezTo>
                    <a:pt x="7578" y="38862"/>
                    <a:pt x="4720" y="58865"/>
                    <a:pt x="2435" y="78296"/>
                  </a:cubicBezTo>
                  <a:cubicBezTo>
                    <a:pt x="720" y="97155"/>
                    <a:pt x="-423" y="116586"/>
                    <a:pt x="149" y="135446"/>
                  </a:cubicBezTo>
                  <a:lnTo>
                    <a:pt x="3577" y="134874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C54CD71D-974F-4C54-E616-DC9E21BE6C77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45741E0B-2564-6AB1-BA3B-FD0F726F80CD}"/>
                </a:ext>
              </a:extLst>
            </p:cNvPr>
            <p:cNvSpPr/>
            <p:nvPr/>
          </p:nvSpPr>
          <p:spPr>
            <a:xfrm>
              <a:off x="7873926" y="5132422"/>
              <a:ext cx="81031" cy="152019"/>
            </a:xfrm>
            <a:custGeom>
              <a:avLst/>
              <a:gdLst>
                <a:gd name="connsiteX0" fmla="*/ 79564 w 81031"/>
                <a:gd name="connsiteY0" fmla="*/ 0 h 152019"/>
                <a:gd name="connsiteX1" fmla="*/ 72134 w 81031"/>
                <a:gd name="connsiteY1" fmla="*/ 2858 h 152019"/>
                <a:gd name="connsiteX2" fmla="*/ 64705 w 81031"/>
                <a:gd name="connsiteY2" fmla="*/ 6858 h 152019"/>
                <a:gd name="connsiteX3" fmla="*/ 51561 w 81031"/>
                <a:gd name="connsiteY3" fmla="*/ 16574 h 152019"/>
                <a:gd name="connsiteX4" fmla="*/ 12698 w 81031"/>
                <a:gd name="connsiteY4" fmla="*/ 83439 h 152019"/>
                <a:gd name="connsiteX5" fmla="*/ 126 w 81031"/>
                <a:gd name="connsiteY5" fmla="*/ 152019 h 152019"/>
                <a:gd name="connsiteX6" fmla="*/ 2411 w 81031"/>
                <a:gd name="connsiteY6" fmla="*/ 152019 h 152019"/>
                <a:gd name="connsiteX7" fmla="*/ 2411 w 81031"/>
                <a:gd name="connsiteY7" fmla="*/ 149733 h 152019"/>
                <a:gd name="connsiteX8" fmla="*/ 2983 w 81031"/>
                <a:gd name="connsiteY8" fmla="*/ 141161 h 152019"/>
                <a:gd name="connsiteX9" fmla="*/ 7555 w 81031"/>
                <a:gd name="connsiteY9" fmla="*/ 120587 h 152019"/>
                <a:gd name="connsiteX10" fmla="*/ 22414 w 81031"/>
                <a:gd name="connsiteY10" fmla="*/ 80010 h 152019"/>
                <a:gd name="connsiteX11" fmla="*/ 64705 w 81031"/>
                <a:gd name="connsiteY11" fmla="*/ 16002 h 152019"/>
                <a:gd name="connsiteX12" fmla="*/ 77849 w 81031"/>
                <a:gd name="connsiteY12" fmla="*/ 2858 h 152019"/>
                <a:gd name="connsiteX13" fmla="*/ 79564 w 81031"/>
                <a:gd name="connsiteY13" fmla="*/ 0 h 15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31" h="152019">
                  <a:moveTo>
                    <a:pt x="79564" y="0"/>
                  </a:moveTo>
                  <a:cubicBezTo>
                    <a:pt x="76706" y="572"/>
                    <a:pt x="74421" y="1714"/>
                    <a:pt x="72134" y="2858"/>
                  </a:cubicBezTo>
                  <a:cubicBezTo>
                    <a:pt x="69848" y="4001"/>
                    <a:pt x="66991" y="5715"/>
                    <a:pt x="64705" y="6858"/>
                  </a:cubicBezTo>
                  <a:cubicBezTo>
                    <a:pt x="60133" y="9716"/>
                    <a:pt x="55561" y="13144"/>
                    <a:pt x="51561" y="16574"/>
                  </a:cubicBezTo>
                  <a:cubicBezTo>
                    <a:pt x="31558" y="34290"/>
                    <a:pt x="21271" y="58864"/>
                    <a:pt x="12698" y="83439"/>
                  </a:cubicBezTo>
                  <a:cubicBezTo>
                    <a:pt x="5841" y="102299"/>
                    <a:pt x="-1018" y="130302"/>
                    <a:pt x="126" y="152019"/>
                  </a:cubicBezTo>
                  <a:lnTo>
                    <a:pt x="2411" y="152019"/>
                  </a:lnTo>
                  <a:cubicBezTo>
                    <a:pt x="2411" y="150876"/>
                    <a:pt x="2411" y="149733"/>
                    <a:pt x="2411" y="149733"/>
                  </a:cubicBezTo>
                  <a:cubicBezTo>
                    <a:pt x="2411" y="146876"/>
                    <a:pt x="2411" y="144018"/>
                    <a:pt x="2983" y="141161"/>
                  </a:cubicBezTo>
                  <a:cubicBezTo>
                    <a:pt x="4126" y="134303"/>
                    <a:pt x="5269" y="127444"/>
                    <a:pt x="7555" y="120587"/>
                  </a:cubicBezTo>
                  <a:cubicBezTo>
                    <a:pt x="11556" y="106871"/>
                    <a:pt x="16699" y="93154"/>
                    <a:pt x="22414" y="80010"/>
                  </a:cubicBezTo>
                  <a:cubicBezTo>
                    <a:pt x="32701" y="56579"/>
                    <a:pt x="46988" y="34862"/>
                    <a:pt x="64705" y="16002"/>
                  </a:cubicBezTo>
                  <a:cubicBezTo>
                    <a:pt x="68706" y="11430"/>
                    <a:pt x="73277" y="7429"/>
                    <a:pt x="77849" y="2858"/>
                  </a:cubicBezTo>
                  <a:cubicBezTo>
                    <a:pt x="79564" y="2286"/>
                    <a:pt x="82993" y="0"/>
                    <a:pt x="7956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D775AC4D-68DC-CA67-FE16-1BE9EAF075D6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BA9F253-0039-9DFF-9BE1-E88C544AD5FE}"/>
                </a:ext>
              </a:extLst>
            </p:cNvPr>
            <p:cNvSpPr/>
            <p:nvPr/>
          </p:nvSpPr>
          <p:spPr>
            <a:xfrm>
              <a:off x="7874623" y="5196223"/>
              <a:ext cx="84238" cy="88773"/>
            </a:xfrm>
            <a:custGeom>
              <a:avLst/>
              <a:gdLst>
                <a:gd name="connsiteX0" fmla="*/ 84010 w 84238"/>
                <a:gd name="connsiteY0" fmla="*/ 762 h 88773"/>
                <a:gd name="connsiteX1" fmla="*/ 72580 w 84238"/>
                <a:gd name="connsiteY1" fmla="*/ 762 h 88773"/>
                <a:gd name="connsiteX2" fmla="*/ 62294 w 84238"/>
                <a:gd name="connsiteY2" fmla="*/ 3619 h 88773"/>
                <a:gd name="connsiteX3" fmla="*/ 20574 w 84238"/>
                <a:gd name="connsiteY3" fmla="*/ 41910 h 88773"/>
                <a:gd name="connsiteX4" fmla="*/ 0 w 84238"/>
                <a:gd name="connsiteY4" fmla="*/ 88773 h 88773"/>
                <a:gd name="connsiteX5" fmla="*/ 2858 w 84238"/>
                <a:gd name="connsiteY5" fmla="*/ 88773 h 88773"/>
                <a:gd name="connsiteX6" fmla="*/ 4000 w 84238"/>
                <a:gd name="connsiteY6" fmla="*/ 82486 h 88773"/>
                <a:gd name="connsiteX7" fmla="*/ 10287 w 84238"/>
                <a:gd name="connsiteY7" fmla="*/ 68771 h 88773"/>
                <a:gd name="connsiteX8" fmla="*/ 28004 w 84238"/>
                <a:gd name="connsiteY8" fmla="*/ 43624 h 88773"/>
                <a:gd name="connsiteX9" fmla="*/ 69723 w 84238"/>
                <a:gd name="connsiteY9" fmla="*/ 8763 h 88773"/>
                <a:gd name="connsiteX10" fmla="*/ 80010 w 84238"/>
                <a:gd name="connsiteY10" fmla="*/ 3619 h 88773"/>
                <a:gd name="connsiteX11" fmla="*/ 84010 w 84238"/>
                <a:gd name="connsiteY11" fmla="*/ 762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38" h="88773">
                  <a:moveTo>
                    <a:pt x="84010" y="762"/>
                  </a:moveTo>
                  <a:cubicBezTo>
                    <a:pt x="82296" y="-952"/>
                    <a:pt x="74295" y="762"/>
                    <a:pt x="72580" y="762"/>
                  </a:cubicBezTo>
                  <a:cubicBezTo>
                    <a:pt x="69151" y="1334"/>
                    <a:pt x="65723" y="2476"/>
                    <a:pt x="62294" y="3619"/>
                  </a:cubicBezTo>
                  <a:cubicBezTo>
                    <a:pt x="44005" y="10478"/>
                    <a:pt x="31433" y="26479"/>
                    <a:pt x="20574" y="41910"/>
                  </a:cubicBezTo>
                  <a:cubicBezTo>
                    <a:pt x="10859" y="56198"/>
                    <a:pt x="4000" y="72199"/>
                    <a:pt x="0" y="88773"/>
                  </a:cubicBezTo>
                  <a:lnTo>
                    <a:pt x="2858" y="88773"/>
                  </a:lnTo>
                  <a:cubicBezTo>
                    <a:pt x="3429" y="86487"/>
                    <a:pt x="3429" y="84773"/>
                    <a:pt x="4000" y="82486"/>
                  </a:cubicBezTo>
                  <a:cubicBezTo>
                    <a:pt x="5715" y="77914"/>
                    <a:pt x="8001" y="73343"/>
                    <a:pt x="10287" y="68771"/>
                  </a:cubicBezTo>
                  <a:cubicBezTo>
                    <a:pt x="15430" y="59626"/>
                    <a:pt x="21145" y="51626"/>
                    <a:pt x="28004" y="43624"/>
                  </a:cubicBezTo>
                  <a:cubicBezTo>
                    <a:pt x="40005" y="29909"/>
                    <a:pt x="54293" y="17907"/>
                    <a:pt x="69723" y="8763"/>
                  </a:cubicBezTo>
                  <a:cubicBezTo>
                    <a:pt x="73152" y="6477"/>
                    <a:pt x="76581" y="4763"/>
                    <a:pt x="80010" y="3619"/>
                  </a:cubicBezTo>
                  <a:cubicBezTo>
                    <a:pt x="81724" y="3048"/>
                    <a:pt x="85154" y="2476"/>
                    <a:pt x="84010" y="76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6046542A-2935-8BB5-5E59-8B2FCB2DF8A0}"/>
              </a:ext>
            </a:extLst>
          </p:cNvPr>
          <p:cNvGrpSpPr/>
          <p:nvPr/>
        </p:nvGrpSpPr>
        <p:grpSpPr>
          <a:xfrm>
            <a:off x="6203804" y="5068896"/>
            <a:ext cx="865276" cy="1331413"/>
            <a:chOff x="7575728" y="4308636"/>
            <a:chExt cx="216324" cy="332861"/>
          </a:xfrm>
        </p:grpSpPr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52C4F94-B36C-E996-8F17-D8E3FA926BFB}"/>
                </a:ext>
              </a:extLst>
            </p:cNvPr>
            <p:cNvSpPr/>
            <p:nvPr/>
          </p:nvSpPr>
          <p:spPr>
            <a:xfrm>
              <a:off x="7660882" y="4408309"/>
              <a:ext cx="107442" cy="153733"/>
            </a:xfrm>
            <a:custGeom>
              <a:avLst/>
              <a:gdLst>
                <a:gd name="connsiteX0" fmla="*/ 0 w 107442"/>
                <a:gd name="connsiteY0" fmla="*/ 153733 h 153733"/>
                <a:gd name="connsiteX1" fmla="*/ 107442 w 107442"/>
                <a:gd name="connsiteY1" fmla="*/ 0 h 153733"/>
                <a:gd name="connsiteX2" fmla="*/ 0 w 107442"/>
                <a:gd name="connsiteY2" fmla="*/ 153733 h 15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442" h="153733">
                  <a:moveTo>
                    <a:pt x="0" y="153733"/>
                  </a:moveTo>
                  <a:cubicBezTo>
                    <a:pt x="3429" y="86296"/>
                    <a:pt x="45149" y="26289"/>
                    <a:pt x="107442" y="0"/>
                  </a:cubicBezTo>
                  <a:cubicBezTo>
                    <a:pt x="61150" y="42291"/>
                    <a:pt x="47435" y="113728"/>
                    <a:pt x="0" y="153733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ADEEAC9-E95E-BF60-20B4-4BF7D74C84A5}"/>
                </a:ext>
              </a:extLst>
            </p:cNvPr>
            <p:cNvSpPr/>
            <p:nvPr/>
          </p:nvSpPr>
          <p:spPr>
            <a:xfrm>
              <a:off x="7660882" y="4421459"/>
              <a:ext cx="89725" cy="140017"/>
            </a:xfrm>
            <a:custGeom>
              <a:avLst/>
              <a:gdLst>
                <a:gd name="connsiteX0" fmla="*/ 1715 w 89725"/>
                <a:gd name="connsiteY0" fmla="*/ 140018 h 140017"/>
                <a:gd name="connsiteX1" fmla="*/ 0 w 89725"/>
                <a:gd name="connsiteY1" fmla="*/ 139446 h 140017"/>
                <a:gd name="connsiteX2" fmla="*/ 88583 w 89725"/>
                <a:gd name="connsiteY2" fmla="*/ 0 h 140017"/>
                <a:gd name="connsiteX3" fmla="*/ 89725 w 89725"/>
                <a:gd name="connsiteY3" fmla="*/ 1143 h 140017"/>
                <a:gd name="connsiteX4" fmla="*/ 1715 w 89725"/>
                <a:gd name="connsiteY4" fmla="*/ 1400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25" h="140017">
                  <a:moveTo>
                    <a:pt x="1715" y="140018"/>
                  </a:moveTo>
                  <a:lnTo>
                    <a:pt x="0" y="139446"/>
                  </a:lnTo>
                  <a:cubicBezTo>
                    <a:pt x="18288" y="86868"/>
                    <a:pt x="48578" y="38862"/>
                    <a:pt x="88583" y="0"/>
                  </a:cubicBezTo>
                  <a:lnTo>
                    <a:pt x="89725" y="1143"/>
                  </a:lnTo>
                  <a:cubicBezTo>
                    <a:pt x="50292" y="40005"/>
                    <a:pt x="20003" y="87440"/>
                    <a:pt x="1715" y="1400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31A422D-88DA-947D-BDFC-D054D9ECD8A6}"/>
                </a:ext>
              </a:extLst>
            </p:cNvPr>
            <p:cNvSpPr/>
            <p:nvPr/>
          </p:nvSpPr>
          <p:spPr>
            <a:xfrm>
              <a:off x="7682027" y="4552350"/>
              <a:ext cx="97155" cy="60579"/>
            </a:xfrm>
            <a:custGeom>
              <a:avLst/>
              <a:gdLst>
                <a:gd name="connsiteX0" fmla="*/ 0 w 97155"/>
                <a:gd name="connsiteY0" fmla="*/ 60579 h 60579"/>
                <a:gd name="connsiteX1" fmla="*/ 41720 w 97155"/>
                <a:gd name="connsiteY1" fmla="*/ 20003 h 60579"/>
                <a:gd name="connsiteX2" fmla="*/ 97155 w 97155"/>
                <a:gd name="connsiteY2" fmla="*/ 0 h 60579"/>
                <a:gd name="connsiteX3" fmla="*/ 0 w 97155"/>
                <a:gd name="connsiteY3" fmla="*/ 60579 h 6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5" h="60579">
                  <a:moveTo>
                    <a:pt x="0" y="60579"/>
                  </a:moveTo>
                  <a:cubicBezTo>
                    <a:pt x="9145" y="42863"/>
                    <a:pt x="24003" y="28575"/>
                    <a:pt x="41720" y="20003"/>
                  </a:cubicBezTo>
                  <a:cubicBezTo>
                    <a:pt x="59436" y="11430"/>
                    <a:pt x="77725" y="4572"/>
                    <a:pt x="97155" y="0"/>
                  </a:cubicBezTo>
                  <a:cubicBezTo>
                    <a:pt x="72581" y="30861"/>
                    <a:pt x="38291" y="52007"/>
                    <a:pt x="0" y="6057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9D0CB0F4-DC43-663A-A7DB-F5AEA7CD932E}"/>
                </a:ext>
              </a:extLst>
            </p:cNvPr>
            <p:cNvSpPr/>
            <p:nvPr/>
          </p:nvSpPr>
          <p:spPr>
            <a:xfrm>
              <a:off x="7683742" y="4559757"/>
              <a:ext cx="84010" cy="52006"/>
            </a:xfrm>
            <a:custGeom>
              <a:avLst/>
              <a:gdLst>
                <a:gd name="connsiteX0" fmla="*/ 1143 w 84010"/>
                <a:gd name="connsiteY0" fmla="*/ 52006 h 52006"/>
                <a:gd name="connsiteX1" fmla="*/ 0 w 84010"/>
                <a:gd name="connsiteY1" fmla="*/ 50863 h 52006"/>
                <a:gd name="connsiteX2" fmla="*/ 83439 w 84010"/>
                <a:gd name="connsiteY2" fmla="*/ 0 h 52006"/>
                <a:gd name="connsiteX3" fmla="*/ 84010 w 84010"/>
                <a:gd name="connsiteY3" fmla="*/ 1714 h 52006"/>
                <a:gd name="connsiteX4" fmla="*/ 1143 w 84010"/>
                <a:gd name="connsiteY4" fmla="*/ 52006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010" h="52006">
                  <a:moveTo>
                    <a:pt x="1143" y="52006"/>
                  </a:moveTo>
                  <a:lnTo>
                    <a:pt x="0" y="50863"/>
                  </a:lnTo>
                  <a:cubicBezTo>
                    <a:pt x="24575" y="29146"/>
                    <a:pt x="52578" y="12001"/>
                    <a:pt x="83439" y="0"/>
                  </a:cubicBezTo>
                  <a:lnTo>
                    <a:pt x="84010" y="1714"/>
                  </a:lnTo>
                  <a:cubicBezTo>
                    <a:pt x="53721" y="13144"/>
                    <a:pt x="25718" y="30289"/>
                    <a:pt x="1143" y="52006"/>
                  </a:cubicBezTo>
                  <a:close/>
                </a:path>
              </a:pathLst>
            </a:custGeom>
            <a:solidFill>
              <a:srgbClr val="009664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B089F474-FB01-4BCE-19A3-C84E10A7F401}"/>
                </a:ext>
              </a:extLst>
            </p:cNvPr>
            <p:cNvSpPr/>
            <p:nvPr/>
          </p:nvSpPr>
          <p:spPr>
            <a:xfrm>
              <a:off x="7575728" y="4463185"/>
              <a:ext cx="92583" cy="152018"/>
            </a:xfrm>
            <a:custGeom>
              <a:avLst/>
              <a:gdLst>
                <a:gd name="connsiteX0" fmla="*/ 92583 w 92583"/>
                <a:gd name="connsiteY0" fmla="*/ 152019 h 152018"/>
                <a:gd name="connsiteX1" fmla="*/ 0 w 92583"/>
                <a:gd name="connsiteY1" fmla="*/ 0 h 152018"/>
                <a:gd name="connsiteX2" fmla="*/ 26289 w 92583"/>
                <a:gd name="connsiteY2" fmla="*/ 75438 h 152018"/>
                <a:gd name="connsiteX3" fmla="*/ 92583 w 92583"/>
                <a:gd name="connsiteY3" fmla="*/ 152019 h 15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83" h="152018">
                  <a:moveTo>
                    <a:pt x="92583" y="152019"/>
                  </a:moveTo>
                  <a:cubicBezTo>
                    <a:pt x="81725" y="76009"/>
                    <a:pt x="53721" y="27432"/>
                    <a:pt x="0" y="0"/>
                  </a:cubicBezTo>
                  <a:cubicBezTo>
                    <a:pt x="18860" y="18859"/>
                    <a:pt x="18860" y="49721"/>
                    <a:pt x="26289" y="75438"/>
                  </a:cubicBezTo>
                  <a:cubicBezTo>
                    <a:pt x="36576" y="109156"/>
                    <a:pt x="62865" y="140018"/>
                    <a:pt x="92583" y="152019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4FD04B9-32CD-571C-C269-EBC12D1536CB}"/>
                </a:ext>
              </a:extLst>
            </p:cNvPr>
            <p:cNvSpPr/>
            <p:nvPr/>
          </p:nvSpPr>
          <p:spPr>
            <a:xfrm>
              <a:off x="7590587" y="4474615"/>
              <a:ext cx="78867" cy="139446"/>
            </a:xfrm>
            <a:custGeom>
              <a:avLst/>
              <a:gdLst>
                <a:gd name="connsiteX0" fmla="*/ 77725 w 78867"/>
                <a:gd name="connsiteY0" fmla="*/ 139446 h 139446"/>
                <a:gd name="connsiteX1" fmla="*/ 41148 w 78867"/>
                <a:gd name="connsiteY1" fmla="*/ 72581 h 139446"/>
                <a:gd name="connsiteX2" fmla="*/ 0 w 78867"/>
                <a:gd name="connsiteY2" fmla="*/ 1143 h 139446"/>
                <a:gd name="connsiteX3" fmla="*/ 1143 w 78867"/>
                <a:gd name="connsiteY3" fmla="*/ 0 h 139446"/>
                <a:gd name="connsiteX4" fmla="*/ 42863 w 78867"/>
                <a:gd name="connsiteY4" fmla="*/ 72009 h 139446"/>
                <a:gd name="connsiteX5" fmla="*/ 78867 w 78867"/>
                <a:gd name="connsiteY5" fmla="*/ 138303 h 139446"/>
                <a:gd name="connsiteX6" fmla="*/ 77725 w 78867"/>
                <a:gd name="connsiteY6" fmla="*/ 139446 h 13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67" h="139446">
                  <a:moveTo>
                    <a:pt x="77725" y="139446"/>
                  </a:moveTo>
                  <a:cubicBezTo>
                    <a:pt x="60580" y="120586"/>
                    <a:pt x="50864" y="96012"/>
                    <a:pt x="41148" y="72581"/>
                  </a:cubicBezTo>
                  <a:cubicBezTo>
                    <a:pt x="30861" y="46863"/>
                    <a:pt x="20003" y="20574"/>
                    <a:pt x="0" y="1143"/>
                  </a:cubicBezTo>
                  <a:lnTo>
                    <a:pt x="1143" y="0"/>
                  </a:lnTo>
                  <a:cubicBezTo>
                    <a:pt x="21717" y="19431"/>
                    <a:pt x="32005" y="45720"/>
                    <a:pt x="42863" y="72009"/>
                  </a:cubicBezTo>
                  <a:cubicBezTo>
                    <a:pt x="52578" y="95441"/>
                    <a:pt x="62294" y="119444"/>
                    <a:pt x="78867" y="138303"/>
                  </a:cubicBezTo>
                  <a:lnTo>
                    <a:pt x="77725" y="13944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3045BE35-F4DE-D938-3237-33D7525640CC}"/>
                </a:ext>
              </a:extLst>
            </p:cNvPr>
            <p:cNvSpPr/>
            <p:nvPr/>
          </p:nvSpPr>
          <p:spPr>
            <a:xfrm>
              <a:off x="7656046" y="4382037"/>
              <a:ext cx="45411" cy="259460"/>
            </a:xfrm>
            <a:custGeom>
              <a:avLst/>
              <a:gdLst>
                <a:gd name="connsiteX0" fmla="*/ 20838 w 45411"/>
                <a:gd name="connsiteY0" fmla="*/ 259461 h 259460"/>
                <a:gd name="connsiteX1" fmla="*/ 42554 w 45411"/>
                <a:gd name="connsiteY1" fmla="*/ 0 h 259460"/>
                <a:gd name="connsiteX2" fmla="*/ 45412 w 45411"/>
                <a:gd name="connsiteY2" fmla="*/ 1714 h 259460"/>
                <a:gd name="connsiteX3" fmla="*/ 24266 w 45411"/>
                <a:gd name="connsiteY3" fmla="*/ 257746 h 259460"/>
                <a:gd name="connsiteX4" fmla="*/ 20838 w 45411"/>
                <a:gd name="connsiteY4" fmla="*/ 259461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1" h="259460">
                  <a:moveTo>
                    <a:pt x="20838" y="259461"/>
                  </a:moveTo>
                  <a:cubicBezTo>
                    <a:pt x="-13452" y="174879"/>
                    <a:pt x="-4880" y="75438"/>
                    <a:pt x="42554" y="0"/>
                  </a:cubicBezTo>
                  <a:lnTo>
                    <a:pt x="45412" y="1714"/>
                  </a:lnTo>
                  <a:cubicBezTo>
                    <a:pt x="-1451" y="76009"/>
                    <a:pt x="-9452" y="174308"/>
                    <a:pt x="24266" y="257746"/>
                  </a:cubicBezTo>
                  <a:lnTo>
                    <a:pt x="20838" y="259461"/>
                  </a:ln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5164BD4-BD86-CEA3-9C41-76BF7FF351F9}"/>
                </a:ext>
              </a:extLst>
            </p:cNvPr>
            <p:cNvSpPr/>
            <p:nvPr/>
          </p:nvSpPr>
          <p:spPr>
            <a:xfrm>
              <a:off x="7676884" y="4516894"/>
              <a:ext cx="61721" cy="123443"/>
            </a:xfrm>
            <a:custGeom>
              <a:avLst/>
              <a:gdLst>
                <a:gd name="connsiteX0" fmla="*/ 3429 w 61721"/>
                <a:gd name="connsiteY0" fmla="*/ 123444 h 123443"/>
                <a:gd name="connsiteX1" fmla="*/ 0 w 61721"/>
                <a:gd name="connsiteY1" fmla="*/ 123444 h 123443"/>
                <a:gd name="connsiteX2" fmla="*/ 59435 w 61721"/>
                <a:gd name="connsiteY2" fmla="*/ 0 h 123443"/>
                <a:gd name="connsiteX3" fmla="*/ 61722 w 61721"/>
                <a:gd name="connsiteY3" fmla="*/ 2858 h 123443"/>
                <a:gd name="connsiteX4" fmla="*/ 3429 w 61721"/>
                <a:gd name="connsiteY4" fmla="*/ 123444 h 1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21" h="123443">
                  <a:moveTo>
                    <a:pt x="3429" y="123444"/>
                  </a:moveTo>
                  <a:lnTo>
                    <a:pt x="0" y="123444"/>
                  </a:lnTo>
                  <a:cubicBezTo>
                    <a:pt x="2285" y="76009"/>
                    <a:pt x="24003" y="31433"/>
                    <a:pt x="59435" y="0"/>
                  </a:cubicBezTo>
                  <a:lnTo>
                    <a:pt x="61722" y="2858"/>
                  </a:lnTo>
                  <a:cubicBezTo>
                    <a:pt x="26289" y="33147"/>
                    <a:pt x="5715" y="77153"/>
                    <a:pt x="3429" y="123444"/>
                  </a:cubicBezTo>
                  <a:close/>
                </a:path>
              </a:pathLst>
            </a:custGeom>
            <a:solidFill>
              <a:srgbClr val="00966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9B35284-F383-A881-74FB-41F13AE8D17B}"/>
                </a:ext>
              </a:extLst>
            </p:cNvPr>
            <p:cNvSpPr/>
            <p:nvPr/>
          </p:nvSpPr>
          <p:spPr>
            <a:xfrm>
              <a:off x="7670407" y="4483721"/>
              <a:ext cx="103211" cy="108420"/>
            </a:xfrm>
            <a:custGeom>
              <a:avLst/>
              <a:gdLst>
                <a:gd name="connsiteX0" fmla="*/ 64770 w 103211"/>
                <a:gd name="connsiteY0" fmla="*/ 24612 h 108420"/>
                <a:gd name="connsiteX1" fmla="*/ 34480 w 103211"/>
                <a:gd name="connsiteY1" fmla="*/ 609 h 108420"/>
                <a:gd name="connsiteX2" fmla="*/ 44767 w 103211"/>
                <a:gd name="connsiteY2" fmla="*/ 20039 h 108420"/>
                <a:gd name="connsiteX3" fmla="*/ 5905 w 103211"/>
                <a:gd name="connsiteY3" fmla="*/ 17754 h 108420"/>
                <a:gd name="connsiteX4" fmla="*/ 18478 w 103211"/>
                <a:gd name="connsiteY4" fmla="*/ 32613 h 108420"/>
                <a:gd name="connsiteX5" fmla="*/ 47625 w 103211"/>
                <a:gd name="connsiteY5" fmla="*/ 32041 h 108420"/>
                <a:gd name="connsiteX6" fmla="*/ 9906 w 103211"/>
                <a:gd name="connsiteY6" fmla="*/ 52044 h 108420"/>
                <a:gd name="connsiteX7" fmla="*/ 21336 w 103211"/>
                <a:gd name="connsiteY7" fmla="*/ 72046 h 108420"/>
                <a:gd name="connsiteX8" fmla="*/ 52197 w 103211"/>
                <a:gd name="connsiteY8" fmla="*/ 45186 h 108420"/>
                <a:gd name="connsiteX9" fmla="*/ 32766 w 103211"/>
                <a:gd name="connsiteY9" fmla="*/ 80047 h 108420"/>
                <a:gd name="connsiteX10" fmla="*/ 55055 w 103211"/>
                <a:gd name="connsiteY10" fmla="*/ 82333 h 108420"/>
                <a:gd name="connsiteX11" fmla="*/ 65913 w 103211"/>
                <a:gd name="connsiteY11" fmla="*/ 49186 h 108420"/>
                <a:gd name="connsiteX12" fmla="*/ 61341 w 103211"/>
                <a:gd name="connsiteY12" fmla="*/ 91477 h 108420"/>
                <a:gd name="connsiteX13" fmla="*/ 76771 w 103211"/>
                <a:gd name="connsiteY13" fmla="*/ 97764 h 108420"/>
                <a:gd name="connsiteX14" fmla="*/ 80772 w 103211"/>
                <a:gd name="connsiteY14" fmla="*/ 64617 h 108420"/>
                <a:gd name="connsiteX15" fmla="*/ 94488 w 103211"/>
                <a:gd name="connsiteY15" fmla="*/ 98907 h 108420"/>
                <a:gd name="connsiteX16" fmla="*/ 89916 w 103211"/>
                <a:gd name="connsiteY16" fmla="*/ 58330 h 108420"/>
                <a:gd name="connsiteX17" fmla="*/ 100203 w 103211"/>
                <a:gd name="connsiteY17" fmla="*/ 66903 h 108420"/>
                <a:gd name="connsiteX18" fmla="*/ 84772 w 103211"/>
                <a:gd name="connsiteY18" fmla="*/ 40614 h 108420"/>
                <a:gd name="connsiteX19" fmla="*/ 64770 w 103211"/>
                <a:gd name="connsiteY19" fmla="*/ 24612 h 10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211" h="108420">
                  <a:moveTo>
                    <a:pt x="64770" y="24612"/>
                  </a:moveTo>
                  <a:cubicBezTo>
                    <a:pt x="64770" y="24612"/>
                    <a:pt x="47625" y="-4535"/>
                    <a:pt x="34480" y="609"/>
                  </a:cubicBezTo>
                  <a:cubicBezTo>
                    <a:pt x="21336" y="5752"/>
                    <a:pt x="44767" y="20039"/>
                    <a:pt x="44767" y="20039"/>
                  </a:cubicBezTo>
                  <a:cubicBezTo>
                    <a:pt x="44767" y="20039"/>
                    <a:pt x="20765" y="7467"/>
                    <a:pt x="5905" y="17754"/>
                  </a:cubicBezTo>
                  <a:cubicBezTo>
                    <a:pt x="-8954" y="28041"/>
                    <a:pt x="7620" y="36042"/>
                    <a:pt x="18478" y="32613"/>
                  </a:cubicBezTo>
                  <a:cubicBezTo>
                    <a:pt x="28194" y="30898"/>
                    <a:pt x="37910" y="30898"/>
                    <a:pt x="47625" y="32041"/>
                  </a:cubicBezTo>
                  <a:cubicBezTo>
                    <a:pt x="47625" y="32041"/>
                    <a:pt x="17335" y="38899"/>
                    <a:pt x="9906" y="52044"/>
                  </a:cubicBezTo>
                  <a:cubicBezTo>
                    <a:pt x="2476" y="65188"/>
                    <a:pt x="13906" y="77189"/>
                    <a:pt x="21336" y="72046"/>
                  </a:cubicBezTo>
                  <a:cubicBezTo>
                    <a:pt x="28765" y="66903"/>
                    <a:pt x="52197" y="45186"/>
                    <a:pt x="52197" y="45186"/>
                  </a:cubicBezTo>
                  <a:cubicBezTo>
                    <a:pt x="44767" y="56616"/>
                    <a:pt x="38481" y="68046"/>
                    <a:pt x="32766" y="80047"/>
                  </a:cubicBezTo>
                  <a:cubicBezTo>
                    <a:pt x="27051" y="92620"/>
                    <a:pt x="45339" y="97764"/>
                    <a:pt x="55055" y="82333"/>
                  </a:cubicBezTo>
                  <a:cubicBezTo>
                    <a:pt x="60770" y="72046"/>
                    <a:pt x="64770" y="60616"/>
                    <a:pt x="65913" y="49186"/>
                  </a:cubicBezTo>
                  <a:cubicBezTo>
                    <a:pt x="65913" y="63474"/>
                    <a:pt x="64770" y="77761"/>
                    <a:pt x="61341" y="91477"/>
                  </a:cubicBezTo>
                  <a:cubicBezTo>
                    <a:pt x="55626" y="113194"/>
                    <a:pt x="70485" y="112623"/>
                    <a:pt x="76771" y="97764"/>
                  </a:cubicBezTo>
                  <a:cubicBezTo>
                    <a:pt x="80772" y="87477"/>
                    <a:pt x="81915" y="76047"/>
                    <a:pt x="80772" y="64617"/>
                  </a:cubicBezTo>
                  <a:cubicBezTo>
                    <a:pt x="86487" y="75475"/>
                    <a:pt x="91059" y="86905"/>
                    <a:pt x="94488" y="98907"/>
                  </a:cubicBezTo>
                  <a:cubicBezTo>
                    <a:pt x="97345" y="112623"/>
                    <a:pt x="115062" y="85191"/>
                    <a:pt x="89916" y="58330"/>
                  </a:cubicBezTo>
                  <a:cubicBezTo>
                    <a:pt x="93345" y="60616"/>
                    <a:pt x="96774" y="63474"/>
                    <a:pt x="100203" y="66903"/>
                  </a:cubicBezTo>
                  <a:cubicBezTo>
                    <a:pt x="104203" y="71474"/>
                    <a:pt x="107632" y="51472"/>
                    <a:pt x="84772" y="40614"/>
                  </a:cubicBezTo>
                  <a:cubicBezTo>
                    <a:pt x="61912" y="29755"/>
                    <a:pt x="64770" y="24612"/>
                    <a:pt x="64770" y="2461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E07D2149-48C4-3C21-68B0-DD1D9E28EAC3}"/>
                </a:ext>
              </a:extLst>
            </p:cNvPr>
            <p:cNvSpPr/>
            <p:nvPr/>
          </p:nvSpPr>
          <p:spPr>
            <a:xfrm>
              <a:off x="7714031" y="4517477"/>
              <a:ext cx="28002" cy="26860"/>
            </a:xfrm>
            <a:custGeom>
              <a:avLst/>
              <a:gdLst>
                <a:gd name="connsiteX0" fmla="*/ 0 w 28002"/>
                <a:gd name="connsiteY0" fmla="*/ 9144 h 26860"/>
                <a:gd name="connsiteX1" fmla="*/ 26289 w 28002"/>
                <a:gd name="connsiteY1" fmla="*/ 571 h 26860"/>
                <a:gd name="connsiteX2" fmla="*/ 28003 w 28002"/>
                <a:gd name="connsiteY2" fmla="*/ 571 h 26860"/>
                <a:gd name="connsiteX3" fmla="*/ 26289 w 28002"/>
                <a:gd name="connsiteY3" fmla="*/ 1714 h 26860"/>
                <a:gd name="connsiteX4" fmla="*/ 8573 w 28002"/>
                <a:gd name="connsiteY4" fmla="*/ 26861 h 26860"/>
                <a:gd name="connsiteX5" fmla="*/ 15430 w 28002"/>
                <a:gd name="connsiteY5" fmla="*/ 12573 h 26860"/>
                <a:gd name="connsiteX6" fmla="*/ 25145 w 28002"/>
                <a:gd name="connsiteY6" fmla="*/ 0 h 26860"/>
                <a:gd name="connsiteX7" fmla="*/ 25718 w 28002"/>
                <a:gd name="connsiteY7" fmla="*/ 1714 h 26860"/>
                <a:gd name="connsiteX8" fmla="*/ 0 w 28002"/>
                <a:gd name="connsiteY8" fmla="*/ 9144 h 2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02" h="26860">
                  <a:moveTo>
                    <a:pt x="0" y="9144"/>
                  </a:moveTo>
                  <a:cubicBezTo>
                    <a:pt x="6858" y="2858"/>
                    <a:pt x="16573" y="-571"/>
                    <a:pt x="26289" y="571"/>
                  </a:cubicBezTo>
                  <a:lnTo>
                    <a:pt x="28003" y="571"/>
                  </a:lnTo>
                  <a:lnTo>
                    <a:pt x="26289" y="1714"/>
                  </a:lnTo>
                  <a:cubicBezTo>
                    <a:pt x="18859" y="9144"/>
                    <a:pt x="13144" y="17716"/>
                    <a:pt x="8573" y="26861"/>
                  </a:cubicBezTo>
                  <a:cubicBezTo>
                    <a:pt x="10287" y="21717"/>
                    <a:pt x="12573" y="17145"/>
                    <a:pt x="15430" y="12573"/>
                  </a:cubicBezTo>
                  <a:cubicBezTo>
                    <a:pt x="18288" y="8001"/>
                    <a:pt x="21145" y="4001"/>
                    <a:pt x="25145" y="0"/>
                  </a:cubicBezTo>
                  <a:lnTo>
                    <a:pt x="25718" y="1714"/>
                  </a:lnTo>
                  <a:cubicBezTo>
                    <a:pt x="16573" y="1143"/>
                    <a:pt x="7429" y="3429"/>
                    <a:pt x="0" y="914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40AB5327-1270-E2B7-698E-0CB5E4628980}"/>
                </a:ext>
              </a:extLst>
            </p:cNvPr>
            <p:cNvSpPr/>
            <p:nvPr/>
          </p:nvSpPr>
          <p:spPr>
            <a:xfrm>
              <a:off x="7742606" y="4520335"/>
              <a:ext cx="1856" cy="28575"/>
            </a:xfrm>
            <a:custGeom>
              <a:avLst/>
              <a:gdLst>
                <a:gd name="connsiteX0" fmla="*/ 571 w 1856"/>
                <a:gd name="connsiteY0" fmla="*/ 0 h 28575"/>
                <a:gd name="connsiteX1" fmla="*/ 571 w 1856"/>
                <a:gd name="connsiteY1" fmla="*/ 28575 h 28575"/>
                <a:gd name="connsiteX2" fmla="*/ 0 w 1856"/>
                <a:gd name="connsiteY2" fmla="*/ 14288 h 28575"/>
                <a:gd name="connsiteX3" fmla="*/ 571 w 1856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" h="28575">
                  <a:moveTo>
                    <a:pt x="571" y="0"/>
                  </a:moveTo>
                  <a:cubicBezTo>
                    <a:pt x="2285" y="9716"/>
                    <a:pt x="2285" y="18859"/>
                    <a:pt x="571" y="28575"/>
                  </a:cubicBezTo>
                  <a:cubicBezTo>
                    <a:pt x="0" y="24003"/>
                    <a:pt x="0" y="18859"/>
                    <a:pt x="0" y="14288"/>
                  </a:cubicBezTo>
                  <a:cubicBezTo>
                    <a:pt x="0" y="9716"/>
                    <a:pt x="571" y="5144"/>
                    <a:pt x="571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9ED3E3C9-43F2-D3EE-046D-D62C8F96C39B}"/>
                </a:ext>
              </a:extLst>
            </p:cNvPr>
            <p:cNvSpPr/>
            <p:nvPr/>
          </p:nvSpPr>
          <p:spPr>
            <a:xfrm>
              <a:off x="7747178" y="4525467"/>
              <a:ext cx="9715" cy="24574"/>
            </a:xfrm>
            <a:custGeom>
              <a:avLst/>
              <a:gdLst>
                <a:gd name="connsiteX0" fmla="*/ 0 w 9715"/>
                <a:gd name="connsiteY0" fmla="*/ 0 h 24574"/>
                <a:gd name="connsiteX1" fmla="*/ 2858 w 9715"/>
                <a:gd name="connsiteY1" fmla="*/ 5715 h 24574"/>
                <a:gd name="connsiteX2" fmla="*/ 6286 w 9715"/>
                <a:gd name="connsiteY2" fmla="*/ 11430 h 24574"/>
                <a:gd name="connsiteX3" fmla="*/ 9716 w 9715"/>
                <a:gd name="connsiteY3" fmla="*/ 24574 h 24574"/>
                <a:gd name="connsiteX4" fmla="*/ 5144 w 9715"/>
                <a:gd name="connsiteY4" fmla="*/ 12001 h 24574"/>
                <a:gd name="connsiteX5" fmla="*/ 2286 w 9715"/>
                <a:gd name="connsiteY5" fmla="*/ 5715 h 24574"/>
                <a:gd name="connsiteX6" fmla="*/ 0 w 9715"/>
                <a:gd name="connsiteY6" fmla="*/ 0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" h="24574">
                  <a:moveTo>
                    <a:pt x="0" y="0"/>
                  </a:moveTo>
                  <a:cubicBezTo>
                    <a:pt x="571" y="2286"/>
                    <a:pt x="1715" y="4001"/>
                    <a:pt x="2858" y="5715"/>
                  </a:cubicBezTo>
                  <a:cubicBezTo>
                    <a:pt x="4001" y="7429"/>
                    <a:pt x="5144" y="9716"/>
                    <a:pt x="6286" y="11430"/>
                  </a:cubicBezTo>
                  <a:cubicBezTo>
                    <a:pt x="8001" y="15431"/>
                    <a:pt x="9144" y="20003"/>
                    <a:pt x="9716" y="24574"/>
                  </a:cubicBezTo>
                  <a:cubicBezTo>
                    <a:pt x="8001" y="20003"/>
                    <a:pt x="6858" y="16002"/>
                    <a:pt x="5144" y="12001"/>
                  </a:cubicBezTo>
                  <a:cubicBezTo>
                    <a:pt x="4572" y="9716"/>
                    <a:pt x="3429" y="8001"/>
                    <a:pt x="2286" y="5715"/>
                  </a:cubicBezTo>
                  <a:cubicBezTo>
                    <a:pt x="571" y="4001"/>
                    <a:pt x="0" y="2286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271488BD-E1B9-1F65-90F5-C0CB119DEE4B}"/>
                </a:ext>
              </a:extLst>
            </p:cNvPr>
            <p:cNvSpPr/>
            <p:nvPr/>
          </p:nvSpPr>
          <p:spPr>
            <a:xfrm>
              <a:off x="7750607" y="4524912"/>
              <a:ext cx="14859" cy="14858"/>
            </a:xfrm>
            <a:custGeom>
              <a:avLst/>
              <a:gdLst>
                <a:gd name="connsiteX0" fmla="*/ 0 w 14859"/>
                <a:gd name="connsiteY0" fmla="*/ 0 h 14858"/>
                <a:gd name="connsiteX1" fmla="*/ 9145 w 14859"/>
                <a:gd name="connsiteY1" fmla="*/ 5715 h 14858"/>
                <a:gd name="connsiteX2" fmla="*/ 14860 w 14859"/>
                <a:gd name="connsiteY2" fmla="*/ 14859 h 14858"/>
                <a:gd name="connsiteX3" fmla="*/ 8001 w 14859"/>
                <a:gd name="connsiteY3" fmla="*/ 6858 h 14858"/>
                <a:gd name="connsiteX4" fmla="*/ 0 w 14859"/>
                <a:gd name="connsiteY4" fmla="*/ 0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14858">
                  <a:moveTo>
                    <a:pt x="0" y="0"/>
                  </a:moveTo>
                  <a:cubicBezTo>
                    <a:pt x="3430" y="1143"/>
                    <a:pt x="6287" y="2858"/>
                    <a:pt x="9145" y="5715"/>
                  </a:cubicBezTo>
                  <a:cubicBezTo>
                    <a:pt x="12002" y="8001"/>
                    <a:pt x="13716" y="11430"/>
                    <a:pt x="14860" y="14859"/>
                  </a:cubicBezTo>
                  <a:cubicBezTo>
                    <a:pt x="12573" y="12001"/>
                    <a:pt x="10287" y="9715"/>
                    <a:pt x="8001" y="6858"/>
                  </a:cubicBezTo>
                  <a:cubicBezTo>
                    <a:pt x="5144" y="4572"/>
                    <a:pt x="2286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D45D855B-2D6D-1F09-E3E9-6A2D680D1C01}"/>
                </a:ext>
              </a:extLst>
            </p:cNvPr>
            <p:cNvSpPr/>
            <p:nvPr/>
          </p:nvSpPr>
          <p:spPr>
            <a:xfrm>
              <a:off x="7703744" y="4496892"/>
              <a:ext cx="34290" cy="17145"/>
            </a:xfrm>
            <a:custGeom>
              <a:avLst/>
              <a:gdLst>
                <a:gd name="connsiteX0" fmla="*/ 0 w 34290"/>
                <a:gd name="connsiteY0" fmla="*/ 12001 h 17145"/>
                <a:gd name="connsiteX1" fmla="*/ 16574 w 34290"/>
                <a:gd name="connsiteY1" fmla="*/ 10858 h 17145"/>
                <a:gd name="connsiteX2" fmla="*/ 32575 w 34290"/>
                <a:gd name="connsiteY2" fmla="*/ 14859 h 17145"/>
                <a:gd name="connsiteX3" fmla="*/ 31433 w 34290"/>
                <a:gd name="connsiteY3" fmla="*/ 16002 h 17145"/>
                <a:gd name="connsiteX4" fmla="*/ 14288 w 34290"/>
                <a:gd name="connsiteY4" fmla="*/ 0 h 17145"/>
                <a:gd name="connsiteX5" fmla="*/ 32575 w 34290"/>
                <a:gd name="connsiteY5" fmla="*/ 14859 h 17145"/>
                <a:gd name="connsiteX6" fmla="*/ 34290 w 34290"/>
                <a:gd name="connsiteY6" fmla="*/ 17145 h 17145"/>
                <a:gd name="connsiteX7" fmla="*/ 31433 w 34290"/>
                <a:gd name="connsiteY7" fmla="*/ 16002 h 17145"/>
                <a:gd name="connsiteX8" fmla="*/ 0 w 34290"/>
                <a:gd name="connsiteY8" fmla="*/ 12001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" h="17145">
                  <a:moveTo>
                    <a:pt x="0" y="12001"/>
                  </a:moveTo>
                  <a:cubicBezTo>
                    <a:pt x="5144" y="10858"/>
                    <a:pt x="10859" y="10287"/>
                    <a:pt x="16574" y="10858"/>
                  </a:cubicBezTo>
                  <a:cubicBezTo>
                    <a:pt x="22289" y="11430"/>
                    <a:pt x="27432" y="13144"/>
                    <a:pt x="32575" y="14859"/>
                  </a:cubicBezTo>
                  <a:lnTo>
                    <a:pt x="31433" y="16002"/>
                  </a:lnTo>
                  <a:cubicBezTo>
                    <a:pt x="26860" y="9716"/>
                    <a:pt x="21145" y="4572"/>
                    <a:pt x="14288" y="0"/>
                  </a:cubicBezTo>
                  <a:cubicBezTo>
                    <a:pt x="21717" y="3429"/>
                    <a:pt x="28004" y="8573"/>
                    <a:pt x="32575" y="14859"/>
                  </a:cubicBezTo>
                  <a:lnTo>
                    <a:pt x="34290" y="17145"/>
                  </a:lnTo>
                  <a:lnTo>
                    <a:pt x="31433" y="16002"/>
                  </a:lnTo>
                  <a:cubicBezTo>
                    <a:pt x="21717" y="12573"/>
                    <a:pt x="10859" y="11430"/>
                    <a:pt x="0" y="1200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11DF39FF-9BEF-FA67-F1DA-5D19EDC5A578}"/>
                </a:ext>
              </a:extLst>
            </p:cNvPr>
            <p:cNvSpPr/>
            <p:nvPr/>
          </p:nvSpPr>
          <p:spPr>
            <a:xfrm>
              <a:off x="7729793" y="4502700"/>
              <a:ext cx="28258" cy="27610"/>
            </a:xfrm>
            <a:custGeom>
              <a:avLst/>
              <a:gdLst>
                <a:gd name="connsiteX0" fmla="*/ 25958 w 28258"/>
                <a:gd name="connsiteY0" fmla="*/ 25641 h 27610"/>
                <a:gd name="connsiteX1" fmla="*/ 8241 w 28258"/>
                <a:gd name="connsiteY1" fmla="*/ 19926 h 27610"/>
                <a:gd name="connsiteX2" fmla="*/ 1955 w 28258"/>
                <a:gd name="connsiteY2" fmla="*/ 2781 h 27610"/>
                <a:gd name="connsiteX3" fmla="*/ 21957 w 28258"/>
                <a:gd name="connsiteY3" fmla="*/ 5638 h 27610"/>
                <a:gd name="connsiteX4" fmla="*/ 25958 w 28258"/>
                <a:gd name="connsiteY4" fmla="*/ 25641 h 2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8" h="27610">
                  <a:moveTo>
                    <a:pt x="25958" y="25641"/>
                  </a:moveTo>
                  <a:cubicBezTo>
                    <a:pt x="21386" y="30213"/>
                    <a:pt x="15099" y="26212"/>
                    <a:pt x="8241" y="19926"/>
                  </a:cubicBezTo>
                  <a:cubicBezTo>
                    <a:pt x="1384" y="13639"/>
                    <a:pt x="-2617" y="7353"/>
                    <a:pt x="1955" y="2781"/>
                  </a:cubicBezTo>
                  <a:cubicBezTo>
                    <a:pt x="6527" y="-1791"/>
                    <a:pt x="15099" y="-648"/>
                    <a:pt x="21957" y="5638"/>
                  </a:cubicBezTo>
                  <a:cubicBezTo>
                    <a:pt x="28815" y="11925"/>
                    <a:pt x="29959" y="20497"/>
                    <a:pt x="25958" y="2564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666C78B2-2BC2-1D41-FF7E-4C2142CA9223}"/>
                </a:ext>
              </a:extLst>
            </p:cNvPr>
            <p:cNvSpPr/>
            <p:nvPr/>
          </p:nvSpPr>
          <p:spPr>
            <a:xfrm>
              <a:off x="7601955" y="4308636"/>
              <a:ext cx="190097" cy="176364"/>
            </a:xfrm>
            <a:custGeom>
              <a:avLst/>
              <a:gdLst>
                <a:gd name="connsiteX0" fmla="*/ 90931 w 190097"/>
                <a:gd name="connsiteY0" fmla="*/ 70550 h 176364"/>
                <a:gd name="connsiteX1" fmla="*/ 100647 w 190097"/>
                <a:gd name="connsiteY1" fmla="*/ 7685 h 176364"/>
                <a:gd name="connsiteX2" fmla="*/ 123507 w 190097"/>
                <a:gd name="connsiteY2" fmla="*/ 19686 h 176364"/>
                <a:gd name="connsiteX3" fmla="*/ 103504 w 190097"/>
                <a:gd name="connsiteY3" fmla="*/ 71121 h 176364"/>
                <a:gd name="connsiteX4" fmla="*/ 157797 w 190097"/>
                <a:gd name="connsiteY4" fmla="*/ 29402 h 176364"/>
                <a:gd name="connsiteX5" fmla="*/ 152082 w 190097"/>
                <a:gd name="connsiteY5" fmla="*/ 60834 h 176364"/>
                <a:gd name="connsiteX6" fmla="*/ 112077 w 190097"/>
                <a:gd name="connsiteY6" fmla="*/ 76265 h 176364"/>
                <a:gd name="connsiteX7" fmla="*/ 174942 w 190097"/>
                <a:gd name="connsiteY7" fmla="*/ 75122 h 176364"/>
                <a:gd name="connsiteX8" fmla="*/ 176656 w 190097"/>
                <a:gd name="connsiteY8" fmla="*/ 102554 h 176364"/>
                <a:gd name="connsiteX9" fmla="*/ 116077 w 190097"/>
                <a:gd name="connsiteY9" fmla="*/ 85409 h 176364"/>
                <a:gd name="connsiteX10" fmla="*/ 171512 w 190097"/>
                <a:gd name="connsiteY10" fmla="*/ 116841 h 176364"/>
                <a:gd name="connsiteX11" fmla="*/ 158939 w 190097"/>
                <a:gd name="connsiteY11" fmla="*/ 145416 h 176364"/>
                <a:gd name="connsiteX12" fmla="*/ 112077 w 190097"/>
                <a:gd name="connsiteY12" fmla="*/ 94553 h 176364"/>
                <a:gd name="connsiteX13" fmla="*/ 137222 w 190097"/>
                <a:gd name="connsiteY13" fmla="*/ 141416 h 176364"/>
                <a:gd name="connsiteX14" fmla="*/ 117219 w 190097"/>
                <a:gd name="connsiteY14" fmla="*/ 163704 h 176364"/>
                <a:gd name="connsiteX15" fmla="*/ 98360 w 190097"/>
                <a:gd name="connsiteY15" fmla="*/ 93410 h 176364"/>
                <a:gd name="connsiteX16" fmla="*/ 93788 w 190097"/>
                <a:gd name="connsiteY16" fmla="*/ 166562 h 176364"/>
                <a:gd name="connsiteX17" fmla="*/ 74357 w 190097"/>
                <a:gd name="connsiteY17" fmla="*/ 134558 h 176364"/>
                <a:gd name="connsiteX18" fmla="*/ 86930 w 190097"/>
                <a:gd name="connsiteY18" fmla="*/ 91124 h 176364"/>
                <a:gd name="connsiteX19" fmla="*/ 45211 w 190097"/>
                <a:gd name="connsiteY19" fmla="*/ 136844 h 176364"/>
                <a:gd name="connsiteX20" fmla="*/ 80072 w 190097"/>
                <a:gd name="connsiteY20" fmla="*/ 85409 h 176364"/>
                <a:gd name="connsiteX21" fmla="*/ 34352 w 190097"/>
                <a:gd name="connsiteY21" fmla="*/ 96267 h 176364"/>
                <a:gd name="connsiteX22" fmla="*/ 3492 w 190097"/>
                <a:gd name="connsiteY22" fmla="*/ 81408 h 176364"/>
                <a:gd name="connsiteX23" fmla="*/ 77787 w 190097"/>
                <a:gd name="connsiteY23" fmla="*/ 75693 h 176364"/>
                <a:gd name="connsiteX24" fmla="*/ 39496 w 190097"/>
                <a:gd name="connsiteY24" fmla="*/ 64263 h 176364"/>
                <a:gd name="connsiteX25" fmla="*/ 15493 w 190097"/>
                <a:gd name="connsiteY25" fmla="*/ 37403 h 176364"/>
                <a:gd name="connsiteX26" fmla="*/ 80072 w 190097"/>
                <a:gd name="connsiteY26" fmla="*/ 70550 h 176364"/>
                <a:gd name="connsiteX27" fmla="*/ 50926 w 190097"/>
                <a:gd name="connsiteY27" fmla="*/ 29402 h 176364"/>
                <a:gd name="connsiteX28" fmla="*/ 65784 w 190097"/>
                <a:gd name="connsiteY28" fmla="*/ 12257 h 176364"/>
                <a:gd name="connsiteX29" fmla="*/ 90931 w 190097"/>
                <a:gd name="connsiteY29" fmla="*/ 70550 h 17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0097" h="176364">
                  <a:moveTo>
                    <a:pt x="90931" y="70550"/>
                  </a:moveTo>
                  <a:cubicBezTo>
                    <a:pt x="90931" y="70550"/>
                    <a:pt x="86930" y="23687"/>
                    <a:pt x="100647" y="7685"/>
                  </a:cubicBezTo>
                  <a:cubicBezTo>
                    <a:pt x="114362" y="-8317"/>
                    <a:pt x="128649" y="3113"/>
                    <a:pt x="123507" y="19686"/>
                  </a:cubicBezTo>
                  <a:cubicBezTo>
                    <a:pt x="118363" y="36260"/>
                    <a:pt x="103504" y="71121"/>
                    <a:pt x="103504" y="71121"/>
                  </a:cubicBezTo>
                  <a:cubicBezTo>
                    <a:pt x="103504" y="71121"/>
                    <a:pt x="130936" y="32259"/>
                    <a:pt x="157797" y="29402"/>
                  </a:cubicBezTo>
                  <a:cubicBezTo>
                    <a:pt x="184657" y="26544"/>
                    <a:pt x="171512" y="51119"/>
                    <a:pt x="152082" y="60834"/>
                  </a:cubicBezTo>
                  <a:cubicBezTo>
                    <a:pt x="138937" y="67121"/>
                    <a:pt x="125792" y="72264"/>
                    <a:pt x="112077" y="76265"/>
                  </a:cubicBezTo>
                  <a:cubicBezTo>
                    <a:pt x="112077" y="76265"/>
                    <a:pt x="150367" y="65406"/>
                    <a:pt x="174942" y="75122"/>
                  </a:cubicBezTo>
                  <a:cubicBezTo>
                    <a:pt x="199516" y="84837"/>
                    <a:pt x="189800" y="106554"/>
                    <a:pt x="176656" y="102554"/>
                  </a:cubicBezTo>
                  <a:cubicBezTo>
                    <a:pt x="163512" y="98553"/>
                    <a:pt x="136079" y="84837"/>
                    <a:pt x="116077" y="85409"/>
                  </a:cubicBezTo>
                  <a:cubicBezTo>
                    <a:pt x="116077" y="85409"/>
                    <a:pt x="160654" y="97410"/>
                    <a:pt x="171512" y="116841"/>
                  </a:cubicBezTo>
                  <a:cubicBezTo>
                    <a:pt x="182371" y="136272"/>
                    <a:pt x="172084" y="152846"/>
                    <a:pt x="158939" y="145416"/>
                  </a:cubicBezTo>
                  <a:cubicBezTo>
                    <a:pt x="145794" y="137987"/>
                    <a:pt x="130936" y="104268"/>
                    <a:pt x="112077" y="94553"/>
                  </a:cubicBezTo>
                  <a:cubicBezTo>
                    <a:pt x="124078" y="108269"/>
                    <a:pt x="132650" y="124271"/>
                    <a:pt x="137222" y="141416"/>
                  </a:cubicBezTo>
                  <a:cubicBezTo>
                    <a:pt x="143509" y="168276"/>
                    <a:pt x="126935" y="168848"/>
                    <a:pt x="117219" y="163704"/>
                  </a:cubicBezTo>
                  <a:cubicBezTo>
                    <a:pt x="107504" y="158561"/>
                    <a:pt x="107504" y="110555"/>
                    <a:pt x="98360" y="93410"/>
                  </a:cubicBezTo>
                  <a:cubicBezTo>
                    <a:pt x="98360" y="93410"/>
                    <a:pt x="107504" y="143130"/>
                    <a:pt x="93788" y="166562"/>
                  </a:cubicBezTo>
                  <a:cubicBezTo>
                    <a:pt x="80072" y="189993"/>
                    <a:pt x="64642" y="168276"/>
                    <a:pt x="74357" y="134558"/>
                  </a:cubicBezTo>
                  <a:cubicBezTo>
                    <a:pt x="84073" y="100839"/>
                    <a:pt x="86930" y="91124"/>
                    <a:pt x="86930" y="91124"/>
                  </a:cubicBezTo>
                  <a:cubicBezTo>
                    <a:pt x="86930" y="91124"/>
                    <a:pt x="70357" y="127128"/>
                    <a:pt x="45211" y="136844"/>
                  </a:cubicBezTo>
                  <a:cubicBezTo>
                    <a:pt x="20064" y="146559"/>
                    <a:pt x="42924" y="95124"/>
                    <a:pt x="80072" y="85409"/>
                  </a:cubicBezTo>
                  <a:cubicBezTo>
                    <a:pt x="64642" y="86552"/>
                    <a:pt x="49212" y="90552"/>
                    <a:pt x="34352" y="96267"/>
                  </a:cubicBezTo>
                  <a:cubicBezTo>
                    <a:pt x="10349" y="105983"/>
                    <a:pt x="-7938" y="93410"/>
                    <a:pt x="3492" y="81408"/>
                  </a:cubicBezTo>
                  <a:cubicBezTo>
                    <a:pt x="19493" y="64835"/>
                    <a:pt x="62927" y="72836"/>
                    <a:pt x="77787" y="75693"/>
                  </a:cubicBezTo>
                  <a:cubicBezTo>
                    <a:pt x="77787" y="75693"/>
                    <a:pt x="75500" y="70550"/>
                    <a:pt x="39496" y="64263"/>
                  </a:cubicBezTo>
                  <a:cubicBezTo>
                    <a:pt x="3492" y="57977"/>
                    <a:pt x="7492" y="43118"/>
                    <a:pt x="15493" y="37403"/>
                  </a:cubicBezTo>
                  <a:cubicBezTo>
                    <a:pt x="23494" y="31688"/>
                    <a:pt x="63499" y="41975"/>
                    <a:pt x="80072" y="70550"/>
                  </a:cubicBezTo>
                  <a:cubicBezTo>
                    <a:pt x="80072" y="70550"/>
                    <a:pt x="70928" y="41975"/>
                    <a:pt x="50926" y="29402"/>
                  </a:cubicBezTo>
                  <a:cubicBezTo>
                    <a:pt x="30923" y="16829"/>
                    <a:pt x="53212" y="-316"/>
                    <a:pt x="65784" y="12257"/>
                  </a:cubicBezTo>
                  <a:cubicBezTo>
                    <a:pt x="78358" y="24830"/>
                    <a:pt x="89217" y="44832"/>
                    <a:pt x="90931" y="7055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87F3C4E-CCCC-1B7D-7CB0-334ADB3B8857}"/>
                </a:ext>
              </a:extLst>
            </p:cNvPr>
            <p:cNvSpPr/>
            <p:nvPr/>
          </p:nvSpPr>
          <p:spPr>
            <a:xfrm>
              <a:off x="7708888" y="4366030"/>
              <a:ext cx="21716" cy="17145"/>
            </a:xfrm>
            <a:custGeom>
              <a:avLst/>
              <a:gdLst>
                <a:gd name="connsiteX0" fmla="*/ 0 w 21716"/>
                <a:gd name="connsiteY0" fmla="*/ 17145 h 17145"/>
                <a:gd name="connsiteX1" fmla="*/ 21717 w 21716"/>
                <a:gd name="connsiteY1" fmla="*/ 0 h 17145"/>
                <a:gd name="connsiteX2" fmla="*/ 10287 w 21716"/>
                <a:gd name="connsiteY2" fmla="*/ 8001 h 17145"/>
                <a:gd name="connsiteX3" fmla="*/ 0 w 21716"/>
                <a:gd name="connsiteY3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6" h="17145">
                  <a:moveTo>
                    <a:pt x="0" y="17145"/>
                  </a:moveTo>
                  <a:cubicBezTo>
                    <a:pt x="5144" y="9144"/>
                    <a:pt x="12573" y="2858"/>
                    <a:pt x="21717" y="0"/>
                  </a:cubicBezTo>
                  <a:cubicBezTo>
                    <a:pt x="17716" y="2858"/>
                    <a:pt x="14288" y="5144"/>
                    <a:pt x="10287" y="8001"/>
                  </a:cubicBezTo>
                  <a:cubicBezTo>
                    <a:pt x="6286" y="10859"/>
                    <a:pt x="4000" y="14288"/>
                    <a:pt x="0" y="17145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E7856409-C48A-1A14-48EC-BC0BA2CFF6DD}"/>
                </a:ext>
              </a:extLst>
            </p:cNvPr>
            <p:cNvSpPr/>
            <p:nvPr/>
          </p:nvSpPr>
          <p:spPr>
            <a:xfrm>
              <a:off x="7715745" y="4386458"/>
              <a:ext cx="22860" cy="3003"/>
            </a:xfrm>
            <a:custGeom>
              <a:avLst/>
              <a:gdLst>
                <a:gd name="connsiteX0" fmla="*/ 0 w 22860"/>
                <a:gd name="connsiteY0" fmla="*/ 3003 h 3003"/>
                <a:gd name="connsiteX1" fmla="*/ 11430 w 22860"/>
                <a:gd name="connsiteY1" fmla="*/ 146 h 3003"/>
                <a:gd name="connsiteX2" fmla="*/ 22860 w 22860"/>
                <a:gd name="connsiteY2" fmla="*/ 1860 h 3003"/>
                <a:gd name="connsiteX3" fmla="*/ 11430 w 22860"/>
                <a:gd name="connsiteY3" fmla="*/ 1860 h 3003"/>
                <a:gd name="connsiteX4" fmla="*/ 0 w 22860"/>
                <a:gd name="connsiteY4" fmla="*/ 3003 h 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" h="3003">
                  <a:moveTo>
                    <a:pt x="0" y="3003"/>
                  </a:moveTo>
                  <a:cubicBezTo>
                    <a:pt x="3429" y="717"/>
                    <a:pt x="7430" y="-426"/>
                    <a:pt x="11430" y="146"/>
                  </a:cubicBezTo>
                  <a:cubicBezTo>
                    <a:pt x="15431" y="146"/>
                    <a:pt x="19431" y="717"/>
                    <a:pt x="22860" y="1860"/>
                  </a:cubicBezTo>
                  <a:cubicBezTo>
                    <a:pt x="18860" y="1860"/>
                    <a:pt x="14859" y="1860"/>
                    <a:pt x="11430" y="1860"/>
                  </a:cubicBezTo>
                  <a:cubicBezTo>
                    <a:pt x="7430" y="1860"/>
                    <a:pt x="4001" y="1860"/>
                    <a:pt x="0" y="300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A60390C9-4D13-7D66-095D-1EBAB9F52AC3}"/>
                </a:ext>
              </a:extLst>
            </p:cNvPr>
            <p:cNvSpPr/>
            <p:nvPr/>
          </p:nvSpPr>
          <p:spPr>
            <a:xfrm>
              <a:off x="7716889" y="4397462"/>
              <a:ext cx="19430" cy="12001"/>
            </a:xfrm>
            <a:custGeom>
              <a:avLst/>
              <a:gdLst>
                <a:gd name="connsiteX0" fmla="*/ 0 w 19430"/>
                <a:gd name="connsiteY0" fmla="*/ 0 h 12001"/>
                <a:gd name="connsiteX1" fmla="*/ 10858 w 19430"/>
                <a:gd name="connsiteY1" fmla="*/ 4001 h 12001"/>
                <a:gd name="connsiteX2" fmla="*/ 19430 w 19430"/>
                <a:gd name="connsiteY2" fmla="*/ 12001 h 12001"/>
                <a:gd name="connsiteX3" fmla="*/ 9715 w 19430"/>
                <a:gd name="connsiteY3" fmla="*/ 5715 h 12001"/>
                <a:gd name="connsiteX4" fmla="*/ 0 w 19430"/>
                <a:gd name="connsiteY4" fmla="*/ 0 h 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0" h="12001">
                  <a:moveTo>
                    <a:pt x="0" y="0"/>
                  </a:moveTo>
                  <a:cubicBezTo>
                    <a:pt x="4000" y="571"/>
                    <a:pt x="7429" y="1714"/>
                    <a:pt x="10858" y="4001"/>
                  </a:cubicBezTo>
                  <a:cubicBezTo>
                    <a:pt x="14288" y="5715"/>
                    <a:pt x="17145" y="8573"/>
                    <a:pt x="19430" y="12001"/>
                  </a:cubicBezTo>
                  <a:cubicBezTo>
                    <a:pt x="16573" y="9716"/>
                    <a:pt x="13144" y="7429"/>
                    <a:pt x="9715" y="5715"/>
                  </a:cubicBezTo>
                  <a:cubicBezTo>
                    <a:pt x="6858" y="3429"/>
                    <a:pt x="3429" y="171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07DD113A-6B20-5003-FD64-F10FB53B01A2}"/>
                </a:ext>
              </a:extLst>
            </p:cNvPr>
            <p:cNvSpPr/>
            <p:nvPr/>
          </p:nvSpPr>
          <p:spPr>
            <a:xfrm>
              <a:off x="7710030" y="4401457"/>
              <a:ext cx="8024" cy="23431"/>
            </a:xfrm>
            <a:custGeom>
              <a:avLst/>
              <a:gdLst>
                <a:gd name="connsiteX0" fmla="*/ 0 w 8024"/>
                <a:gd name="connsiteY0" fmla="*/ 0 h 23431"/>
                <a:gd name="connsiteX1" fmla="*/ 6286 w 8024"/>
                <a:gd name="connsiteY1" fmla="*/ 10859 h 23431"/>
                <a:gd name="connsiteX2" fmla="*/ 7430 w 8024"/>
                <a:gd name="connsiteY2" fmla="*/ 23432 h 23431"/>
                <a:gd name="connsiteX3" fmla="*/ 4001 w 8024"/>
                <a:gd name="connsiteY3" fmla="*/ 12002 h 23431"/>
                <a:gd name="connsiteX4" fmla="*/ 0 w 8024"/>
                <a:gd name="connsiteY4" fmla="*/ 0 h 2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4" h="23431">
                  <a:moveTo>
                    <a:pt x="0" y="0"/>
                  </a:moveTo>
                  <a:cubicBezTo>
                    <a:pt x="2858" y="3429"/>
                    <a:pt x="4572" y="6858"/>
                    <a:pt x="6286" y="10859"/>
                  </a:cubicBezTo>
                  <a:cubicBezTo>
                    <a:pt x="8001" y="14859"/>
                    <a:pt x="8573" y="18860"/>
                    <a:pt x="7430" y="23432"/>
                  </a:cubicBezTo>
                  <a:cubicBezTo>
                    <a:pt x="6858" y="19431"/>
                    <a:pt x="5715" y="15431"/>
                    <a:pt x="4001" y="12002"/>
                  </a:cubicBezTo>
                  <a:cubicBezTo>
                    <a:pt x="3429" y="7430"/>
                    <a:pt x="1715" y="4001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40A30FB5-BC6C-6455-01FC-94D3B9087086}"/>
                </a:ext>
              </a:extLst>
            </p:cNvPr>
            <p:cNvSpPr/>
            <p:nvPr/>
          </p:nvSpPr>
          <p:spPr>
            <a:xfrm>
              <a:off x="7691171" y="4398599"/>
              <a:ext cx="8000" cy="25146"/>
            </a:xfrm>
            <a:custGeom>
              <a:avLst/>
              <a:gdLst>
                <a:gd name="connsiteX0" fmla="*/ 8000 w 8000"/>
                <a:gd name="connsiteY0" fmla="*/ 0 h 25146"/>
                <a:gd name="connsiteX1" fmla="*/ 4000 w 8000"/>
                <a:gd name="connsiteY1" fmla="*/ 12573 h 25146"/>
                <a:gd name="connsiteX2" fmla="*/ 0 w 8000"/>
                <a:gd name="connsiteY2" fmla="*/ 25146 h 25146"/>
                <a:gd name="connsiteX3" fmla="*/ 1714 w 8000"/>
                <a:gd name="connsiteY3" fmla="*/ 12002 h 25146"/>
                <a:gd name="connsiteX4" fmla="*/ 8000 w 8000"/>
                <a:gd name="connsiteY4" fmla="*/ 0 h 2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" h="25146">
                  <a:moveTo>
                    <a:pt x="8000" y="0"/>
                  </a:moveTo>
                  <a:cubicBezTo>
                    <a:pt x="6858" y="4001"/>
                    <a:pt x="5143" y="8001"/>
                    <a:pt x="4000" y="12573"/>
                  </a:cubicBezTo>
                  <a:cubicBezTo>
                    <a:pt x="2858" y="17145"/>
                    <a:pt x="1714" y="20574"/>
                    <a:pt x="0" y="25146"/>
                  </a:cubicBezTo>
                  <a:cubicBezTo>
                    <a:pt x="0" y="20574"/>
                    <a:pt x="571" y="16574"/>
                    <a:pt x="1714" y="12002"/>
                  </a:cubicBezTo>
                  <a:cubicBezTo>
                    <a:pt x="4000" y="7430"/>
                    <a:pt x="5715" y="3429"/>
                    <a:pt x="800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FF5B88F-E3E2-7ACD-4836-28BA9668CBB4}"/>
                </a:ext>
              </a:extLst>
            </p:cNvPr>
            <p:cNvSpPr/>
            <p:nvPr/>
          </p:nvSpPr>
          <p:spPr>
            <a:xfrm>
              <a:off x="7669454" y="4394605"/>
              <a:ext cx="21145" cy="20002"/>
            </a:xfrm>
            <a:custGeom>
              <a:avLst/>
              <a:gdLst>
                <a:gd name="connsiteX0" fmla="*/ 21145 w 21145"/>
                <a:gd name="connsiteY0" fmla="*/ 0 h 20002"/>
                <a:gd name="connsiteX1" fmla="*/ 10287 w 21145"/>
                <a:gd name="connsiteY1" fmla="*/ 9716 h 20002"/>
                <a:gd name="connsiteX2" fmla="*/ 0 w 21145"/>
                <a:gd name="connsiteY2" fmla="*/ 20003 h 20002"/>
                <a:gd name="connsiteX3" fmla="*/ 9144 w 21145"/>
                <a:gd name="connsiteY3" fmla="*/ 8001 h 20002"/>
                <a:gd name="connsiteX4" fmla="*/ 21145 w 21145"/>
                <a:gd name="connsiteY4" fmla="*/ 0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002">
                  <a:moveTo>
                    <a:pt x="21145" y="0"/>
                  </a:moveTo>
                  <a:cubicBezTo>
                    <a:pt x="17716" y="3429"/>
                    <a:pt x="13716" y="6286"/>
                    <a:pt x="10287" y="9716"/>
                  </a:cubicBezTo>
                  <a:cubicBezTo>
                    <a:pt x="6858" y="13144"/>
                    <a:pt x="3429" y="16574"/>
                    <a:pt x="0" y="20003"/>
                  </a:cubicBezTo>
                  <a:cubicBezTo>
                    <a:pt x="2286" y="15431"/>
                    <a:pt x="5144" y="11430"/>
                    <a:pt x="9144" y="8001"/>
                  </a:cubicBezTo>
                  <a:cubicBezTo>
                    <a:pt x="12573" y="5144"/>
                    <a:pt x="17145" y="2286"/>
                    <a:pt x="21145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349788B7-14F7-921C-593E-93E1AA7D143C}"/>
                </a:ext>
              </a:extLst>
            </p:cNvPr>
            <p:cNvSpPr/>
            <p:nvPr/>
          </p:nvSpPr>
          <p:spPr>
            <a:xfrm>
              <a:off x="7661453" y="4387752"/>
              <a:ext cx="25146" cy="2285"/>
            </a:xfrm>
            <a:custGeom>
              <a:avLst/>
              <a:gdLst>
                <a:gd name="connsiteX0" fmla="*/ 25146 w 25146"/>
                <a:gd name="connsiteY0" fmla="*/ 1714 h 2285"/>
                <a:gd name="connsiteX1" fmla="*/ 12573 w 25146"/>
                <a:gd name="connsiteY1" fmla="*/ 1714 h 2285"/>
                <a:gd name="connsiteX2" fmla="*/ 0 w 25146"/>
                <a:gd name="connsiteY2" fmla="*/ 2286 h 2285"/>
                <a:gd name="connsiteX3" fmla="*/ 12573 w 25146"/>
                <a:gd name="connsiteY3" fmla="*/ 0 h 2285"/>
                <a:gd name="connsiteX4" fmla="*/ 25146 w 25146"/>
                <a:gd name="connsiteY4" fmla="*/ 1714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" h="2285">
                  <a:moveTo>
                    <a:pt x="25146" y="1714"/>
                  </a:moveTo>
                  <a:cubicBezTo>
                    <a:pt x="20574" y="1714"/>
                    <a:pt x="16574" y="1143"/>
                    <a:pt x="12573" y="1714"/>
                  </a:cubicBezTo>
                  <a:cubicBezTo>
                    <a:pt x="8573" y="2286"/>
                    <a:pt x="4001" y="2286"/>
                    <a:pt x="0" y="2286"/>
                  </a:cubicBezTo>
                  <a:cubicBezTo>
                    <a:pt x="4001" y="571"/>
                    <a:pt x="8573" y="0"/>
                    <a:pt x="12573" y="0"/>
                  </a:cubicBezTo>
                  <a:cubicBezTo>
                    <a:pt x="16574" y="0"/>
                    <a:pt x="21146" y="571"/>
                    <a:pt x="25146" y="171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A5173D10-D695-739A-7BFD-D7DAE39BE62D}"/>
                </a:ext>
              </a:extLst>
            </p:cNvPr>
            <p:cNvSpPr/>
            <p:nvPr/>
          </p:nvSpPr>
          <p:spPr>
            <a:xfrm>
              <a:off x="7667739" y="4373465"/>
              <a:ext cx="14859" cy="8572"/>
            </a:xfrm>
            <a:custGeom>
              <a:avLst/>
              <a:gdLst>
                <a:gd name="connsiteX0" fmla="*/ 14860 w 14859"/>
                <a:gd name="connsiteY0" fmla="*/ 8573 h 8572"/>
                <a:gd name="connsiteX1" fmla="*/ 7430 w 14859"/>
                <a:gd name="connsiteY1" fmla="*/ 4572 h 8572"/>
                <a:gd name="connsiteX2" fmla="*/ 0 w 14859"/>
                <a:gd name="connsiteY2" fmla="*/ 0 h 8572"/>
                <a:gd name="connsiteX3" fmla="*/ 8001 w 14859"/>
                <a:gd name="connsiteY3" fmla="*/ 2858 h 8572"/>
                <a:gd name="connsiteX4" fmla="*/ 14860 w 14859"/>
                <a:gd name="connsiteY4" fmla="*/ 857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" h="8572">
                  <a:moveTo>
                    <a:pt x="14860" y="8573"/>
                  </a:moveTo>
                  <a:cubicBezTo>
                    <a:pt x="12002" y="7429"/>
                    <a:pt x="9716" y="5715"/>
                    <a:pt x="7430" y="4572"/>
                  </a:cubicBezTo>
                  <a:cubicBezTo>
                    <a:pt x="5144" y="3429"/>
                    <a:pt x="2286" y="1714"/>
                    <a:pt x="0" y="0"/>
                  </a:cubicBezTo>
                  <a:cubicBezTo>
                    <a:pt x="2858" y="571"/>
                    <a:pt x="5715" y="1143"/>
                    <a:pt x="8001" y="2858"/>
                  </a:cubicBezTo>
                  <a:cubicBezTo>
                    <a:pt x="10859" y="4000"/>
                    <a:pt x="13145" y="5715"/>
                    <a:pt x="14860" y="857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356EBB8D-7F1E-7740-F3D2-E7ECAC17295C}"/>
                </a:ext>
              </a:extLst>
            </p:cNvPr>
            <p:cNvSpPr/>
            <p:nvPr/>
          </p:nvSpPr>
          <p:spPr>
            <a:xfrm>
              <a:off x="7680313" y="4358594"/>
              <a:ext cx="7643" cy="19431"/>
            </a:xfrm>
            <a:custGeom>
              <a:avLst/>
              <a:gdLst>
                <a:gd name="connsiteX0" fmla="*/ 7429 w 7643"/>
                <a:gd name="connsiteY0" fmla="*/ 19431 h 19431"/>
                <a:gd name="connsiteX1" fmla="*/ 4000 w 7643"/>
                <a:gd name="connsiteY1" fmla="*/ 9716 h 19431"/>
                <a:gd name="connsiteX2" fmla="*/ 0 w 7643"/>
                <a:gd name="connsiteY2" fmla="*/ 0 h 19431"/>
                <a:gd name="connsiteX3" fmla="*/ 5715 w 7643"/>
                <a:gd name="connsiteY3" fmla="*/ 9144 h 19431"/>
                <a:gd name="connsiteX4" fmla="*/ 7429 w 7643"/>
                <a:gd name="connsiteY4" fmla="*/ 19431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3" h="19431">
                  <a:moveTo>
                    <a:pt x="7429" y="19431"/>
                  </a:moveTo>
                  <a:cubicBezTo>
                    <a:pt x="6286" y="16002"/>
                    <a:pt x="5144" y="12573"/>
                    <a:pt x="4000" y="9716"/>
                  </a:cubicBezTo>
                  <a:cubicBezTo>
                    <a:pt x="2858" y="6858"/>
                    <a:pt x="1143" y="3429"/>
                    <a:pt x="0" y="0"/>
                  </a:cubicBezTo>
                  <a:cubicBezTo>
                    <a:pt x="2286" y="2858"/>
                    <a:pt x="4572" y="5715"/>
                    <a:pt x="5715" y="9144"/>
                  </a:cubicBezTo>
                  <a:cubicBezTo>
                    <a:pt x="7429" y="12573"/>
                    <a:pt x="8001" y="16002"/>
                    <a:pt x="7429" y="1943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FD920623-FA3E-FEDD-AB83-A1902384BDB7}"/>
                </a:ext>
              </a:extLst>
            </p:cNvPr>
            <p:cNvSpPr/>
            <p:nvPr/>
          </p:nvSpPr>
          <p:spPr>
            <a:xfrm>
              <a:off x="7699940" y="4351159"/>
              <a:ext cx="6661" cy="29718"/>
            </a:xfrm>
            <a:custGeom>
              <a:avLst/>
              <a:gdLst>
                <a:gd name="connsiteX0" fmla="*/ 375 w 6661"/>
                <a:gd name="connsiteY0" fmla="*/ 29718 h 29718"/>
                <a:gd name="connsiteX1" fmla="*/ 947 w 6661"/>
                <a:gd name="connsiteY1" fmla="*/ 14288 h 29718"/>
                <a:gd name="connsiteX2" fmla="*/ 6662 w 6661"/>
                <a:gd name="connsiteY2" fmla="*/ 0 h 29718"/>
                <a:gd name="connsiteX3" fmla="*/ 2661 w 6661"/>
                <a:gd name="connsiteY3" fmla="*/ 14859 h 29718"/>
                <a:gd name="connsiteX4" fmla="*/ 375 w 6661"/>
                <a:gd name="connsiteY4" fmla="*/ 29718 h 2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1" h="29718">
                  <a:moveTo>
                    <a:pt x="375" y="29718"/>
                  </a:moveTo>
                  <a:cubicBezTo>
                    <a:pt x="-196" y="24574"/>
                    <a:pt x="-196" y="19431"/>
                    <a:pt x="947" y="14288"/>
                  </a:cubicBezTo>
                  <a:cubicBezTo>
                    <a:pt x="2089" y="9144"/>
                    <a:pt x="3804" y="4001"/>
                    <a:pt x="6662" y="0"/>
                  </a:cubicBezTo>
                  <a:cubicBezTo>
                    <a:pt x="4947" y="5143"/>
                    <a:pt x="3804" y="9716"/>
                    <a:pt x="2661" y="14859"/>
                  </a:cubicBezTo>
                  <a:cubicBezTo>
                    <a:pt x="1518" y="19431"/>
                    <a:pt x="947" y="24574"/>
                    <a:pt x="375" y="2971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91CD1BDC-3BF7-3643-760C-3130197348E9}"/>
                </a:ext>
              </a:extLst>
            </p:cNvPr>
            <p:cNvSpPr/>
            <p:nvPr/>
          </p:nvSpPr>
          <p:spPr>
            <a:xfrm>
              <a:off x="7679378" y="4374108"/>
              <a:ext cx="42445" cy="32156"/>
            </a:xfrm>
            <a:custGeom>
              <a:avLst/>
              <a:gdLst>
                <a:gd name="connsiteX0" fmla="*/ 934 w 42445"/>
                <a:gd name="connsiteY0" fmla="*/ 7346 h 32156"/>
                <a:gd name="connsiteX1" fmla="*/ 27223 w 42445"/>
                <a:gd name="connsiteY1" fmla="*/ 2774 h 32156"/>
                <a:gd name="connsiteX2" fmla="*/ 41511 w 42445"/>
                <a:gd name="connsiteY2" fmla="*/ 25063 h 32156"/>
                <a:gd name="connsiteX3" fmla="*/ 15222 w 42445"/>
                <a:gd name="connsiteY3" fmla="*/ 29634 h 32156"/>
                <a:gd name="connsiteX4" fmla="*/ 934 w 42445"/>
                <a:gd name="connsiteY4" fmla="*/ 7346 h 3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5" h="32156">
                  <a:moveTo>
                    <a:pt x="934" y="7346"/>
                  </a:moveTo>
                  <a:cubicBezTo>
                    <a:pt x="4363" y="-84"/>
                    <a:pt x="15793" y="-2369"/>
                    <a:pt x="27223" y="2774"/>
                  </a:cubicBezTo>
                  <a:cubicBezTo>
                    <a:pt x="38653" y="7918"/>
                    <a:pt x="44940" y="17633"/>
                    <a:pt x="41511" y="25063"/>
                  </a:cubicBezTo>
                  <a:cubicBezTo>
                    <a:pt x="38082" y="32492"/>
                    <a:pt x="26652" y="34206"/>
                    <a:pt x="15222" y="29634"/>
                  </a:cubicBezTo>
                  <a:cubicBezTo>
                    <a:pt x="3792" y="25063"/>
                    <a:pt x="-2494" y="14776"/>
                    <a:pt x="934" y="734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id="{A2B5188B-413A-B731-7AFE-7C53689FBDBC}"/>
              </a:ext>
            </a:extLst>
          </p:cNvPr>
          <p:cNvGrpSpPr/>
          <p:nvPr/>
        </p:nvGrpSpPr>
        <p:grpSpPr>
          <a:xfrm>
            <a:off x="8464421" y="4545072"/>
            <a:ext cx="1247927" cy="1786682"/>
            <a:chOff x="8462367" y="4559076"/>
            <a:chExt cx="1247927" cy="1786682"/>
          </a:xfrm>
        </p:grpSpPr>
        <p:grpSp>
          <p:nvGrpSpPr>
            <p:cNvPr id="581" name="组合 580">
              <a:extLst>
                <a:ext uri="{FF2B5EF4-FFF2-40B4-BE49-F238E27FC236}">
                  <a16:creationId xmlns:a16="http://schemas.microsoft.com/office/drawing/2014/main" id="{FCAF17C3-F646-0DF3-071D-F907A972E5CE}"/>
                </a:ext>
              </a:extLst>
            </p:cNvPr>
            <p:cNvGrpSpPr/>
            <p:nvPr/>
          </p:nvGrpSpPr>
          <p:grpSpPr>
            <a:xfrm>
              <a:off x="8462367" y="4559076"/>
              <a:ext cx="976952" cy="1786682"/>
              <a:chOff x="8462367" y="4559076"/>
              <a:chExt cx="976952" cy="1786682"/>
            </a:xfrm>
          </p:grpSpPr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9C13E0E8-2D8F-E2EA-CA00-5CA202041C3B}"/>
                  </a:ext>
                </a:extLst>
              </p:cNvPr>
              <p:cNvSpPr/>
              <p:nvPr/>
            </p:nvSpPr>
            <p:spPr>
              <a:xfrm rot="1419657">
                <a:off x="8565782" y="5681026"/>
                <a:ext cx="216902" cy="83375"/>
              </a:xfrm>
              <a:custGeom>
                <a:avLst/>
                <a:gdLst>
                  <a:gd name="connsiteX0" fmla="*/ 97778 w 97778"/>
                  <a:gd name="connsiteY0" fmla="*/ 1179 h 37585"/>
                  <a:gd name="connsiteX1" fmla="*/ 27484 w 97778"/>
                  <a:gd name="connsiteY1" fmla="*/ 8608 h 37585"/>
                  <a:gd name="connsiteX2" fmla="*/ 1194 w 97778"/>
                  <a:gd name="connsiteY2" fmla="*/ 26896 h 37585"/>
                  <a:gd name="connsiteX3" fmla="*/ 623 w 97778"/>
                  <a:gd name="connsiteY3" fmla="*/ 33754 h 37585"/>
                  <a:gd name="connsiteX4" fmla="*/ 5195 w 97778"/>
                  <a:gd name="connsiteY4" fmla="*/ 36040 h 37585"/>
                  <a:gd name="connsiteX5" fmla="*/ 97778 w 97778"/>
                  <a:gd name="connsiteY5" fmla="*/ 1179 h 3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78" h="37585">
                    <a:moveTo>
                      <a:pt x="97778" y="1179"/>
                    </a:moveTo>
                    <a:cubicBezTo>
                      <a:pt x="74347" y="-1679"/>
                      <a:pt x="49772" y="607"/>
                      <a:pt x="27484" y="8608"/>
                    </a:cubicBezTo>
                    <a:cubicBezTo>
                      <a:pt x="17197" y="12037"/>
                      <a:pt x="6338" y="17181"/>
                      <a:pt x="1194" y="26896"/>
                    </a:cubicBezTo>
                    <a:cubicBezTo>
                      <a:pt x="52" y="28611"/>
                      <a:pt x="-520" y="31468"/>
                      <a:pt x="623" y="33754"/>
                    </a:cubicBezTo>
                    <a:cubicBezTo>
                      <a:pt x="1766" y="34897"/>
                      <a:pt x="3481" y="36040"/>
                      <a:pt x="5195" y="36040"/>
                    </a:cubicBezTo>
                    <a:cubicBezTo>
                      <a:pt x="40057" y="42327"/>
                      <a:pt x="75489" y="29182"/>
                      <a:pt x="97778" y="11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9ED7D1A2-F0C5-493D-D7BE-99E2D222E7D7}"/>
                  </a:ext>
                </a:extLst>
              </p:cNvPr>
              <p:cNvSpPr/>
              <p:nvPr/>
            </p:nvSpPr>
            <p:spPr>
              <a:xfrm rot="1419657">
                <a:off x="8780564" y="5493481"/>
                <a:ext cx="66094" cy="244677"/>
              </a:xfrm>
              <a:custGeom>
                <a:avLst/>
                <a:gdLst>
                  <a:gd name="connsiteX0" fmla="*/ 25005 w 29795"/>
                  <a:gd name="connsiteY0" fmla="*/ 106871 h 110299"/>
                  <a:gd name="connsiteX1" fmla="*/ 2145 w 29795"/>
                  <a:gd name="connsiteY1" fmla="*/ 55436 h 110299"/>
                  <a:gd name="connsiteX2" fmla="*/ 9574 w 29795"/>
                  <a:gd name="connsiteY2" fmla="*/ 0 h 110299"/>
                  <a:gd name="connsiteX3" fmla="*/ 27291 w 29795"/>
                  <a:gd name="connsiteY3" fmla="*/ 40576 h 110299"/>
                  <a:gd name="connsiteX4" fmla="*/ 26719 w 29795"/>
                  <a:gd name="connsiteY4" fmla="*/ 110299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5" h="110299">
                    <a:moveTo>
                      <a:pt x="25005" y="106871"/>
                    </a:moveTo>
                    <a:cubicBezTo>
                      <a:pt x="14146" y="91440"/>
                      <a:pt x="6717" y="73723"/>
                      <a:pt x="2145" y="55436"/>
                    </a:cubicBezTo>
                    <a:cubicBezTo>
                      <a:pt x="-2427" y="36576"/>
                      <a:pt x="430" y="17145"/>
                      <a:pt x="9574" y="0"/>
                    </a:cubicBezTo>
                    <a:cubicBezTo>
                      <a:pt x="21004" y="10287"/>
                      <a:pt x="25005" y="25718"/>
                      <a:pt x="27291" y="40576"/>
                    </a:cubicBezTo>
                    <a:cubicBezTo>
                      <a:pt x="30720" y="63436"/>
                      <a:pt x="30720" y="87439"/>
                      <a:pt x="26719" y="110299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E0E3CB87-C835-75B2-1A9A-FA2277E01A92}"/>
                  </a:ext>
                </a:extLst>
              </p:cNvPr>
              <p:cNvSpPr/>
              <p:nvPr/>
            </p:nvSpPr>
            <p:spPr>
              <a:xfrm rot="1419657">
                <a:off x="8848893" y="5610495"/>
                <a:ext cx="92548" cy="266230"/>
              </a:xfrm>
              <a:custGeom>
                <a:avLst/>
                <a:gdLst>
                  <a:gd name="connsiteX0" fmla="*/ 41040 w 41720"/>
                  <a:gd name="connsiteY0" fmla="*/ 120015 h 120015"/>
                  <a:gd name="connsiteX1" fmla="*/ 2178 w 41720"/>
                  <a:gd name="connsiteY1" fmla="*/ 0 h 120015"/>
                  <a:gd name="connsiteX2" fmla="*/ 41040 w 41720"/>
                  <a:gd name="connsiteY2" fmla="*/ 120015 h 12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720" h="120015">
                    <a:moveTo>
                      <a:pt x="41040" y="120015"/>
                    </a:moveTo>
                    <a:cubicBezTo>
                      <a:pt x="8464" y="89154"/>
                      <a:pt x="-5823" y="44006"/>
                      <a:pt x="2178" y="0"/>
                    </a:cubicBezTo>
                    <a:cubicBezTo>
                      <a:pt x="31324" y="33147"/>
                      <a:pt x="45040" y="76581"/>
                      <a:pt x="41040" y="12001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EE613EC-D800-777C-789B-F9F4A3D67879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48FD794-B7EE-215B-7B32-DC546390D94B}"/>
                  </a:ext>
                </a:extLst>
              </p:cNvPr>
              <p:cNvSpPr/>
              <p:nvPr/>
            </p:nvSpPr>
            <p:spPr>
              <a:xfrm rot="1419657">
                <a:off x="8951025" y="5182111"/>
                <a:ext cx="109025" cy="223124"/>
              </a:xfrm>
              <a:custGeom>
                <a:avLst/>
                <a:gdLst>
                  <a:gd name="connsiteX0" fmla="*/ 47434 w 49148"/>
                  <a:gd name="connsiteY0" fmla="*/ 98869 h 100583"/>
                  <a:gd name="connsiteX1" fmla="*/ 0 w 49148"/>
                  <a:gd name="connsiteY1" fmla="*/ 0 h 100583"/>
                  <a:gd name="connsiteX2" fmla="*/ 32004 w 49148"/>
                  <a:gd name="connsiteY2" fmla="*/ 45720 h 100583"/>
                  <a:gd name="connsiteX3" fmla="*/ 49149 w 49148"/>
                  <a:gd name="connsiteY3" fmla="*/ 100584 h 10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48" h="100583">
                    <a:moveTo>
                      <a:pt x="47434" y="98869"/>
                    </a:moveTo>
                    <a:cubicBezTo>
                      <a:pt x="18288" y="74295"/>
                      <a:pt x="571" y="38291"/>
                      <a:pt x="0" y="0"/>
                    </a:cubicBezTo>
                    <a:cubicBezTo>
                      <a:pt x="16002" y="9716"/>
                      <a:pt x="25718" y="27432"/>
                      <a:pt x="32004" y="45720"/>
                    </a:cubicBezTo>
                    <a:cubicBezTo>
                      <a:pt x="38291" y="64008"/>
                      <a:pt x="41148" y="83439"/>
                      <a:pt x="49149" y="100584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E7B2F07-6C74-A08F-62D9-68BA6CD4998E}"/>
                  </a:ext>
                </a:extLst>
              </p:cNvPr>
              <p:cNvSpPr/>
              <p:nvPr/>
            </p:nvSpPr>
            <p:spPr>
              <a:xfrm rot="1419657">
                <a:off x="8637891" y="5295492"/>
                <a:ext cx="188895" cy="204109"/>
              </a:xfrm>
              <a:custGeom>
                <a:avLst/>
                <a:gdLst>
                  <a:gd name="connsiteX0" fmla="*/ 82868 w 85153"/>
                  <a:gd name="connsiteY0" fmla="*/ 0 h 92011"/>
                  <a:gd name="connsiteX1" fmla="*/ 0 w 85153"/>
                  <a:gd name="connsiteY1" fmla="*/ 92011 h 92011"/>
                  <a:gd name="connsiteX2" fmla="*/ 52006 w 85153"/>
                  <a:gd name="connsiteY2" fmla="*/ 55435 h 92011"/>
                  <a:gd name="connsiteX3" fmla="*/ 85153 w 85153"/>
                  <a:gd name="connsiteY3" fmla="*/ 571 h 92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153" h="92011">
                    <a:moveTo>
                      <a:pt x="82868" y="0"/>
                    </a:moveTo>
                    <a:cubicBezTo>
                      <a:pt x="43434" y="17716"/>
                      <a:pt x="13716" y="50863"/>
                      <a:pt x="0" y="92011"/>
                    </a:cubicBezTo>
                    <a:cubicBezTo>
                      <a:pt x="20574" y="85153"/>
                      <a:pt x="38862" y="72580"/>
                      <a:pt x="52006" y="55435"/>
                    </a:cubicBezTo>
                    <a:cubicBezTo>
                      <a:pt x="65151" y="38290"/>
                      <a:pt x="76009" y="20003"/>
                      <a:pt x="85153" y="57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4B07E453-B1BF-E388-740D-E7663B7BE03B}"/>
                  </a:ext>
                </a:extLst>
              </p:cNvPr>
              <p:cNvSpPr/>
              <p:nvPr/>
            </p:nvSpPr>
            <p:spPr>
              <a:xfrm rot="1419657">
                <a:off x="8546139" y="5264290"/>
                <a:ext cx="177487" cy="183824"/>
              </a:xfrm>
              <a:custGeom>
                <a:avLst/>
                <a:gdLst>
                  <a:gd name="connsiteX0" fmla="*/ 80010 w 80010"/>
                  <a:gd name="connsiteY0" fmla="*/ 0 h 82867"/>
                  <a:gd name="connsiteX1" fmla="*/ 25718 w 80010"/>
                  <a:gd name="connsiteY1" fmla="*/ 27432 h 82867"/>
                  <a:gd name="connsiteX2" fmla="*/ 0 w 80010"/>
                  <a:gd name="connsiteY2" fmla="*/ 82868 h 82867"/>
                  <a:gd name="connsiteX3" fmla="*/ 46863 w 80010"/>
                  <a:gd name="connsiteY3" fmla="*/ 49149 h 82867"/>
                  <a:gd name="connsiteX4" fmla="*/ 80010 w 80010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10" h="82867">
                    <a:moveTo>
                      <a:pt x="80010" y="0"/>
                    </a:moveTo>
                    <a:cubicBezTo>
                      <a:pt x="60579" y="7430"/>
                      <a:pt x="41148" y="13145"/>
                      <a:pt x="25718" y="27432"/>
                    </a:cubicBezTo>
                    <a:cubicBezTo>
                      <a:pt x="9716" y="41148"/>
                      <a:pt x="571" y="61151"/>
                      <a:pt x="0" y="82868"/>
                    </a:cubicBezTo>
                    <a:cubicBezTo>
                      <a:pt x="18288" y="76010"/>
                      <a:pt x="34861" y="64580"/>
                      <a:pt x="46863" y="49149"/>
                    </a:cubicBezTo>
                    <a:cubicBezTo>
                      <a:pt x="60008" y="33719"/>
                      <a:pt x="70866" y="17145"/>
                      <a:pt x="80010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D4FFF774-E591-71B2-1A19-A5817A1892BA}"/>
                  </a:ext>
                </a:extLst>
              </p:cNvPr>
              <p:cNvSpPr/>
              <p:nvPr/>
            </p:nvSpPr>
            <p:spPr>
              <a:xfrm rot="1419657">
                <a:off x="8773277" y="5046705"/>
                <a:ext cx="185093" cy="234535"/>
              </a:xfrm>
              <a:custGeom>
                <a:avLst/>
                <a:gdLst>
                  <a:gd name="connsiteX0" fmla="*/ 83439 w 83439"/>
                  <a:gd name="connsiteY0" fmla="*/ 105728 h 105727"/>
                  <a:gd name="connsiteX1" fmla="*/ 0 w 83439"/>
                  <a:gd name="connsiteY1" fmla="*/ 0 h 105727"/>
                  <a:gd name="connsiteX2" fmla="*/ 83439 w 83439"/>
                  <a:gd name="connsiteY2" fmla="*/ 10572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439" h="105727">
                    <a:moveTo>
                      <a:pt x="83439" y="105728"/>
                    </a:moveTo>
                    <a:cubicBezTo>
                      <a:pt x="41148" y="90869"/>
                      <a:pt x="6287" y="44577"/>
                      <a:pt x="0" y="0"/>
                    </a:cubicBezTo>
                    <a:cubicBezTo>
                      <a:pt x="39434" y="24574"/>
                      <a:pt x="69152" y="62294"/>
                      <a:pt x="83439" y="10572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8986BCBC-1E49-2E06-837D-1467492A44B4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1FA2E5B-82A5-A21B-0E11-AC8D878F76CF}"/>
                  </a:ext>
                </a:extLst>
              </p:cNvPr>
              <p:cNvSpPr/>
              <p:nvPr/>
            </p:nvSpPr>
            <p:spPr>
              <a:xfrm rot="1419657">
                <a:off x="9137515" y="4849946"/>
                <a:ext cx="77816" cy="280174"/>
              </a:xfrm>
              <a:custGeom>
                <a:avLst/>
                <a:gdLst>
                  <a:gd name="connsiteX0" fmla="*/ 4772 w 35079"/>
                  <a:gd name="connsiteY0" fmla="*/ 126301 h 126301"/>
                  <a:gd name="connsiteX1" fmla="*/ 771 w 35079"/>
                  <a:gd name="connsiteY1" fmla="*/ 80581 h 126301"/>
                  <a:gd name="connsiteX2" fmla="*/ 4201 w 35079"/>
                  <a:gd name="connsiteY2" fmla="*/ 35433 h 126301"/>
                  <a:gd name="connsiteX3" fmla="*/ 31633 w 35079"/>
                  <a:gd name="connsiteY3" fmla="*/ 0 h 126301"/>
                  <a:gd name="connsiteX4" fmla="*/ 5344 w 35079"/>
                  <a:gd name="connsiteY4" fmla="*/ 126301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9" h="126301">
                    <a:moveTo>
                      <a:pt x="4772" y="126301"/>
                    </a:moveTo>
                    <a:cubicBezTo>
                      <a:pt x="4201" y="110871"/>
                      <a:pt x="1915" y="96012"/>
                      <a:pt x="771" y="80581"/>
                    </a:cubicBezTo>
                    <a:cubicBezTo>
                      <a:pt x="-943" y="65151"/>
                      <a:pt x="200" y="49720"/>
                      <a:pt x="4201" y="35433"/>
                    </a:cubicBezTo>
                    <a:cubicBezTo>
                      <a:pt x="8201" y="20574"/>
                      <a:pt x="17916" y="8001"/>
                      <a:pt x="31633" y="0"/>
                    </a:cubicBezTo>
                    <a:cubicBezTo>
                      <a:pt x="40776" y="44005"/>
                      <a:pt x="31633" y="89725"/>
                      <a:pt x="5344" y="126301"/>
                    </a:cubicBezTo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DBECECA1-CA93-E400-B93D-9BCD7775BD3C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AB5FED4-1DA8-885B-BC70-86E6CB085A17}"/>
                  </a:ext>
                </a:extLst>
              </p:cNvPr>
              <p:cNvSpPr/>
              <p:nvPr/>
            </p:nvSpPr>
            <p:spPr>
              <a:xfrm rot="1419657">
                <a:off x="8998974" y="4897413"/>
                <a:ext cx="114445" cy="200304"/>
              </a:xfrm>
              <a:custGeom>
                <a:avLst/>
                <a:gdLst>
                  <a:gd name="connsiteX0" fmla="*/ 50449 w 51591"/>
                  <a:gd name="connsiteY0" fmla="*/ 89725 h 90296"/>
                  <a:gd name="connsiteX1" fmla="*/ 14444 w 51591"/>
                  <a:gd name="connsiteY1" fmla="*/ 50292 h 90296"/>
                  <a:gd name="connsiteX2" fmla="*/ 157 w 51591"/>
                  <a:gd name="connsiteY2" fmla="*/ 0 h 90296"/>
                  <a:gd name="connsiteX3" fmla="*/ 51592 w 51591"/>
                  <a:gd name="connsiteY3" fmla="*/ 90297 h 9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91" h="90296">
                    <a:moveTo>
                      <a:pt x="50449" y="89725"/>
                    </a:moveTo>
                    <a:cubicBezTo>
                      <a:pt x="37304" y="77724"/>
                      <a:pt x="25303" y="64579"/>
                      <a:pt x="14444" y="50292"/>
                    </a:cubicBezTo>
                    <a:cubicBezTo>
                      <a:pt x="4157" y="35433"/>
                      <a:pt x="-986" y="17716"/>
                      <a:pt x="157" y="0"/>
                    </a:cubicBezTo>
                    <a:cubicBezTo>
                      <a:pt x="29875" y="22860"/>
                      <a:pt x="50449" y="52578"/>
                      <a:pt x="51592" y="90297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A712F7-9B87-3CE7-21DD-EDC5065785A6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04CC0071-855C-CCBF-6AD9-15FBE271A765}"/>
                  </a:ext>
                </a:extLst>
              </p:cNvPr>
              <p:cNvSpPr/>
              <p:nvPr/>
            </p:nvSpPr>
            <p:spPr>
              <a:xfrm rot="1419657">
                <a:off x="9100746" y="4559076"/>
                <a:ext cx="61556" cy="282710"/>
              </a:xfrm>
              <a:custGeom>
                <a:avLst/>
                <a:gdLst>
                  <a:gd name="connsiteX0" fmla="*/ 18318 w 27749"/>
                  <a:gd name="connsiteY0" fmla="*/ 121158 h 127444"/>
                  <a:gd name="connsiteX1" fmla="*/ 601 w 27749"/>
                  <a:gd name="connsiteY1" fmla="*/ 60008 h 127444"/>
                  <a:gd name="connsiteX2" fmla="*/ 16603 w 27749"/>
                  <a:gd name="connsiteY2" fmla="*/ 0 h 127444"/>
                  <a:gd name="connsiteX3" fmla="*/ 26319 w 27749"/>
                  <a:gd name="connsiteY3" fmla="*/ 62865 h 127444"/>
                  <a:gd name="connsiteX4" fmla="*/ 21175 w 27749"/>
                  <a:gd name="connsiteY4" fmla="*/ 127445 h 12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" h="127444">
                    <a:moveTo>
                      <a:pt x="18318" y="121158"/>
                    </a:moveTo>
                    <a:cubicBezTo>
                      <a:pt x="9745" y="101727"/>
                      <a:pt x="3459" y="81153"/>
                      <a:pt x="601" y="60008"/>
                    </a:cubicBezTo>
                    <a:cubicBezTo>
                      <a:pt x="-1685" y="38862"/>
                      <a:pt x="2316" y="16002"/>
                      <a:pt x="16603" y="0"/>
                    </a:cubicBezTo>
                    <a:cubicBezTo>
                      <a:pt x="28605" y="18288"/>
                      <a:pt x="29176" y="41148"/>
                      <a:pt x="26319" y="62865"/>
                    </a:cubicBezTo>
                    <a:cubicBezTo>
                      <a:pt x="23461" y="84582"/>
                      <a:pt x="18889" y="105728"/>
                      <a:pt x="21175" y="12744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D0C2AE1-5B47-3936-B091-EB233AB42AAC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B161F921-846A-857F-6C0B-F49212DD20DE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76F7D7F7-17F9-F394-151B-866C2CA48F74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6AB23F4E-D3C5-5C54-3B52-C5156160F89B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F283BDEF-B373-9161-231E-70ED68C7807B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DFFCEE57-70E1-3C8F-0640-572D3174BECC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A8B074D4-55C2-94D3-B4A5-46C6782B18A0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879A1117-922F-B1F1-F7BC-E3AF09EC8EBE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A2891D7B-C134-7F3A-4BD8-A1E64F2D39EC}"/>
                  </a:ext>
                </a:extLst>
              </p:cNvPr>
              <p:cNvSpPr/>
              <p:nvPr/>
            </p:nvSpPr>
            <p:spPr>
              <a:xfrm rot="1419657">
                <a:off x="8695242" y="5811086"/>
                <a:ext cx="512176" cy="330885"/>
              </a:xfrm>
              <a:custGeom>
                <a:avLst/>
                <a:gdLst>
                  <a:gd name="connsiteX0" fmla="*/ 230886 w 230886"/>
                  <a:gd name="connsiteY0" fmla="*/ 149162 h 149161"/>
                  <a:gd name="connsiteX1" fmla="*/ 224028 w 230886"/>
                  <a:gd name="connsiteY1" fmla="*/ 140589 h 149161"/>
                  <a:gd name="connsiteX2" fmla="*/ 202883 w 230886"/>
                  <a:gd name="connsiteY2" fmla="*/ 120015 h 149161"/>
                  <a:gd name="connsiteX3" fmla="*/ 117729 w 230886"/>
                  <a:gd name="connsiteY3" fmla="*/ 71438 h 149161"/>
                  <a:gd name="connsiteX4" fmla="*/ 68580 w 230886"/>
                  <a:gd name="connsiteY4" fmla="*/ 49149 h 149161"/>
                  <a:gd name="connsiteX5" fmla="*/ 30289 w 230886"/>
                  <a:gd name="connsiteY5" fmla="*/ 26861 h 149161"/>
                  <a:gd name="connsiteX6" fmla="*/ 7429 w 230886"/>
                  <a:gd name="connsiteY6" fmla="*/ 8001 h 149161"/>
                  <a:gd name="connsiteX7" fmla="*/ 1714 w 230886"/>
                  <a:gd name="connsiteY7" fmla="*/ 2286 h 149161"/>
                  <a:gd name="connsiteX8" fmla="*/ 0 w 230886"/>
                  <a:gd name="connsiteY8" fmla="*/ 0 h 149161"/>
                  <a:gd name="connsiteX9" fmla="*/ 8001 w 230886"/>
                  <a:gd name="connsiteY9" fmla="*/ 7430 h 149161"/>
                  <a:gd name="connsiteX10" fmla="*/ 31433 w 230886"/>
                  <a:gd name="connsiteY10" fmla="*/ 25718 h 149161"/>
                  <a:gd name="connsiteX11" fmla="*/ 69723 w 230886"/>
                  <a:gd name="connsiteY11" fmla="*/ 47435 h 149161"/>
                  <a:gd name="connsiteX12" fmla="*/ 118872 w 230886"/>
                  <a:gd name="connsiteY12" fmla="*/ 69723 h 149161"/>
                  <a:gd name="connsiteX13" fmla="*/ 204026 w 230886"/>
                  <a:gd name="connsiteY13" fmla="*/ 119444 h 149161"/>
                  <a:gd name="connsiteX14" fmla="*/ 225171 w 230886"/>
                  <a:gd name="connsiteY14" fmla="*/ 140589 h 149161"/>
                  <a:gd name="connsiteX15" fmla="*/ 229743 w 230886"/>
                  <a:gd name="connsiteY15" fmla="*/ 147447 h 149161"/>
                  <a:gd name="connsiteX16" fmla="*/ 230886 w 230886"/>
                  <a:gd name="connsiteY16" fmla="*/ 149162 h 14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0886" h="149161">
                    <a:moveTo>
                      <a:pt x="230886" y="149162"/>
                    </a:moveTo>
                    <a:cubicBezTo>
                      <a:pt x="230886" y="149162"/>
                      <a:pt x="228600" y="145733"/>
                      <a:pt x="224028" y="140589"/>
                    </a:cubicBezTo>
                    <a:cubicBezTo>
                      <a:pt x="217742" y="133160"/>
                      <a:pt x="210312" y="126302"/>
                      <a:pt x="202883" y="120015"/>
                    </a:cubicBezTo>
                    <a:cubicBezTo>
                      <a:pt x="176594" y="100013"/>
                      <a:pt x="148019" y="84011"/>
                      <a:pt x="117729" y="71438"/>
                    </a:cubicBezTo>
                    <a:cubicBezTo>
                      <a:pt x="100013" y="63437"/>
                      <a:pt x="83439" y="56579"/>
                      <a:pt x="68580" y="49149"/>
                    </a:cubicBezTo>
                    <a:cubicBezTo>
                      <a:pt x="55436" y="42863"/>
                      <a:pt x="42291" y="35433"/>
                      <a:pt x="30289" y="26861"/>
                    </a:cubicBezTo>
                    <a:cubicBezTo>
                      <a:pt x="22289" y="21146"/>
                      <a:pt x="14288" y="14859"/>
                      <a:pt x="7429" y="8001"/>
                    </a:cubicBezTo>
                    <a:cubicBezTo>
                      <a:pt x="5144" y="5144"/>
                      <a:pt x="2858" y="3429"/>
                      <a:pt x="1714" y="2286"/>
                    </a:cubicBezTo>
                    <a:cubicBezTo>
                      <a:pt x="572" y="1143"/>
                      <a:pt x="0" y="0"/>
                      <a:pt x="0" y="0"/>
                    </a:cubicBezTo>
                    <a:cubicBezTo>
                      <a:pt x="0" y="0"/>
                      <a:pt x="2858" y="2858"/>
                      <a:pt x="8001" y="7430"/>
                    </a:cubicBezTo>
                    <a:cubicBezTo>
                      <a:pt x="15431" y="14288"/>
                      <a:pt x="22860" y="20574"/>
                      <a:pt x="31433" y="25718"/>
                    </a:cubicBezTo>
                    <a:cubicBezTo>
                      <a:pt x="43434" y="33719"/>
                      <a:pt x="56579" y="41148"/>
                      <a:pt x="69723" y="47435"/>
                    </a:cubicBezTo>
                    <a:cubicBezTo>
                      <a:pt x="84582" y="54864"/>
                      <a:pt x="101727" y="62294"/>
                      <a:pt x="118872" y="69723"/>
                    </a:cubicBezTo>
                    <a:cubicBezTo>
                      <a:pt x="149162" y="82296"/>
                      <a:pt x="178308" y="98870"/>
                      <a:pt x="204026" y="119444"/>
                    </a:cubicBezTo>
                    <a:cubicBezTo>
                      <a:pt x="212027" y="125730"/>
                      <a:pt x="218884" y="133160"/>
                      <a:pt x="225171" y="140589"/>
                    </a:cubicBezTo>
                    <a:cubicBezTo>
                      <a:pt x="226886" y="142875"/>
                      <a:pt x="228600" y="145161"/>
                      <a:pt x="229743" y="147447"/>
                    </a:cubicBezTo>
                    <a:cubicBezTo>
                      <a:pt x="229743" y="147447"/>
                      <a:pt x="230314" y="148590"/>
                      <a:pt x="230886" y="1491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E80F510-DE4B-5ADE-DDCD-AE6556630004}"/>
                  </a:ext>
                </a:extLst>
              </p:cNvPr>
              <p:cNvSpPr/>
              <p:nvPr/>
            </p:nvSpPr>
            <p:spPr>
              <a:xfrm rot="1419657">
                <a:off x="9219472" y="5013219"/>
                <a:ext cx="115782" cy="194131"/>
              </a:xfrm>
              <a:custGeom>
                <a:avLst/>
                <a:gdLst>
                  <a:gd name="connsiteX0" fmla="*/ 52194 w 52194"/>
                  <a:gd name="connsiteY0" fmla="*/ 87513 h 87513"/>
                  <a:gd name="connsiteX1" fmla="*/ 9903 w 52194"/>
                  <a:gd name="connsiteY1" fmla="*/ 4646 h 87513"/>
                  <a:gd name="connsiteX2" fmla="*/ 4188 w 52194"/>
                  <a:gd name="connsiteY2" fmla="*/ 74 h 87513"/>
                  <a:gd name="connsiteX3" fmla="*/ 188 w 52194"/>
                  <a:gd name="connsiteY3" fmla="*/ 9218 h 87513"/>
                  <a:gd name="connsiteX4" fmla="*/ 51623 w 52194"/>
                  <a:gd name="connsiteY4" fmla="*/ 86942 h 8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4" h="87513">
                    <a:moveTo>
                      <a:pt x="52194" y="87513"/>
                    </a:moveTo>
                    <a:cubicBezTo>
                      <a:pt x="35049" y="58938"/>
                      <a:pt x="26477" y="34364"/>
                      <a:pt x="9903" y="4646"/>
                    </a:cubicBezTo>
                    <a:cubicBezTo>
                      <a:pt x="8760" y="2360"/>
                      <a:pt x="6474" y="-498"/>
                      <a:pt x="4188" y="74"/>
                    </a:cubicBezTo>
                    <a:cubicBezTo>
                      <a:pt x="188" y="74"/>
                      <a:pt x="-384" y="5217"/>
                      <a:pt x="188" y="9218"/>
                    </a:cubicBezTo>
                    <a:cubicBezTo>
                      <a:pt x="4188" y="41793"/>
                      <a:pt x="23619" y="70368"/>
                      <a:pt x="51623" y="86942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7D38619C-3384-05A1-40B6-FDD7718F1116}"/>
                  </a:ext>
                </a:extLst>
              </p:cNvPr>
              <p:cNvSpPr/>
              <p:nvPr/>
            </p:nvSpPr>
            <p:spPr>
              <a:xfrm rot="1419657">
                <a:off x="8860922" y="5049449"/>
                <a:ext cx="218055" cy="69657"/>
              </a:xfrm>
              <a:custGeom>
                <a:avLst/>
                <a:gdLst>
                  <a:gd name="connsiteX0" fmla="*/ 98298 w 98298"/>
                  <a:gd name="connsiteY0" fmla="*/ 26004 h 31401"/>
                  <a:gd name="connsiteX1" fmla="*/ 48578 w 98298"/>
                  <a:gd name="connsiteY1" fmla="*/ 2001 h 31401"/>
                  <a:gd name="connsiteX2" fmla="*/ 0 w 98298"/>
                  <a:gd name="connsiteY2" fmla="*/ 10574 h 31401"/>
                  <a:gd name="connsiteX3" fmla="*/ 98298 w 98298"/>
                  <a:gd name="connsiteY3" fmla="*/ 26004 h 3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" h="31401">
                    <a:moveTo>
                      <a:pt x="98298" y="26004"/>
                    </a:moveTo>
                    <a:cubicBezTo>
                      <a:pt x="83439" y="17432"/>
                      <a:pt x="65151" y="5430"/>
                      <a:pt x="48578" y="2001"/>
                    </a:cubicBezTo>
                    <a:cubicBezTo>
                      <a:pt x="32004" y="-2571"/>
                      <a:pt x="14288" y="858"/>
                      <a:pt x="0" y="10574"/>
                    </a:cubicBezTo>
                    <a:cubicBezTo>
                      <a:pt x="28575" y="31148"/>
                      <a:pt x="64579" y="36863"/>
                      <a:pt x="98298" y="260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DC79FC75-9AD8-C302-6554-2034D26531C3}"/>
                  </a:ext>
                </a:extLst>
              </p:cNvPr>
              <p:cNvSpPr/>
              <p:nvPr/>
            </p:nvSpPr>
            <p:spPr>
              <a:xfrm rot="1419657">
                <a:off x="9127897" y="4696104"/>
                <a:ext cx="138633" cy="221560"/>
              </a:xfrm>
              <a:custGeom>
                <a:avLst/>
                <a:gdLst>
                  <a:gd name="connsiteX0" fmla="*/ 740 w 62495"/>
                  <a:gd name="connsiteY0" fmla="*/ 99879 h 99878"/>
                  <a:gd name="connsiteX1" fmla="*/ 37887 w 62495"/>
                  <a:gd name="connsiteY1" fmla="*/ 7296 h 99878"/>
                  <a:gd name="connsiteX2" fmla="*/ 48745 w 62495"/>
                  <a:gd name="connsiteY2" fmla="*/ 438 h 99878"/>
                  <a:gd name="connsiteX3" fmla="*/ 60747 w 62495"/>
                  <a:gd name="connsiteY3" fmla="*/ 3296 h 99878"/>
                  <a:gd name="connsiteX4" fmla="*/ 59604 w 62495"/>
                  <a:gd name="connsiteY4" fmla="*/ 19297 h 99878"/>
                  <a:gd name="connsiteX5" fmla="*/ 740 w 62495"/>
                  <a:gd name="connsiteY5" fmla="*/ 99879 h 9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5" h="99878">
                    <a:moveTo>
                      <a:pt x="740" y="99879"/>
                    </a:moveTo>
                    <a:cubicBezTo>
                      <a:pt x="-3833" y="65589"/>
                      <a:pt x="13312" y="31299"/>
                      <a:pt x="37887" y="7296"/>
                    </a:cubicBezTo>
                    <a:cubicBezTo>
                      <a:pt x="40745" y="3867"/>
                      <a:pt x="44745" y="1581"/>
                      <a:pt x="48745" y="438"/>
                    </a:cubicBezTo>
                    <a:cubicBezTo>
                      <a:pt x="52746" y="-705"/>
                      <a:pt x="57890" y="438"/>
                      <a:pt x="60747" y="3296"/>
                    </a:cubicBezTo>
                    <a:cubicBezTo>
                      <a:pt x="64176" y="7867"/>
                      <a:pt x="61890" y="14154"/>
                      <a:pt x="59604" y="19297"/>
                    </a:cubicBezTo>
                    <a:cubicBezTo>
                      <a:pt x="45317" y="50159"/>
                      <a:pt x="25314" y="77591"/>
                      <a:pt x="740" y="9987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5D5262D8-3868-86A5-4343-04CFDECDDDE5}"/>
                  </a:ext>
                </a:extLst>
              </p:cNvPr>
              <p:cNvSpPr/>
              <p:nvPr/>
            </p:nvSpPr>
            <p:spPr>
              <a:xfrm rot="1419657">
                <a:off x="8908249" y="4638758"/>
                <a:ext cx="225662" cy="177487"/>
              </a:xfrm>
              <a:custGeom>
                <a:avLst/>
                <a:gdLst>
                  <a:gd name="connsiteX0" fmla="*/ 101727 w 101727"/>
                  <a:gd name="connsiteY0" fmla="*/ 80010 h 80010"/>
                  <a:gd name="connsiteX1" fmla="*/ 48578 w 101727"/>
                  <a:gd name="connsiteY1" fmla="*/ 21717 h 80010"/>
                  <a:gd name="connsiteX2" fmla="*/ 0 w 101727"/>
                  <a:gd name="connsiteY2" fmla="*/ 0 h 80010"/>
                  <a:gd name="connsiteX3" fmla="*/ 21146 w 101727"/>
                  <a:gd name="connsiteY3" fmla="*/ 40576 h 80010"/>
                  <a:gd name="connsiteX4" fmla="*/ 61151 w 101727"/>
                  <a:gd name="connsiteY4" fmla="*/ 64008 h 80010"/>
                  <a:gd name="connsiteX5" fmla="*/ 101727 w 101727"/>
                  <a:gd name="connsiteY5" fmla="*/ 8001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27" h="80010">
                    <a:moveTo>
                      <a:pt x="101727" y="80010"/>
                    </a:moveTo>
                    <a:cubicBezTo>
                      <a:pt x="84011" y="61722"/>
                      <a:pt x="70295" y="34290"/>
                      <a:pt x="48578" y="21717"/>
                    </a:cubicBezTo>
                    <a:cubicBezTo>
                      <a:pt x="33147" y="12573"/>
                      <a:pt x="14288" y="10287"/>
                      <a:pt x="0" y="0"/>
                    </a:cubicBezTo>
                    <a:cubicBezTo>
                      <a:pt x="1715" y="15430"/>
                      <a:pt x="9144" y="30289"/>
                      <a:pt x="21146" y="40576"/>
                    </a:cubicBezTo>
                    <a:cubicBezTo>
                      <a:pt x="33147" y="50863"/>
                      <a:pt x="46292" y="58293"/>
                      <a:pt x="61151" y="64008"/>
                    </a:cubicBezTo>
                    <a:cubicBezTo>
                      <a:pt x="76010" y="69151"/>
                      <a:pt x="88011" y="73152"/>
                      <a:pt x="101727" y="8001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60A118D3-F30C-F01E-8673-E970AEE989E0}"/>
                  </a:ext>
                </a:extLst>
              </p:cNvPr>
              <p:cNvSpPr/>
              <p:nvPr/>
            </p:nvSpPr>
            <p:spPr>
              <a:xfrm rot="1419657">
                <a:off x="8979445" y="5369270"/>
                <a:ext cx="76066" cy="84939"/>
              </a:xfrm>
              <a:custGeom>
                <a:avLst/>
                <a:gdLst>
                  <a:gd name="connsiteX0" fmla="*/ 34290 w 34290"/>
                  <a:gd name="connsiteY0" fmla="*/ 38291 h 38290"/>
                  <a:gd name="connsiteX1" fmla="*/ 12573 w 34290"/>
                  <a:gd name="connsiteY1" fmla="*/ 21717 h 38290"/>
                  <a:gd name="connsiteX2" fmla="*/ 0 w 34290"/>
                  <a:gd name="connsiteY2" fmla="*/ 1143 h 38290"/>
                  <a:gd name="connsiteX3" fmla="*/ 1143 w 34290"/>
                  <a:gd name="connsiteY3" fmla="*/ 571 h 38290"/>
                  <a:gd name="connsiteX4" fmla="*/ 1143 w 34290"/>
                  <a:gd name="connsiteY4" fmla="*/ 3429 h 38290"/>
                  <a:gd name="connsiteX5" fmla="*/ 0 w 34290"/>
                  <a:gd name="connsiteY5" fmla="*/ 571 h 38290"/>
                  <a:gd name="connsiteX6" fmla="*/ 1143 w 34290"/>
                  <a:gd name="connsiteY6" fmla="*/ 0 h 38290"/>
                  <a:gd name="connsiteX7" fmla="*/ 14859 w 34290"/>
                  <a:gd name="connsiteY7" fmla="*/ 19431 h 38290"/>
                  <a:gd name="connsiteX8" fmla="*/ 34290 w 34290"/>
                  <a:gd name="connsiteY8" fmla="*/ 38291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90" h="38290">
                    <a:moveTo>
                      <a:pt x="34290" y="38291"/>
                    </a:moveTo>
                    <a:cubicBezTo>
                      <a:pt x="25718" y="34861"/>
                      <a:pt x="18288" y="29146"/>
                      <a:pt x="12573" y="21717"/>
                    </a:cubicBezTo>
                    <a:cubicBezTo>
                      <a:pt x="6858" y="15431"/>
                      <a:pt x="2858" y="8573"/>
                      <a:pt x="0" y="1143"/>
                    </a:cubicBezTo>
                    <a:lnTo>
                      <a:pt x="1143" y="571"/>
                    </a:lnTo>
                    <a:cubicBezTo>
                      <a:pt x="1714" y="2286"/>
                      <a:pt x="1714" y="3429"/>
                      <a:pt x="1143" y="3429"/>
                    </a:cubicBezTo>
                    <a:cubicBezTo>
                      <a:pt x="571" y="3429"/>
                      <a:pt x="571" y="2286"/>
                      <a:pt x="0" y="571"/>
                    </a:cubicBezTo>
                    <a:lnTo>
                      <a:pt x="1143" y="0"/>
                    </a:lnTo>
                    <a:cubicBezTo>
                      <a:pt x="5143" y="6858"/>
                      <a:pt x="9715" y="13716"/>
                      <a:pt x="14859" y="19431"/>
                    </a:cubicBezTo>
                    <a:cubicBezTo>
                      <a:pt x="20003" y="26861"/>
                      <a:pt x="26860" y="33147"/>
                      <a:pt x="34290" y="3829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04CFAF58-6865-5745-CAFE-9897AF73A1B6}"/>
                  </a:ext>
                </a:extLst>
              </p:cNvPr>
              <p:cNvSpPr/>
              <p:nvPr/>
            </p:nvSpPr>
            <p:spPr>
              <a:xfrm rot="1419657">
                <a:off x="8772460" y="4908113"/>
                <a:ext cx="666859" cy="1437645"/>
              </a:xfrm>
              <a:custGeom>
                <a:avLst/>
                <a:gdLst>
                  <a:gd name="connsiteX0" fmla="*/ 300613 w 300616"/>
                  <a:gd name="connsiteY0" fmla="*/ 648083 h 648082"/>
                  <a:gd name="connsiteX1" fmla="*/ 149165 w 300616"/>
                  <a:gd name="connsiteY1" fmla="*/ 324614 h 648082"/>
                  <a:gd name="connsiteX2" fmla="*/ 4 w 300616"/>
                  <a:gd name="connsiteY2" fmla="*/ 2 h 648082"/>
                  <a:gd name="connsiteX3" fmla="*/ 151451 w 300616"/>
                  <a:gd name="connsiteY3" fmla="*/ 323471 h 648082"/>
                  <a:gd name="connsiteX4" fmla="*/ 300613 w 300616"/>
                  <a:gd name="connsiteY4" fmla="*/ 648083 h 64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16" h="648082">
                    <a:moveTo>
                      <a:pt x="300613" y="648083"/>
                    </a:moveTo>
                    <a:cubicBezTo>
                      <a:pt x="300041" y="648083"/>
                      <a:pt x="232033" y="503493"/>
                      <a:pt x="149165" y="324614"/>
                    </a:cubicBezTo>
                    <a:cubicBezTo>
                      <a:pt x="66298" y="145734"/>
                      <a:pt x="-568" y="573"/>
                      <a:pt x="4" y="2"/>
                    </a:cubicBezTo>
                    <a:cubicBezTo>
                      <a:pt x="575" y="-570"/>
                      <a:pt x="68584" y="144591"/>
                      <a:pt x="151451" y="323471"/>
                    </a:cubicBezTo>
                    <a:cubicBezTo>
                      <a:pt x="234319" y="502350"/>
                      <a:pt x="301184" y="648083"/>
                      <a:pt x="300613" y="64808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06C0ACE-84D9-2D69-E561-08615C0B523D}"/>
                  </a:ext>
                </a:extLst>
              </p:cNvPr>
              <p:cNvSpPr/>
              <p:nvPr/>
            </p:nvSpPr>
            <p:spPr>
              <a:xfrm rot="1419657">
                <a:off x="8851118" y="5350160"/>
                <a:ext cx="295388" cy="148327"/>
              </a:xfrm>
              <a:custGeom>
                <a:avLst/>
                <a:gdLst>
                  <a:gd name="connsiteX0" fmla="*/ 133159 w 133159"/>
                  <a:gd name="connsiteY0" fmla="*/ 66866 h 66865"/>
                  <a:gd name="connsiteX1" fmla="*/ 128016 w 133159"/>
                  <a:gd name="connsiteY1" fmla="*/ 64579 h 66865"/>
                  <a:gd name="connsiteX2" fmla="*/ 113729 w 133159"/>
                  <a:gd name="connsiteY2" fmla="*/ 57150 h 66865"/>
                  <a:gd name="connsiteX3" fmla="*/ 66866 w 133159"/>
                  <a:gd name="connsiteY3" fmla="*/ 33147 h 66865"/>
                  <a:gd name="connsiteX4" fmla="*/ 19431 w 133159"/>
                  <a:gd name="connsiteY4" fmla="*/ 9716 h 66865"/>
                  <a:gd name="connsiteX5" fmla="*/ 5144 w 133159"/>
                  <a:gd name="connsiteY5" fmla="*/ 2858 h 66865"/>
                  <a:gd name="connsiteX6" fmla="*/ 0 w 133159"/>
                  <a:gd name="connsiteY6" fmla="*/ 0 h 66865"/>
                  <a:gd name="connsiteX7" fmla="*/ 5715 w 133159"/>
                  <a:gd name="connsiteY7" fmla="*/ 1714 h 66865"/>
                  <a:gd name="connsiteX8" fmla="*/ 20574 w 133159"/>
                  <a:gd name="connsiteY8" fmla="*/ 8001 h 66865"/>
                  <a:gd name="connsiteX9" fmla="*/ 68009 w 133159"/>
                  <a:gd name="connsiteY9" fmla="*/ 30861 h 66865"/>
                  <a:gd name="connsiteX10" fmla="*/ 114872 w 133159"/>
                  <a:gd name="connsiteY10" fmla="*/ 55436 h 66865"/>
                  <a:gd name="connsiteX11" fmla="*/ 128588 w 133159"/>
                  <a:gd name="connsiteY11" fmla="*/ 63436 h 66865"/>
                  <a:gd name="connsiteX12" fmla="*/ 133159 w 133159"/>
                  <a:gd name="connsiteY12" fmla="*/ 66866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59" h="66865">
                    <a:moveTo>
                      <a:pt x="133159" y="66866"/>
                    </a:moveTo>
                    <a:cubicBezTo>
                      <a:pt x="131445" y="66294"/>
                      <a:pt x="129731" y="65151"/>
                      <a:pt x="128016" y="64579"/>
                    </a:cubicBezTo>
                    <a:lnTo>
                      <a:pt x="113729" y="57150"/>
                    </a:lnTo>
                    <a:cubicBezTo>
                      <a:pt x="101727" y="50864"/>
                      <a:pt x="85154" y="42291"/>
                      <a:pt x="66866" y="33147"/>
                    </a:cubicBezTo>
                    <a:cubicBezTo>
                      <a:pt x="48578" y="24003"/>
                      <a:pt x="31433" y="16002"/>
                      <a:pt x="19431" y="9716"/>
                    </a:cubicBezTo>
                    <a:lnTo>
                      <a:pt x="5144" y="2858"/>
                    </a:lnTo>
                    <a:cubicBezTo>
                      <a:pt x="3429" y="2286"/>
                      <a:pt x="1714" y="1143"/>
                      <a:pt x="0" y="0"/>
                    </a:cubicBezTo>
                    <a:cubicBezTo>
                      <a:pt x="1714" y="571"/>
                      <a:pt x="4001" y="1143"/>
                      <a:pt x="5715" y="1714"/>
                    </a:cubicBezTo>
                    <a:cubicBezTo>
                      <a:pt x="9144" y="3429"/>
                      <a:pt x="14288" y="5144"/>
                      <a:pt x="20574" y="8001"/>
                    </a:cubicBezTo>
                    <a:cubicBezTo>
                      <a:pt x="33147" y="13716"/>
                      <a:pt x="49721" y="21717"/>
                      <a:pt x="68009" y="30861"/>
                    </a:cubicBezTo>
                    <a:cubicBezTo>
                      <a:pt x="86297" y="40005"/>
                      <a:pt x="102870" y="49149"/>
                      <a:pt x="114872" y="55436"/>
                    </a:cubicBezTo>
                    <a:cubicBezTo>
                      <a:pt x="120587" y="58864"/>
                      <a:pt x="125730" y="61151"/>
                      <a:pt x="128588" y="63436"/>
                    </a:cubicBezTo>
                    <a:cubicBezTo>
                      <a:pt x="130302" y="64579"/>
                      <a:pt x="132017" y="65723"/>
                      <a:pt x="133159" y="66866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37E89E61-07E3-F04B-32D7-F21FA245ACBC}"/>
                  </a:ext>
                </a:extLst>
              </p:cNvPr>
              <p:cNvSpPr/>
              <p:nvPr/>
            </p:nvSpPr>
            <p:spPr>
              <a:xfrm rot="1419657">
                <a:off x="8798339" y="5319979"/>
                <a:ext cx="140721" cy="69726"/>
              </a:xfrm>
              <a:custGeom>
                <a:avLst/>
                <a:gdLst>
                  <a:gd name="connsiteX0" fmla="*/ 63437 w 63436"/>
                  <a:gd name="connsiteY0" fmla="*/ 2858 h 31432"/>
                  <a:gd name="connsiteX1" fmla="*/ 53149 w 63436"/>
                  <a:gd name="connsiteY1" fmla="*/ 1715 h 31432"/>
                  <a:gd name="connsiteX2" fmla="*/ 29718 w 63436"/>
                  <a:gd name="connsiteY2" fmla="*/ 10287 h 31432"/>
                  <a:gd name="connsiteX3" fmla="*/ 8573 w 63436"/>
                  <a:gd name="connsiteY3" fmla="*/ 24575 h 31432"/>
                  <a:gd name="connsiteX4" fmla="*/ 0 w 63436"/>
                  <a:gd name="connsiteY4" fmla="*/ 31433 h 31432"/>
                  <a:gd name="connsiteX5" fmla="*/ 7429 w 63436"/>
                  <a:gd name="connsiteY5" fmla="*/ 23432 h 31432"/>
                  <a:gd name="connsiteX6" fmla="*/ 28575 w 63436"/>
                  <a:gd name="connsiteY6" fmla="*/ 8573 h 31432"/>
                  <a:gd name="connsiteX7" fmla="*/ 53149 w 63436"/>
                  <a:gd name="connsiteY7" fmla="*/ 0 h 31432"/>
                  <a:gd name="connsiteX8" fmla="*/ 63437 w 63436"/>
                  <a:gd name="connsiteY8" fmla="*/ 285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436" h="31432">
                    <a:moveTo>
                      <a:pt x="63437" y="2858"/>
                    </a:moveTo>
                    <a:cubicBezTo>
                      <a:pt x="60008" y="2286"/>
                      <a:pt x="56579" y="1715"/>
                      <a:pt x="53149" y="1715"/>
                    </a:cubicBezTo>
                    <a:cubicBezTo>
                      <a:pt x="44577" y="2858"/>
                      <a:pt x="36576" y="5715"/>
                      <a:pt x="29718" y="10287"/>
                    </a:cubicBezTo>
                    <a:cubicBezTo>
                      <a:pt x="22289" y="14288"/>
                      <a:pt x="15431" y="19431"/>
                      <a:pt x="8573" y="24575"/>
                    </a:cubicBezTo>
                    <a:cubicBezTo>
                      <a:pt x="5715" y="26861"/>
                      <a:pt x="3429" y="29147"/>
                      <a:pt x="0" y="31433"/>
                    </a:cubicBezTo>
                    <a:cubicBezTo>
                      <a:pt x="2286" y="28575"/>
                      <a:pt x="4572" y="25718"/>
                      <a:pt x="7429" y="23432"/>
                    </a:cubicBezTo>
                    <a:cubicBezTo>
                      <a:pt x="13716" y="17717"/>
                      <a:pt x="21146" y="12573"/>
                      <a:pt x="28575" y="8573"/>
                    </a:cubicBezTo>
                    <a:cubicBezTo>
                      <a:pt x="36004" y="4001"/>
                      <a:pt x="44577" y="1143"/>
                      <a:pt x="53149" y="0"/>
                    </a:cubicBezTo>
                    <a:cubicBezTo>
                      <a:pt x="57150" y="0"/>
                      <a:pt x="60579" y="1143"/>
                      <a:pt x="63437" y="285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9CA54864-EB55-21C8-6C4B-B1F205E1EABB}"/>
                  </a:ext>
                </a:extLst>
              </p:cNvPr>
              <p:cNvSpPr/>
              <p:nvPr/>
            </p:nvSpPr>
            <p:spPr>
              <a:xfrm rot="1419657">
                <a:off x="8714253" y="5286846"/>
                <a:ext cx="203090" cy="76749"/>
              </a:xfrm>
              <a:custGeom>
                <a:avLst/>
                <a:gdLst>
                  <a:gd name="connsiteX0" fmla="*/ 91552 w 91552"/>
                  <a:gd name="connsiteY0" fmla="*/ 254 h 34598"/>
                  <a:gd name="connsiteX1" fmla="*/ 77265 w 91552"/>
                  <a:gd name="connsiteY1" fmla="*/ 1397 h 34598"/>
                  <a:gd name="connsiteX2" fmla="*/ 12114 w 91552"/>
                  <a:gd name="connsiteY2" fmla="*/ 25971 h 34598"/>
                  <a:gd name="connsiteX3" fmla="*/ 112 w 91552"/>
                  <a:gd name="connsiteY3" fmla="*/ 34544 h 34598"/>
                  <a:gd name="connsiteX4" fmla="*/ 2970 w 91552"/>
                  <a:gd name="connsiteY4" fmla="*/ 31686 h 34598"/>
                  <a:gd name="connsiteX5" fmla="*/ 10971 w 91552"/>
                  <a:gd name="connsiteY5" fmla="*/ 24829 h 34598"/>
                  <a:gd name="connsiteX6" fmla="*/ 76693 w 91552"/>
                  <a:gd name="connsiteY6" fmla="*/ 254 h 34598"/>
                  <a:gd name="connsiteX7" fmla="*/ 87552 w 91552"/>
                  <a:gd name="connsiteY7" fmla="*/ 254 h 34598"/>
                  <a:gd name="connsiteX8" fmla="*/ 91552 w 91552"/>
                  <a:gd name="connsiteY8" fmla="*/ 254 h 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552" h="34598">
                    <a:moveTo>
                      <a:pt x="91552" y="254"/>
                    </a:moveTo>
                    <a:cubicBezTo>
                      <a:pt x="91552" y="826"/>
                      <a:pt x="85837" y="254"/>
                      <a:pt x="77265" y="1397"/>
                    </a:cubicBezTo>
                    <a:cubicBezTo>
                      <a:pt x="53833" y="3683"/>
                      <a:pt x="31545" y="12256"/>
                      <a:pt x="12114" y="25971"/>
                    </a:cubicBezTo>
                    <a:cubicBezTo>
                      <a:pt x="4684" y="31115"/>
                      <a:pt x="684" y="35116"/>
                      <a:pt x="112" y="34544"/>
                    </a:cubicBezTo>
                    <a:cubicBezTo>
                      <a:pt x="-459" y="33973"/>
                      <a:pt x="1255" y="33401"/>
                      <a:pt x="2970" y="31686"/>
                    </a:cubicBezTo>
                    <a:cubicBezTo>
                      <a:pt x="5256" y="29401"/>
                      <a:pt x="8113" y="26543"/>
                      <a:pt x="10971" y="24829"/>
                    </a:cubicBezTo>
                    <a:cubicBezTo>
                      <a:pt x="29830" y="10541"/>
                      <a:pt x="52690" y="1969"/>
                      <a:pt x="76693" y="254"/>
                    </a:cubicBezTo>
                    <a:cubicBezTo>
                      <a:pt x="80122" y="254"/>
                      <a:pt x="84123" y="254"/>
                      <a:pt x="87552" y="254"/>
                    </a:cubicBezTo>
                    <a:cubicBezTo>
                      <a:pt x="88695" y="-317"/>
                      <a:pt x="89838" y="254"/>
                      <a:pt x="91552" y="254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DDA0F738-407D-8EB2-60F8-9D3F2326B78B}"/>
                  </a:ext>
                </a:extLst>
              </p:cNvPr>
              <p:cNvSpPr/>
              <p:nvPr/>
            </p:nvSpPr>
            <p:spPr>
              <a:xfrm rot="1419657">
                <a:off x="9024660" y="5075337"/>
                <a:ext cx="101421" cy="124239"/>
              </a:xfrm>
              <a:custGeom>
                <a:avLst/>
                <a:gdLst>
                  <a:gd name="connsiteX0" fmla="*/ 45720 w 45720"/>
                  <a:gd name="connsiteY0" fmla="*/ 56007 h 56006"/>
                  <a:gd name="connsiteX1" fmla="*/ 21717 w 45720"/>
                  <a:gd name="connsiteY1" fmla="*/ 28575 h 56006"/>
                  <a:gd name="connsiteX2" fmla="*/ 0 w 45720"/>
                  <a:gd name="connsiteY2" fmla="*/ 0 h 56006"/>
                  <a:gd name="connsiteX3" fmla="*/ 45720 w 45720"/>
                  <a:gd name="connsiteY3" fmla="*/ 56007 h 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" h="56006">
                    <a:moveTo>
                      <a:pt x="45720" y="56007"/>
                    </a:moveTo>
                    <a:cubicBezTo>
                      <a:pt x="37148" y="47434"/>
                      <a:pt x="29146" y="38290"/>
                      <a:pt x="21717" y="28575"/>
                    </a:cubicBezTo>
                    <a:cubicBezTo>
                      <a:pt x="13716" y="19431"/>
                      <a:pt x="6286" y="9715"/>
                      <a:pt x="0" y="0"/>
                    </a:cubicBezTo>
                    <a:cubicBezTo>
                      <a:pt x="16573" y="17716"/>
                      <a:pt x="31433" y="36576"/>
                      <a:pt x="45720" y="5600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332E475A-6634-5AA9-668C-297D732F9A27}"/>
                  </a:ext>
                </a:extLst>
              </p:cNvPr>
              <p:cNvSpPr/>
              <p:nvPr/>
            </p:nvSpPr>
            <p:spPr>
              <a:xfrm rot="1419657">
                <a:off x="9022696" y="5146503"/>
                <a:ext cx="90010" cy="51660"/>
              </a:xfrm>
              <a:custGeom>
                <a:avLst/>
                <a:gdLst>
                  <a:gd name="connsiteX0" fmla="*/ 40576 w 40576"/>
                  <a:gd name="connsiteY0" fmla="*/ 23289 h 23288"/>
                  <a:gd name="connsiteX1" fmla="*/ 21717 w 40576"/>
                  <a:gd name="connsiteY1" fmla="*/ 9001 h 23288"/>
                  <a:gd name="connsiteX2" fmla="*/ 0 w 40576"/>
                  <a:gd name="connsiteY2" fmla="*/ 429 h 23288"/>
                  <a:gd name="connsiteX3" fmla="*/ 6858 w 40576"/>
                  <a:gd name="connsiteY3" fmla="*/ 429 h 23288"/>
                  <a:gd name="connsiteX4" fmla="*/ 22860 w 40576"/>
                  <a:gd name="connsiteY4" fmla="*/ 6715 h 23288"/>
                  <a:gd name="connsiteX5" fmla="*/ 40576 w 40576"/>
                  <a:gd name="connsiteY5" fmla="*/ 23289 h 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76" h="23288">
                    <a:moveTo>
                      <a:pt x="40576" y="23289"/>
                    </a:moveTo>
                    <a:cubicBezTo>
                      <a:pt x="34861" y="18145"/>
                      <a:pt x="28575" y="13002"/>
                      <a:pt x="21717" y="9001"/>
                    </a:cubicBezTo>
                    <a:cubicBezTo>
                      <a:pt x="14859" y="5001"/>
                      <a:pt x="7429" y="2143"/>
                      <a:pt x="0" y="429"/>
                    </a:cubicBezTo>
                    <a:cubicBezTo>
                      <a:pt x="2286" y="-143"/>
                      <a:pt x="4572" y="-143"/>
                      <a:pt x="6858" y="429"/>
                    </a:cubicBezTo>
                    <a:cubicBezTo>
                      <a:pt x="12573" y="1572"/>
                      <a:pt x="17716" y="3858"/>
                      <a:pt x="22860" y="6715"/>
                    </a:cubicBezTo>
                    <a:cubicBezTo>
                      <a:pt x="30289" y="10716"/>
                      <a:pt x="36004" y="16431"/>
                      <a:pt x="40576" y="2328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12" name="组合 511">
                <a:extLst>
                  <a:ext uri="{FF2B5EF4-FFF2-40B4-BE49-F238E27FC236}">
                    <a16:creationId xmlns:a16="http://schemas.microsoft.com/office/drawing/2014/main" id="{4420494C-2ECF-63DD-756B-889E66EFCD29}"/>
                  </a:ext>
                </a:extLst>
              </p:cNvPr>
              <p:cNvGrpSpPr/>
              <p:nvPr/>
            </p:nvGrpSpPr>
            <p:grpSpPr>
              <a:xfrm rot="1419657">
                <a:off x="8462367" y="5100548"/>
                <a:ext cx="883629" cy="1041602"/>
                <a:chOff x="4763377" y="3663085"/>
                <a:chExt cx="398335" cy="469548"/>
              </a:xfrm>
            </p:grpSpPr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E206450E-9E42-4093-62D2-EAD1A7993331}"/>
                    </a:ext>
                  </a:extLst>
                </p:cNvPr>
                <p:cNvSpPr/>
                <p:nvPr/>
              </p:nvSpPr>
              <p:spPr>
                <a:xfrm>
                  <a:off x="4826134" y="3896262"/>
                  <a:ext cx="106405" cy="66293"/>
                </a:xfrm>
                <a:custGeom>
                  <a:avLst/>
                  <a:gdLst>
                    <a:gd name="connsiteX0" fmla="*/ 106406 w 106405"/>
                    <a:gd name="connsiteY0" fmla="*/ 66294 h 66293"/>
                    <a:gd name="connsiteX1" fmla="*/ 50971 w 106405"/>
                    <a:gd name="connsiteY1" fmla="*/ 50292 h 66293"/>
                    <a:gd name="connsiteX2" fmla="*/ 5251 w 106405"/>
                    <a:gd name="connsiteY2" fmla="*/ 16002 h 66293"/>
                    <a:gd name="connsiteX3" fmla="*/ 107 w 106405"/>
                    <a:gd name="connsiteY3" fmla="*/ 0 h 66293"/>
                    <a:gd name="connsiteX4" fmla="*/ 106406 w 106405"/>
                    <a:gd name="connsiteY4" fmla="*/ 66294 h 66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405" h="66293">
                      <a:moveTo>
                        <a:pt x="106406" y="66294"/>
                      </a:moveTo>
                      <a:cubicBezTo>
                        <a:pt x="87547" y="62293"/>
                        <a:pt x="69258" y="57150"/>
                        <a:pt x="50971" y="50292"/>
                      </a:cubicBezTo>
                      <a:cubicBezTo>
                        <a:pt x="32683" y="42863"/>
                        <a:pt x="17252" y="31433"/>
                        <a:pt x="5251" y="16002"/>
                      </a:cubicBezTo>
                      <a:cubicBezTo>
                        <a:pt x="1250" y="11430"/>
                        <a:pt x="-464" y="5715"/>
                        <a:pt x="107" y="0"/>
                      </a:cubicBezTo>
                      <a:cubicBezTo>
                        <a:pt x="42970" y="9715"/>
                        <a:pt x="81832" y="29718"/>
                        <a:pt x="106406" y="66294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8000B36F-52DC-9206-642D-A6EC77C7C3B5}"/>
                    </a:ext>
                  </a:extLst>
                </p:cNvPr>
                <p:cNvSpPr/>
                <p:nvPr/>
              </p:nvSpPr>
              <p:spPr>
                <a:xfrm>
                  <a:off x="4945069" y="4004264"/>
                  <a:ext cx="45192" cy="107442"/>
                </a:xfrm>
                <a:custGeom>
                  <a:avLst/>
                  <a:gdLst>
                    <a:gd name="connsiteX0" fmla="*/ 45193 w 45192"/>
                    <a:gd name="connsiteY0" fmla="*/ 0 h 107442"/>
                    <a:gd name="connsiteX1" fmla="*/ 8045 w 45192"/>
                    <a:gd name="connsiteY1" fmla="*/ 46863 h 107442"/>
                    <a:gd name="connsiteX2" fmla="*/ 2330 w 45192"/>
                    <a:gd name="connsiteY2" fmla="*/ 107442 h 107442"/>
                    <a:gd name="connsiteX3" fmla="*/ 33763 w 45192"/>
                    <a:gd name="connsiteY3" fmla="*/ 58293 h 107442"/>
                    <a:gd name="connsiteX4" fmla="*/ 45193 w 45192"/>
                    <a:gd name="connsiteY4" fmla="*/ 0 h 10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2" h="107442">
                      <a:moveTo>
                        <a:pt x="45193" y="0"/>
                      </a:moveTo>
                      <a:cubicBezTo>
                        <a:pt x="28048" y="11430"/>
                        <a:pt x="15475" y="28004"/>
                        <a:pt x="8045" y="46863"/>
                      </a:cubicBezTo>
                      <a:cubicBezTo>
                        <a:pt x="44" y="66294"/>
                        <a:pt x="-2242" y="87440"/>
                        <a:pt x="2330" y="107442"/>
                      </a:cubicBezTo>
                      <a:cubicBezTo>
                        <a:pt x="20047" y="97727"/>
                        <a:pt x="29762" y="77724"/>
                        <a:pt x="33763" y="58293"/>
                      </a:cubicBezTo>
                      <a:cubicBezTo>
                        <a:pt x="37763" y="38862"/>
                        <a:pt x="38906" y="19431"/>
                        <a:pt x="45193" y="0"/>
                      </a:cubicBezTo>
                      <a:close/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9765AAF9-CBE6-D95F-8EC4-6517B9483CE5}"/>
                    </a:ext>
                  </a:extLst>
                </p:cNvPr>
                <p:cNvSpPr/>
                <p:nvPr/>
              </p:nvSpPr>
              <p:spPr>
                <a:xfrm>
                  <a:off x="5018093" y="3913407"/>
                  <a:ext cx="44128" cy="124015"/>
                </a:xfrm>
                <a:custGeom>
                  <a:avLst/>
                  <a:gdLst>
                    <a:gd name="connsiteX0" fmla="*/ 43034 w 44128"/>
                    <a:gd name="connsiteY0" fmla="*/ 124015 h 124015"/>
                    <a:gd name="connsiteX1" fmla="*/ 1315 w 44128"/>
                    <a:gd name="connsiteY1" fmla="*/ 38290 h 124015"/>
                    <a:gd name="connsiteX2" fmla="*/ 7030 w 44128"/>
                    <a:gd name="connsiteY2" fmla="*/ 1714 h 124015"/>
                    <a:gd name="connsiteX3" fmla="*/ 9888 w 44128"/>
                    <a:gd name="connsiteY3" fmla="*/ 0 h 124015"/>
                    <a:gd name="connsiteX4" fmla="*/ 12745 w 44128"/>
                    <a:gd name="connsiteY4" fmla="*/ 1143 h 124015"/>
                    <a:gd name="connsiteX5" fmla="*/ 28747 w 44128"/>
                    <a:gd name="connsiteY5" fmla="*/ 24003 h 124015"/>
                    <a:gd name="connsiteX6" fmla="*/ 36177 w 44128"/>
                    <a:gd name="connsiteY6" fmla="*/ 50863 h 124015"/>
                    <a:gd name="connsiteX7" fmla="*/ 43606 w 44128"/>
                    <a:gd name="connsiteY7" fmla="*/ 102298 h 124015"/>
                    <a:gd name="connsiteX8" fmla="*/ 43034 w 44128"/>
                    <a:gd name="connsiteY8" fmla="*/ 114871 h 124015"/>
                    <a:gd name="connsiteX9" fmla="*/ 43034 w 44128"/>
                    <a:gd name="connsiteY9" fmla="*/ 123444 h 124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128" h="124015">
                      <a:moveTo>
                        <a:pt x="43034" y="124015"/>
                      </a:moveTo>
                      <a:cubicBezTo>
                        <a:pt x="21318" y="100013"/>
                        <a:pt x="7030" y="70294"/>
                        <a:pt x="1315" y="38290"/>
                      </a:cubicBezTo>
                      <a:cubicBezTo>
                        <a:pt x="-971" y="25718"/>
                        <a:pt x="-971" y="11430"/>
                        <a:pt x="7030" y="1714"/>
                      </a:cubicBezTo>
                      <a:cubicBezTo>
                        <a:pt x="7602" y="571"/>
                        <a:pt x="8744" y="0"/>
                        <a:pt x="9888" y="0"/>
                      </a:cubicBezTo>
                      <a:cubicBezTo>
                        <a:pt x="11031" y="0"/>
                        <a:pt x="12174" y="571"/>
                        <a:pt x="12745" y="1143"/>
                      </a:cubicBezTo>
                      <a:cubicBezTo>
                        <a:pt x="19603" y="7429"/>
                        <a:pt x="25318" y="15430"/>
                        <a:pt x="28747" y="24003"/>
                      </a:cubicBezTo>
                      <a:cubicBezTo>
                        <a:pt x="32176" y="32575"/>
                        <a:pt x="34462" y="41719"/>
                        <a:pt x="36177" y="50863"/>
                      </a:cubicBezTo>
                      <a:cubicBezTo>
                        <a:pt x="40177" y="67437"/>
                        <a:pt x="45892" y="85153"/>
                        <a:pt x="43606" y="102298"/>
                      </a:cubicBezTo>
                      <a:cubicBezTo>
                        <a:pt x="43034" y="106299"/>
                        <a:pt x="43034" y="110299"/>
                        <a:pt x="43034" y="114871"/>
                      </a:cubicBezTo>
                      <a:cubicBezTo>
                        <a:pt x="43034" y="118872"/>
                        <a:pt x="43606" y="120015"/>
                        <a:pt x="43034" y="123444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33E79A0D-4704-F738-3ECE-09610FA073EC}"/>
                    </a:ext>
                  </a:extLst>
                </p:cNvPr>
                <p:cNvSpPr/>
                <p:nvPr/>
              </p:nvSpPr>
              <p:spPr>
                <a:xfrm>
                  <a:off x="4808525" y="3790535"/>
                  <a:ext cx="85153" cy="92011"/>
                </a:xfrm>
                <a:custGeom>
                  <a:avLst/>
                  <a:gdLst>
                    <a:gd name="connsiteX0" fmla="*/ 82868 w 85153"/>
                    <a:gd name="connsiteY0" fmla="*/ 0 h 92011"/>
                    <a:gd name="connsiteX1" fmla="*/ 0 w 85153"/>
                    <a:gd name="connsiteY1" fmla="*/ 92011 h 92011"/>
                    <a:gd name="connsiteX2" fmla="*/ 52006 w 85153"/>
                    <a:gd name="connsiteY2" fmla="*/ 55435 h 92011"/>
                    <a:gd name="connsiteX3" fmla="*/ 85153 w 85153"/>
                    <a:gd name="connsiteY3" fmla="*/ 571 h 92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3" h="92011">
                      <a:moveTo>
                        <a:pt x="82868" y="0"/>
                      </a:moveTo>
                      <a:cubicBezTo>
                        <a:pt x="43434" y="17716"/>
                        <a:pt x="13716" y="50863"/>
                        <a:pt x="0" y="92011"/>
                      </a:cubicBezTo>
                      <a:cubicBezTo>
                        <a:pt x="20574" y="85153"/>
                        <a:pt x="38862" y="72580"/>
                        <a:pt x="52006" y="55435"/>
                      </a:cubicBezTo>
                      <a:cubicBezTo>
                        <a:pt x="65151" y="38290"/>
                        <a:pt x="76009" y="20003"/>
                        <a:pt x="85153" y="571"/>
                      </a:cubicBezTo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A45490F6-848D-D302-531E-487EF5A635E3}"/>
                    </a:ext>
                  </a:extLst>
                </p:cNvPr>
                <p:cNvSpPr/>
                <p:nvPr/>
              </p:nvSpPr>
              <p:spPr>
                <a:xfrm>
                  <a:off x="4787951" y="3764145"/>
                  <a:ext cx="120586" cy="42622"/>
                </a:xfrm>
                <a:custGeom>
                  <a:avLst/>
                  <a:gdLst>
                    <a:gd name="connsiteX0" fmla="*/ 117158 w 120586"/>
                    <a:gd name="connsiteY0" fmla="*/ 4089 h 42622"/>
                    <a:gd name="connsiteX1" fmla="*/ 50292 w 120586"/>
                    <a:gd name="connsiteY1" fmla="*/ 2369 h 42622"/>
                    <a:gd name="connsiteX2" fmla="*/ 0 w 120586"/>
                    <a:gd name="connsiteY2" fmla="*/ 42374 h 42622"/>
                    <a:gd name="connsiteX3" fmla="*/ 58864 w 120586"/>
                    <a:gd name="connsiteY3" fmla="*/ 28087 h 42622"/>
                    <a:gd name="connsiteX4" fmla="*/ 120587 w 120586"/>
                    <a:gd name="connsiteY4" fmla="*/ 6947 h 42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586" h="42622">
                      <a:moveTo>
                        <a:pt x="117158" y="4089"/>
                      </a:moveTo>
                      <a:cubicBezTo>
                        <a:pt x="94869" y="661"/>
                        <a:pt x="72581" y="-2203"/>
                        <a:pt x="50292" y="2369"/>
                      </a:cubicBezTo>
                      <a:cubicBezTo>
                        <a:pt x="28004" y="6941"/>
                        <a:pt x="6858" y="20657"/>
                        <a:pt x="0" y="42374"/>
                      </a:cubicBezTo>
                      <a:cubicBezTo>
                        <a:pt x="20574" y="44089"/>
                        <a:pt x="40005" y="36659"/>
                        <a:pt x="58864" y="28087"/>
                      </a:cubicBezTo>
                      <a:cubicBezTo>
                        <a:pt x="77724" y="19514"/>
                        <a:pt x="100013" y="8661"/>
                        <a:pt x="120587" y="6947"/>
                      </a:cubicBezTo>
                    </a:path>
                  </a:pathLst>
                </a:custGeom>
                <a:solidFill>
                  <a:srgbClr val="00BC7D"/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B149B25B-EAF9-F4FB-CE6F-40FF1EBE286B}"/>
                    </a:ext>
                  </a:extLst>
                </p:cNvPr>
                <p:cNvSpPr/>
                <p:nvPr/>
              </p:nvSpPr>
              <p:spPr>
                <a:xfrm>
                  <a:off x="4837048" y="3962521"/>
                  <a:ext cx="97778" cy="37585"/>
                </a:xfrm>
                <a:custGeom>
                  <a:avLst/>
                  <a:gdLst>
                    <a:gd name="connsiteX0" fmla="*/ 97778 w 97778"/>
                    <a:gd name="connsiteY0" fmla="*/ 1179 h 37585"/>
                    <a:gd name="connsiteX1" fmla="*/ 27484 w 97778"/>
                    <a:gd name="connsiteY1" fmla="*/ 8608 h 37585"/>
                    <a:gd name="connsiteX2" fmla="*/ 1194 w 97778"/>
                    <a:gd name="connsiteY2" fmla="*/ 26896 h 37585"/>
                    <a:gd name="connsiteX3" fmla="*/ 623 w 97778"/>
                    <a:gd name="connsiteY3" fmla="*/ 33754 h 37585"/>
                    <a:gd name="connsiteX4" fmla="*/ 5195 w 97778"/>
                    <a:gd name="connsiteY4" fmla="*/ 36040 h 37585"/>
                    <a:gd name="connsiteX5" fmla="*/ 97778 w 97778"/>
                    <a:gd name="connsiteY5" fmla="*/ 1179 h 37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778" h="37585">
                      <a:moveTo>
                        <a:pt x="97778" y="1179"/>
                      </a:moveTo>
                      <a:cubicBezTo>
                        <a:pt x="74347" y="-1679"/>
                        <a:pt x="49772" y="607"/>
                        <a:pt x="27484" y="8608"/>
                      </a:cubicBezTo>
                      <a:cubicBezTo>
                        <a:pt x="17197" y="12037"/>
                        <a:pt x="6338" y="17181"/>
                        <a:pt x="1194" y="26896"/>
                      </a:cubicBezTo>
                      <a:cubicBezTo>
                        <a:pt x="52" y="28611"/>
                        <a:pt x="-520" y="31468"/>
                        <a:pt x="623" y="33754"/>
                      </a:cubicBezTo>
                      <a:cubicBezTo>
                        <a:pt x="1766" y="34897"/>
                        <a:pt x="3481" y="36040"/>
                        <a:pt x="5195" y="36040"/>
                      </a:cubicBezTo>
                      <a:cubicBezTo>
                        <a:pt x="40057" y="42327"/>
                        <a:pt x="75489" y="29182"/>
                        <a:pt x="97778" y="1179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A38BF13D-3B8F-F63A-B3A0-DEADCB3E225E}"/>
                    </a:ext>
                  </a:extLst>
                </p:cNvPr>
                <p:cNvSpPr/>
                <p:nvPr/>
              </p:nvSpPr>
              <p:spPr>
                <a:xfrm>
                  <a:off x="4909250" y="3856812"/>
                  <a:ext cx="29795" cy="110299"/>
                </a:xfrm>
                <a:custGeom>
                  <a:avLst/>
                  <a:gdLst>
                    <a:gd name="connsiteX0" fmla="*/ 25005 w 29795"/>
                    <a:gd name="connsiteY0" fmla="*/ 106871 h 110299"/>
                    <a:gd name="connsiteX1" fmla="*/ 2145 w 29795"/>
                    <a:gd name="connsiteY1" fmla="*/ 55436 h 110299"/>
                    <a:gd name="connsiteX2" fmla="*/ 9574 w 29795"/>
                    <a:gd name="connsiteY2" fmla="*/ 0 h 110299"/>
                    <a:gd name="connsiteX3" fmla="*/ 27291 w 29795"/>
                    <a:gd name="connsiteY3" fmla="*/ 40576 h 110299"/>
                    <a:gd name="connsiteX4" fmla="*/ 26719 w 29795"/>
                    <a:gd name="connsiteY4" fmla="*/ 110299 h 110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95" h="110299">
                      <a:moveTo>
                        <a:pt x="25005" y="106871"/>
                      </a:moveTo>
                      <a:cubicBezTo>
                        <a:pt x="14146" y="91440"/>
                        <a:pt x="6717" y="73723"/>
                        <a:pt x="2145" y="55436"/>
                      </a:cubicBezTo>
                      <a:cubicBezTo>
                        <a:pt x="-2427" y="36576"/>
                        <a:pt x="430" y="17145"/>
                        <a:pt x="9574" y="0"/>
                      </a:cubicBezTo>
                      <a:cubicBezTo>
                        <a:pt x="21004" y="10287"/>
                        <a:pt x="25005" y="25718"/>
                        <a:pt x="27291" y="40576"/>
                      </a:cubicBezTo>
                      <a:cubicBezTo>
                        <a:pt x="30720" y="63436"/>
                        <a:pt x="30720" y="87439"/>
                        <a:pt x="26719" y="110299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991BC985-D894-D4CF-1C07-DD3D37B4DE76}"/>
                    </a:ext>
                  </a:extLst>
                </p:cNvPr>
                <p:cNvSpPr/>
                <p:nvPr/>
              </p:nvSpPr>
              <p:spPr>
                <a:xfrm>
                  <a:off x="4960081" y="3889964"/>
                  <a:ext cx="41720" cy="120015"/>
                </a:xfrm>
                <a:custGeom>
                  <a:avLst/>
                  <a:gdLst>
                    <a:gd name="connsiteX0" fmla="*/ 41040 w 41720"/>
                    <a:gd name="connsiteY0" fmla="*/ 120015 h 120015"/>
                    <a:gd name="connsiteX1" fmla="*/ 2178 w 41720"/>
                    <a:gd name="connsiteY1" fmla="*/ 0 h 120015"/>
                    <a:gd name="connsiteX2" fmla="*/ 41040 w 41720"/>
                    <a:gd name="connsiteY2" fmla="*/ 120015 h 120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720" h="120015">
                      <a:moveTo>
                        <a:pt x="41040" y="120015"/>
                      </a:moveTo>
                      <a:cubicBezTo>
                        <a:pt x="8464" y="89154"/>
                        <a:pt x="-5823" y="44006"/>
                        <a:pt x="2178" y="0"/>
                      </a:cubicBezTo>
                      <a:cubicBezTo>
                        <a:pt x="31324" y="33147"/>
                        <a:pt x="45040" y="76581"/>
                        <a:pt x="41040" y="12001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EC404CAC-441A-DAB6-C3FB-720993642E22}"/>
                    </a:ext>
                  </a:extLst>
                </p:cNvPr>
                <p:cNvSpPr/>
                <p:nvPr/>
              </p:nvSpPr>
              <p:spPr>
                <a:xfrm>
                  <a:off x="5003407" y="4039137"/>
                  <a:ext cx="60578" cy="93496"/>
                </a:xfrm>
                <a:custGeom>
                  <a:avLst/>
                  <a:gdLst>
                    <a:gd name="connsiteX0" fmla="*/ 60579 w 60578"/>
                    <a:gd name="connsiteY0" fmla="*/ 0 h 93496"/>
                    <a:gd name="connsiteX1" fmla="*/ 0 w 60578"/>
                    <a:gd name="connsiteY1" fmla="*/ 86296 h 93496"/>
                    <a:gd name="connsiteX2" fmla="*/ 2286 w 60578"/>
                    <a:gd name="connsiteY2" fmla="*/ 93154 h 93496"/>
                    <a:gd name="connsiteX3" fmla="*/ 8573 w 60578"/>
                    <a:gd name="connsiteY3" fmla="*/ 92011 h 93496"/>
                    <a:gd name="connsiteX4" fmla="*/ 41148 w 60578"/>
                    <a:gd name="connsiteY4" fmla="*/ 50292 h 93496"/>
                    <a:gd name="connsiteX5" fmla="*/ 60579 w 60578"/>
                    <a:gd name="connsiteY5" fmla="*/ 0 h 9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578" h="93496">
                      <a:moveTo>
                        <a:pt x="60579" y="0"/>
                      </a:moveTo>
                      <a:cubicBezTo>
                        <a:pt x="25146" y="13716"/>
                        <a:pt x="1143" y="48006"/>
                        <a:pt x="0" y="86296"/>
                      </a:cubicBezTo>
                      <a:cubicBezTo>
                        <a:pt x="0" y="88583"/>
                        <a:pt x="0" y="92011"/>
                        <a:pt x="2286" y="93154"/>
                      </a:cubicBezTo>
                      <a:cubicBezTo>
                        <a:pt x="4572" y="93726"/>
                        <a:pt x="6858" y="93726"/>
                        <a:pt x="8573" y="92011"/>
                      </a:cubicBezTo>
                      <a:cubicBezTo>
                        <a:pt x="24574" y="83439"/>
                        <a:pt x="34290" y="66865"/>
                        <a:pt x="41148" y="50292"/>
                      </a:cubicBezTo>
                      <a:cubicBezTo>
                        <a:pt x="48006" y="33718"/>
                        <a:pt x="52006" y="16002"/>
                        <a:pt x="6057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12BA2D4A-21CA-15EB-B086-806265A8E540}"/>
                    </a:ext>
                  </a:extLst>
                </p:cNvPr>
                <p:cNvSpPr/>
                <p:nvPr/>
              </p:nvSpPr>
              <p:spPr>
                <a:xfrm>
                  <a:off x="4920539" y="3693934"/>
                  <a:ext cx="49148" cy="100583"/>
                </a:xfrm>
                <a:custGeom>
                  <a:avLst/>
                  <a:gdLst>
                    <a:gd name="connsiteX0" fmla="*/ 47434 w 49148"/>
                    <a:gd name="connsiteY0" fmla="*/ 98869 h 100583"/>
                    <a:gd name="connsiteX1" fmla="*/ 0 w 49148"/>
                    <a:gd name="connsiteY1" fmla="*/ 0 h 100583"/>
                    <a:gd name="connsiteX2" fmla="*/ 32004 w 49148"/>
                    <a:gd name="connsiteY2" fmla="*/ 45720 h 100583"/>
                    <a:gd name="connsiteX3" fmla="*/ 49149 w 49148"/>
                    <a:gd name="connsiteY3" fmla="*/ 100584 h 100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48" h="100583">
                      <a:moveTo>
                        <a:pt x="47434" y="98869"/>
                      </a:moveTo>
                      <a:cubicBezTo>
                        <a:pt x="18288" y="74295"/>
                        <a:pt x="571" y="38291"/>
                        <a:pt x="0" y="0"/>
                      </a:cubicBezTo>
                      <a:cubicBezTo>
                        <a:pt x="16002" y="9716"/>
                        <a:pt x="25718" y="27432"/>
                        <a:pt x="32004" y="45720"/>
                      </a:cubicBezTo>
                      <a:cubicBezTo>
                        <a:pt x="38291" y="64008"/>
                        <a:pt x="41148" y="83439"/>
                        <a:pt x="49149" y="100584"/>
                      </a:cubicBezTo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7F21B440-3FC5-A4DB-A2FE-A66CA3894DCB}"/>
                    </a:ext>
                  </a:extLst>
                </p:cNvPr>
                <p:cNvSpPr/>
                <p:nvPr/>
              </p:nvSpPr>
              <p:spPr>
                <a:xfrm>
                  <a:off x="4763377" y="3795667"/>
                  <a:ext cx="80010" cy="82867"/>
                </a:xfrm>
                <a:custGeom>
                  <a:avLst/>
                  <a:gdLst>
                    <a:gd name="connsiteX0" fmla="*/ 80010 w 80010"/>
                    <a:gd name="connsiteY0" fmla="*/ 0 h 82867"/>
                    <a:gd name="connsiteX1" fmla="*/ 25718 w 80010"/>
                    <a:gd name="connsiteY1" fmla="*/ 27432 h 82867"/>
                    <a:gd name="connsiteX2" fmla="*/ 0 w 80010"/>
                    <a:gd name="connsiteY2" fmla="*/ 82868 h 82867"/>
                    <a:gd name="connsiteX3" fmla="*/ 46863 w 80010"/>
                    <a:gd name="connsiteY3" fmla="*/ 49149 h 82867"/>
                    <a:gd name="connsiteX4" fmla="*/ 80010 w 80010"/>
                    <a:gd name="connsiteY4" fmla="*/ 0 h 8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10" h="82867">
                      <a:moveTo>
                        <a:pt x="80010" y="0"/>
                      </a:moveTo>
                      <a:cubicBezTo>
                        <a:pt x="60579" y="7430"/>
                        <a:pt x="41148" y="13145"/>
                        <a:pt x="25718" y="27432"/>
                      </a:cubicBezTo>
                      <a:cubicBezTo>
                        <a:pt x="9716" y="41148"/>
                        <a:pt x="571" y="61151"/>
                        <a:pt x="0" y="82868"/>
                      </a:cubicBezTo>
                      <a:cubicBezTo>
                        <a:pt x="18288" y="76010"/>
                        <a:pt x="34861" y="64580"/>
                        <a:pt x="46863" y="49149"/>
                      </a:cubicBezTo>
                      <a:cubicBezTo>
                        <a:pt x="60008" y="33719"/>
                        <a:pt x="70866" y="17145"/>
                        <a:pt x="8001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0A58C084-9515-3E1B-40F7-819CCD59B2DC}"/>
                    </a:ext>
                  </a:extLst>
                </p:cNvPr>
                <p:cNvSpPr/>
                <p:nvPr/>
              </p:nvSpPr>
              <p:spPr>
                <a:xfrm>
                  <a:off x="4822241" y="3663085"/>
                  <a:ext cx="83439" cy="105727"/>
                </a:xfrm>
                <a:custGeom>
                  <a:avLst/>
                  <a:gdLst>
                    <a:gd name="connsiteX0" fmla="*/ 83439 w 83439"/>
                    <a:gd name="connsiteY0" fmla="*/ 105728 h 105727"/>
                    <a:gd name="connsiteX1" fmla="*/ 0 w 83439"/>
                    <a:gd name="connsiteY1" fmla="*/ 0 h 105727"/>
                    <a:gd name="connsiteX2" fmla="*/ 83439 w 83439"/>
                    <a:gd name="connsiteY2" fmla="*/ 105728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439" h="105727">
                      <a:moveTo>
                        <a:pt x="83439" y="105728"/>
                      </a:moveTo>
                      <a:cubicBezTo>
                        <a:pt x="41148" y="90869"/>
                        <a:pt x="6287" y="44577"/>
                        <a:pt x="0" y="0"/>
                      </a:cubicBezTo>
                      <a:cubicBezTo>
                        <a:pt x="39434" y="24574"/>
                        <a:pt x="69152" y="62294"/>
                        <a:pt x="83439" y="10572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87567FED-214E-6E18-4DE7-A135F34A6567}"/>
                    </a:ext>
                  </a:extLst>
                </p:cNvPr>
                <p:cNvSpPr/>
                <p:nvPr/>
              </p:nvSpPr>
              <p:spPr>
                <a:xfrm>
                  <a:off x="4930826" y="3961402"/>
                  <a:ext cx="230886" cy="149161"/>
                </a:xfrm>
                <a:custGeom>
                  <a:avLst/>
                  <a:gdLst>
                    <a:gd name="connsiteX0" fmla="*/ 230886 w 230886"/>
                    <a:gd name="connsiteY0" fmla="*/ 149162 h 149161"/>
                    <a:gd name="connsiteX1" fmla="*/ 224028 w 230886"/>
                    <a:gd name="connsiteY1" fmla="*/ 140589 h 149161"/>
                    <a:gd name="connsiteX2" fmla="*/ 202883 w 230886"/>
                    <a:gd name="connsiteY2" fmla="*/ 120015 h 149161"/>
                    <a:gd name="connsiteX3" fmla="*/ 117729 w 230886"/>
                    <a:gd name="connsiteY3" fmla="*/ 71438 h 149161"/>
                    <a:gd name="connsiteX4" fmla="*/ 68580 w 230886"/>
                    <a:gd name="connsiteY4" fmla="*/ 49149 h 149161"/>
                    <a:gd name="connsiteX5" fmla="*/ 30289 w 230886"/>
                    <a:gd name="connsiteY5" fmla="*/ 26861 h 149161"/>
                    <a:gd name="connsiteX6" fmla="*/ 7429 w 230886"/>
                    <a:gd name="connsiteY6" fmla="*/ 8001 h 149161"/>
                    <a:gd name="connsiteX7" fmla="*/ 1714 w 230886"/>
                    <a:gd name="connsiteY7" fmla="*/ 2286 h 149161"/>
                    <a:gd name="connsiteX8" fmla="*/ 0 w 230886"/>
                    <a:gd name="connsiteY8" fmla="*/ 0 h 149161"/>
                    <a:gd name="connsiteX9" fmla="*/ 8001 w 230886"/>
                    <a:gd name="connsiteY9" fmla="*/ 7430 h 149161"/>
                    <a:gd name="connsiteX10" fmla="*/ 31433 w 230886"/>
                    <a:gd name="connsiteY10" fmla="*/ 25718 h 149161"/>
                    <a:gd name="connsiteX11" fmla="*/ 69723 w 230886"/>
                    <a:gd name="connsiteY11" fmla="*/ 47435 h 149161"/>
                    <a:gd name="connsiteX12" fmla="*/ 118872 w 230886"/>
                    <a:gd name="connsiteY12" fmla="*/ 69723 h 149161"/>
                    <a:gd name="connsiteX13" fmla="*/ 204026 w 230886"/>
                    <a:gd name="connsiteY13" fmla="*/ 119444 h 149161"/>
                    <a:gd name="connsiteX14" fmla="*/ 225171 w 230886"/>
                    <a:gd name="connsiteY14" fmla="*/ 140589 h 149161"/>
                    <a:gd name="connsiteX15" fmla="*/ 229743 w 230886"/>
                    <a:gd name="connsiteY15" fmla="*/ 147447 h 149161"/>
                    <a:gd name="connsiteX16" fmla="*/ 230886 w 230886"/>
                    <a:gd name="connsiteY16" fmla="*/ 149162 h 14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0886" h="149161">
                      <a:moveTo>
                        <a:pt x="230886" y="149162"/>
                      </a:moveTo>
                      <a:cubicBezTo>
                        <a:pt x="230886" y="149162"/>
                        <a:pt x="228600" y="145733"/>
                        <a:pt x="224028" y="140589"/>
                      </a:cubicBezTo>
                      <a:cubicBezTo>
                        <a:pt x="217742" y="133160"/>
                        <a:pt x="210312" y="126302"/>
                        <a:pt x="202883" y="120015"/>
                      </a:cubicBezTo>
                      <a:cubicBezTo>
                        <a:pt x="176594" y="100013"/>
                        <a:pt x="148019" y="84011"/>
                        <a:pt x="117729" y="71438"/>
                      </a:cubicBezTo>
                      <a:cubicBezTo>
                        <a:pt x="100013" y="63437"/>
                        <a:pt x="83439" y="56579"/>
                        <a:pt x="68580" y="49149"/>
                      </a:cubicBezTo>
                      <a:cubicBezTo>
                        <a:pt x="55436" y="42863"/>
                        <a:pt x="42291" y="35433"/>
                        <a:pt x="30289" y="26861"/>
                      </a:cubicBezTo>
                      <a:cubicBezTo>
                        <a:pt x="22289" y="21146"/>
                        <a:pt x="14288" y="14859"/>
                        <a:pt x="7429" y="8001"/>
                      </a:cubicBezTo>
                      <a:cubicBezTo>
                        <a:pt x="5144" y="5144"/>
                        <a:pt x="2858" y="3429"/>
                        <a:pt x="1714" y="2286"/>
                      </a:cubicBezTo>
                      <a:cubicBezTo>
                        <a:pt x="572" y="1143"/>
                        <a:pt x="0" y="0"/>
                        <a:pt x="0" y="0"/>
                      </a:cubicBezTo>
                      <a:cubicBezTo>
                        <a:pt x="0" y="0"/>
                        <a:pt x="2858" y="2858"/>
                        <a:pt x="8001" y="7430"/>
                      </a:cubicBezTo>
                      <a:cubicBezTo>
                        <a:pt x="15431" y="14288"/>
                        <a:pt x="22860" y="20574"/>
                        <a:pt x="31433" y="25718"/>
                      </a:cubicBezTo>
                      <a:cubicBezTo>
                        <a:pt x="43434" y="33719"/>
                        <a:pt x="56579" y="41148"/>
                        <a:pt x="69723" y="47435"/>
                      </a:cubicBezTo>
                      <a:cubicBezTo>
                        <a:pt x="84582" y="54864"/>
                        <a:pt x="101727" y="62294"/>
                        <a:pt x="118872" y="69723"/>
                      </a:cubicBezTo>
                      <a:cubicBezTo>
                        <a:pt x="149162" y="82296"/>
                        <a:pt x="178308" y="98870"/>
                        <a:pt x="204026" y="119444"/>
                      </a:cubicBezTo>
                      <a:cubicBezTo>
                        <a:pt x="212027" y="125730"/>
                        <a:pt x="218884" y="133160"/>
                        <a:pt x="225171" y="140589"/>
                      </a:cubicBezTo>
                      <a:cubicBezTo>
                        <a:pt x="226886" y="142875"/>
                        <a:pt x="228600" y="145161"/>
                        <a:pt x="229743" y="147447"/>
                      </a:cubicBezTo>
                      <a:cubicBezTo>
                        <a:pt x="229743" y="147447"/>
                        <a:pt x="230314" y="148590"/>
                        <a:pt x="230886" y="14916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57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3" name="组合 512">
              <a:extLst>
                <a:ext uri="{FF2B5EF4-FFF2-40B4-BE49-F238E27FC236}">
                  <a16:creationId xmlns:a16="http://schemas.microsoft.com/office/drawing/2014/main" id="{602171B5-8D78-228D-41BF-73E187D6AF59}"/>
                </a:ext>
              </a:extLst>
            </p:cNvPr>
            <p:cNvGrpSpPr/>
            <p:nvPr/>
          </p:nvGrpSpPr>
          <p:grpSpPr>
            <a:xfrm rot="1419657">
              <a:off x="9030365" y="4930890"/>
              <a:ext cx="679929" cy="1399100"/>
              <a:chOff x="5003407" y="3501927"/>
              <a:chExt cx="306508" cy="630706"/>
            </a:xfrm>
          </p:grpSpPr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17B59E2F-B9C2-D5CC-0C00-A285A6CCCFA3}"/>
                  </a:ext>
                </a:extLst>
              </p:cNvPr>
              <p:cNvSpPr/>
              <p:nvPr/>
            </p:nvSpPr>
            <p:spPr>
              <a:xfrm>
                <a:off x="5003407" y="4039137"/>
                <a:ext cx="60578" cy="93496"/>
              </a:xfrm>
              <a:custGeom>
                <a:avLst/>
                <a:gdLst>
                  <a:gd name="connsiteX0" fmla="*/ 60579 w 60578"/>
                  <a:gd name="connsiteY0" fmla="*/ 0 h 93496"/>
                  <a:gd name="connsiteX1" fmla="*/ 0 w 60578"/>
                  <a:gd name="connsiteY1" fmla="*/ 86296 h 93496"/>
                  <a:gd name="connsiteX2" fmla="*/ 2286 w 60578"/>
                  <a:gd name="connsiteY2" fmla="*/ 93154 h 93496"/>
                  <a:gd name="connsiteX3" fmla="*/ 8573 w 60578"/>
                  <a:gd name="connsiteY3" fmla="*/ 92011 h 93496"/>
                  <a:gd name="connsiteX4" fmla="*/ 41148 w 60578"/>
                  <a:gd name="connsiteY4" fmla="*/ 50292 h 93496"/>
                  <a:gd name="connsiteX5" fmla="*/ 60579 w 60578"/>
                  <a:gd name="connsiteY5" fmla="*/ 0 h 9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78" h="93496">
                    <a:moveTo>
                      <a:pt x="60579" y="0"/>
                    </a:moveTo>
                    <a:cubicBezTo>
                      <a:pt x="25146" y="13716"/>
                      <a:pt x="1143" y="48006"/>
                      <a:pt x="0" y="86296"/>
                    </a:cubicBezTo>
                    <a:cubicBezTo>
                      <a:pt x="0" y="88583"/>
                      <a:pt x="0" y="92011"/>
                      <a:pt x="2286" y="93154"/>
                    </a:cubicBezTo>
                    <a:cubicBezTo>
                      <a:pt x="4572" y="93726"/>
                      <a:pt x="6858" y="93726"/>
                      <a:pt x="8573" y="92011"/>
                    </a:cubicBezTo>
                    <a:cubicBezTo>
                      <a:pt x="24574" y="83439"/>
                      <a:pt x="34290" y="66865"/>
                      <a:pt x="41148" y="50292"/>
                    </a:cubicBezTo>
                    <a:cubicBezTo>
                      <a:pt x="48006" y="33718"/>
                      <a:pt x="52006" y="16002"/>
                      <a:pt x="605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2D1512EA-B9A5-997E-5FD9-90333CDD111C}"/>
                  </a:ext>
                </a:extLst>
              </p:cNvPr>
              <p:cNvSpPr/>
              <p:nvPr/>
            </p:nvSpPr>
            <p:spPr>
              <a:xfrm>
                <a:off x="5149869" y="3896641"/>
                <a:ext cx="28473" cy="107068"/>
              </a:xfrm>
              <a:custGeom>
                <a:avLst/>
                <a:gdLst>
                  <a:gd name="connsiteX0" fmla="*/ 25559 w 28473"/>
                  <a:gd name="connsiteY0" fmla="*/ 107069 h 107068"/>
                  <a:gd name="connsiteX1" fmla="*/ 2699 w 28473"/>
                  <a:gd name="connsiteY1" fmla="*/ 6485 h 107068"/>
                  <a:gd name="connsiteX2" fmla="*/ 6700 w 28473"/>
                  <a:gd name="connsiteY2" fmla="*/ 198 h 107068"/>
                  <a:gd name="connsiteX3" fmla="*/ 14701 w 28473"/>
                  <a:gd name="connsiteY3" fmla="*/ 7056 h 107068"/>
                  <a:gd name="connsiteX4" fmla="*/ 25559 w 28473"/>
                  <a:gd name="connsiteY4" fmla="*/ 107069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73" h="107068">
                    <a:moveTo>
                      <a:pt x="25559" y="107069"/>
                    </a:moveTo>
                    <a:cubicBezTo>
                      <a:pt x="3271" y="78494"/>
                      <a:pt x="-4730" y="41918"/>
                      <a:pt x="2699" y="6485"/>
                    </a:cubicBezTo>
                    <a:cubicBezTo>
                      <a:pt x="3271" y="4199"/>
                      <a:pt x="4414" y="1341"/>
                      <a:pt x="6700" y="198"/>
                    </a:cubicBezTo>
                    <a:cubicBezTo>
                      <a:pt x="10129" y="-945"/>
                      <a:pt x="13558" y="3056"/>
                      <a:pt x="14701" y="7056"/>
                    </a:cubicBezTo>
                    <a:cubicBezTo>
                      <a:pt x="27845" y="38489"/>
                      <a:pt x="31846" y="73350"/>
                      <a:pt x="25559" y="1070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CBAD3BD5-0923-2D22-FB76-DF02CB146736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AAAE13D1-5B5C-09EC-081A-CFAD112DFC82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B30CEBB2-4B91-DC49-FC7D-05447061FBC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D8E1F19-7327-CB35-43D4-1954C34FBDD0}"/>
                  </a:ext>
                </a:extLst>
              </p:cNvPr>
              <p:cNvSpPr/>
              <p:nvPr/>
            </p:nvSpPr>
            <p:spPr>
              <a:xfrm>
                <a:off x="5073425" y="3775664"/>
                <a:ext cx="52854" cy="118300"/>
              </a:xfrm>
              <a:custGeom>
                <a:avLst/>
                <a:gdLst>
                  <a:gd name="connsiteX0" fmla="*/ 52854 w 52854"/>
                  <a:gd name="connsiteY0" fmla="*/ 116015 h 118300"/>
                  <a:gd name="connsiteX1" fmla="*/ 38567 w 52854"/>
                  <a:gd name="connsiteY1" fmla="*/ 52007 h 118300"/>
                  <a:gd name="connsiteX2" fmla="*/ 276 w 52854"/>
                  <a:gd name="connsiteY2" fmla="*/ 0 h 118300"/>
                  <a:gd name="connsiteX3" fmla="*/ 52854 w 52854"/>
                  <a:gd name="connsiteY3" fmla="*/ 118301 h 11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54" h="118300">
                    <a:moveTo>
                      <a:pt x="52854" y="116015"/>
                    </a:moveTo>
                    <a:cubicBezTo>
                      <a:pt x="50568" y="94298"/>
                      <a:pt x="45425" y="73152"/>
                      <a:pt x="38567" y="52007"/>
                    </a:cubicBezTo>
                    <a:cubicBezTo>
                      <a:pt x="31709" y="30861"/>
                      <a:pt x="17993" y="13145"/>
                      <a:pt x="276" y="0"/>
                    </a:cubicBezTo>
                    <a:cubicBezTo>
                      <a:pt x="-2581" y="45720"/>
                      <a:pt x="16850" y="89726"/>
                      <a:pt x="52854" y="118301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634ED269-DE21-5044-F43F-AB792714478E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9718BD88-A759-6A13-0BC5-DCB0229B8D27}"/>
                  </a:ext>
                </a:extLst>
              </p:cNvPr>
              <p:cNvSpPr/>
              <p:nvPr/>
            </p:nvSpPr>
            <p:spPr>
              <a:xfrm>
                <a:off x="5175428" y="3698512"/>
                <a:ext cx="78469" cy="130873"/>
              </a:xfrm>
              <a:custGeom>
                <a:avLst/>
                <a:gdLst>
                  <a:gd name="connsiteX0" fmla="*/ 0 w 78469"/>
                  <a:gd name="connsiteY0" fmla="*/ 130874 h 130873"/>
                  <a:gd name="connsiteX1" fmla="*/ 78296 w 78469"/>
                  <a:gd name="connsiteY1" fmla="*/ 0 h 130873"/>
                  <a:gd name="connsiteX2" fmla="*/ 0 w 78469"/>
                  <a:gd name="connsiteY2" fmla="*/ 130874 h 1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69" h="130873">
                    <a:moveTo>
                      <a:pt x="0" y="130874"/>
                    </a:moveTo>
                    <a:cubicBezTo>
                      <a:pt x="3429" y="79439"/>
                      <a:pt x="34290" y="26289"/>
                      <a:pt x="78296" y="0"/>
                    </a:cubicBezTo>
                    <a:cubicBezTo>
                      <a:pt x="81153" y="52578"/>
                      <a:pt x="48578" y="109728"/>
                      <a:pt x="0" y="13087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B311C5DD-0EB4-D9AF-D7A1-23AE718E0BF1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52E2EBDC-F594-1185-A004-34BA483BC034}"/>
                  </a:ext>
                </a:extLst>
              </p:cNvPr>
              <p:cNvSpPr/>
              <p:nvPr/>
            </p:nvSpPr>
            <p:spPr>
              <a:xfrm>
                <a:off x="5155425" y="3862974"/>
                <a:ext cx="116586" cy="24269"/>
              </a:xfrm>
              <a:custGeom>
                <a:avLst/>
                <a:gdLst>
                  <a:gd name="connsiteX0" fmla="*/ 1143 w 116586"/>
                  <a:gd name="connsiteY0" fmla="*/ 13268 h 24269"/>
                  <a:gd name="connsiteX1" fmla="*/ 22289 w 116586"/>
                  <a:gd name="connsiteY1" fmla="*/ 17269 h 24269"/>
                  <a:gd name="connsiteX2" fmla="*/ 109728 w 116586"/>
                  <a:gd name="connsiteY2" fmla="*/ 20698 h 24269"/>
                  <a:gd name="connsiteX3" fmla="*/ 116586 w 116586"/>
                  <a:gd name="connsiteY3" fmla="*/ 15554 h 24269"/>
                  <a:gd name="connsiteX4" fmla="*/ 111443 w 116586"/>
                  <a:gd name="connsiteY4" fmla="*/ 9839 h 24269"/>
                  <a:gd name="connsiteX5" fmla="*/ 55436 w 116586"/>
                  <a:gd name="connsiteY5" fmla="*/ 695 h 24269"/>
                  <a:gd name="connsiteX6" fmla="*/ 0 w 116586"/>
                  <a:gd name="connsiteY6" fmla="*/ 12125 h 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586" h="24269">
                    <a:moveTo>
                      <a:pt x="1143" y="13268"/>
                    </a:moveTo>
                    <a:cubicBezTo>
                      <a:pt x="9716" y="12125"/>
                      <a:pt x="14288" y="14411"/>
                      <a:pt x="22289" y="17269"/>
                    </a:cubicBezTo>
                    <a:cubicBezTo>
                      <a:pt x="50864" y="25270"/>
                      <a:pt x="80582" y="26413"/>
                      <a:pt x="109728" y="20698"/>
                    </a:cubicBezTo>
                    <a:cubicBezTo>
                      <a:pt x="112586" y="20126"/>
                      <a:pt x="116586" y="18983"/>
                      <a:pt x="116586" y="15554"/>
                    </a:cubicBezTo>
                    <a:cubicBezTo>
                      <a:pt x="116586" y="12125"/>
                      <a:pt x="114300" y="10982"/>
                      <a:pt x="111443" y="9839"/>
                    </a:cubicBezTo>
                    <a:cubicBezTo>
                      <a:pt x="93726" y="1838"/>
                      <a:pt x="74295" y="-1591"/>
                      <a:pt x="55436" y="695"/>
                    </a:cubicBezTo>
                    <a:cubicBezTo>
                      <a:pt x="36576" y="2410"/>
                      <a:pt x="18860" y="1267"/>
                      <a:pt x="0" y="12125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66551062-C302-5C99-CE6E-73D5175F086C}"/>
                  </a:ext>
                </a:extLst>
              </p:cNvPr>
              <p:cNvSpPr/>
              <p:nvPr/>
            </p:nvSpPr>
            <p:spPr>
              <a:xfrm>
                <a:off x="5069129" y="3716393"/>
                <a:ext cx="123034" cy="35377"/>
              </a:xfrm>
              <a:custGeom>
                <a:avLst/>
                <a:gdLst>
                  <a:gd name="connsiteX0" fmla="*/ 0 w 123034"/>
                  <a:gd name="connsiteY0" fmla="*/ 28405 h 35377"/>
                  <a:gd name="connsiteX1" fmla="*/ 118872 w 123034"/>
                  <a:gd name="connsiteY1" fmla="*/ 15832 h 35377"/>
                  <a:gd name="connsiteX2" fmla="*/ 122873 w 123034"/>
                  <a:gd name="connsiteY2" fmla="*/ 11831 h 35377"/>
                  <a:gd name="connsiteX3" fmla="*/ 114871 w 123034"/>
                  <a:gd name="connsiteY3" fmla="*/ 3830 h 35377"/>
                  <a:gd name="connsiteX4" fmla="*/ 0 w 123034"/>
                  <a:gd name="connsiteY4" fmla="*/ 28405 h 35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4" h="35377">
                    <a:moveTo>
                      <a:pt x="0" y="28405"/>
                    </a:moveTo>
                    <a:cubicBezTo>
                      <a:pt x="39434" y="40978"/>
                      <a:pt x="82868" y="36406"/>
                      <a:pt x="118872" y="15832"/>
                    </a:cubicBezTo>
                    <a:cubicBezTo>
                      <a:pt x="120586" y="15260"/>
                      <a:pt x="121729" y="13546"/>
                      <a:pt x="122873" y="11831"/>
                    </a:cubicBezTo>
                    <a:cubicBezTo>
                      <a:pt x="124016" y="7831"/>
                      <a:pt x="118872" y="4973"/>
                      <a:pt x="114871" y="3830"/>
                    </a:cubicBezTo>
                    <a:cubicBezTo>
                      <a:pt x="73724" y="-5314"/>
                      <a:pt x="32576" y="1544"/>
                      <a:pt x="0" y="284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9A8B21FD-14E3-2D9C-7DD7-B23CD0B64062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3E2AC58F-5175-CAFF-7A35-35FCA521DD4B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2EDAC3CB-531E-370E-08AB-B7E294159046}"/>
                  </a:ext>
                </a:extLst>
              </p:cNvPr>
              <p:cNvSpPr/>
              <p:nvPr/>
            </p:nvSpPr>
            <p:spPr>
              <a:xfrm>
                <a:off x="5041010" y="3541932"/>
                <a:ext cx="38554" cy="125158"/>
              </a:xfrm>
              <a:custGeom>
                <a:avLst/>
                <a:gdLst>
                  <a:gd name="connsiteX0" fmla="*/ 8687 w 38554"/>
                  <a:gd name="connsiteY0" fmla="*/ 125158 h 125158"/>
                  <a:gd name="connsiteX1" fmla="*/ 36120 w 38554"/>
                  <a:gd name="connsiteY1" fmla="*/ 53721 h 125158"/>
                  <a:gd name="connsiteX2" fmla="*/ 30405 w 38554"/>
                  <a:gd name="connsiteY2" fmla="*/ 0 h 125158"/>
                  <a:gd name="connsiteX3" fmla="*/ 2972 w 38554"/>
                  <a:gd name="connsiteY3" fmla="*/ 34290 h 125158"/>
                  <a:gd name="connsiteX4" fmla="*/ 1830 w 38554"/>
                  <a:gd name="connsiteY4" fmla="*/ 79438 h 125158"/>
                  <a:gd name="connsiteX5" fmla="*/ 8687 w 38554"/>
                  <a:gd name="connsiteY5" fmla="*/ 125158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54" h="125158">
                    <a:moveTo>
                      <a:pt x="8687" y="125158"/>
                    </a:moveTo>
                    <a:cubicBezTo>
                      <a:pt x="22404" y="103441"/>
                      <a:pt x="31547" y="78867"/>
                      <a:pt x="36120" y="53721"/>
                    </a:cubicBezTo>
                    <a:cubicBezTo>
                      <a:pt x="39549" y="35433"/>
                      <a:pt x="40692" y="15430"/>
                      <a:pt x="30405" y="0"/>
                    </a:cubicBezTo>
                    <a:cubicBezTo>
                      <a:pt x="16689" y="6858"/>
                      <a:pt x="6402" y="19431"/>
                      <a:pt x="2972" y="34290"/>
                    </a:cubicBezTo>
                    <a:cubicBezTo>
                      <a:pt x="-456" y="49149"/>
                      <a:pt x="-1028" y="64579"/>
                      <a:pt x="1830" y="79438"/>
                    </a:cubicBezTo>
                    <a:cubicBezTo>
                      <a:pt x="3544" y="94869"/>
                      <a:pt x="6973" y="109728"/>
                      <a:pt x="8687" y="12515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AD96B2F0-3735-8A9F-609E-96248452C839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C34CE7FB-52B5-DA03-58C1-6C16FA88B66F}"/>
                  </a:ext>
                </a:extLst>
              </p:cNvPr>
              <p:cNvSpPr/>
              <p:nvPr/>
            </p:nvSpPr>
            <p:spPr>
              <a:xfrm>
                <a:off x="5070843" y="3585509"/>
                <a:ext cx="124586" cy="91868"/>
              </a:xfrm>
              <a:custGeom>
                <a:avLst/>
                <a:gdLst>
                  <a:gd name="connsiteX0" fmla="*/ 0 w 124586"/>
                  <a:gd name="connsiteY0" fmla="*/ 91869 h 91868"/>
                  <a:gd name="connsiteX1" fmla="*/ 68009 w 124586"/>
                  <a:gd name="connsiteY1" fmla="*/ 60436 h 91868"/>
                  <a:gd name="connsiteX2" fmla="*/ 121729 w 124586"/>
                  <a:gd name="connsiteY2" fmla="*/ 10144 h 91868"/>
                  <a:gd name="connsiteX3" fmla="*/ 124587 w 124586"/>
                  <a:gd name="connsiteY3" fmla="*/ 5001 h 91868"/>
                  <a:gd name="connsiteX4" fmla="*/ 120587 w 124586"/>
                  <a:gd name="connsiteY4" fmla="*/ 429 h 91868"/>
                  <a:gd name="connsiteX5" fmla="*/ 113729 w 124586"/>
                  <a:gd name="connsiteY5" fmla="*/ 429 h 91868"/>
                  <a:gd name="connsiteX6" fmla="*/ 46863 w 124586"/>
                  <a:gd name="connsiteY6" fmla="*/ 36433 h 91868"/>
                  <a:gd name="connsiteX7" fmla="*/ 0 w 124586"/>
                  <a:gd name="connsiteY7" fmla="*/ 91869 h 9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586" h="91868">
                    <a:moveTo>
                      <a:pt x="0" y="91869"/>
                    </a:moveTo>
                    <a:cubicBezTo>
                      <a:pt x="24003" y="84439"/>
                      <a:pt x="46863" y="74152"/>
                      <a:pt x="68009" y="60436"/>
                    </a:cubicBezTo>
                    <a:cubicBezTo>
                      <a:pt x="88011" y="45577"/>
                      <a:pt x="105728" y="29004"/>
                      <a:pt x="121729" y="10144"/>
                    </a:cubicBezTo>
                    <a:cubicBezTo>
                      <a:pt x="123444" y="9001"/>
                      <a:pt x="124016" y="6715"/>
                      <a:pt x="124587" y="5001"/>
                    </a:cubicBezTo>
                    <a:cubicBezTo>
                      <a:pt x="124016" y="2715"/>
                      <a:pt x="122873" y="1000"/>
                      <a:pt x="120587" y="429"/>
                    </a:cubicBezTo>
                    <a:cubicBezTo>
                      <a:pt x="118301" y="-143"/>
                      <a:pt x="116014" y="-143"/>
                      <a:pt x="113729" y="429"/>
                    </a:cubicBezTo>
                    <a:cubicBezTo>
                      <a:pt x="88583" y="5572"/>
                      <a:pt x="65151" y="18145"/>
                      <a:pt x="46863" y="36433"/>
                    </a:cubicBezTo>
                    <a:cubicBezTo>
                      <a:pt x="29718" y="53007"/>
                      <a:pt x="13716" y="71295"/>
                      <a:pt x="0" y="91869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E006E56F-8FF8-0F6B-A274-89B78771C0A0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34FC572-0460-87E0-AB26-9C773ED496DA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0E65CF83-B57E-9584-2E48-EB988D9D1235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90BCDA91-E8CA-9CC1-F2F2-3B573083143B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BB899ACE-16B9-6B0F-3F8B-3A2C838D52C9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062B9B9F-C334-7F27-BAC2-9566F2C1C0A9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1BB17768-2C73-9D66-9097-5CC7E835FD71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92EF5A90-49D1-2279-E979-78C66EE7064A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8D3A1584-22B8-A795-54EC-4B4B8C3AD3CC}"/>
                  </a:ext>
                </a:extLst>
              </p:cNvPr>
              <p:cNvSpPr/>
              <p:nvPr/>
            </p:nvSpPr>
            <p:spPr>
              <a:xfrm>
                <a:off x="5188573" y="3933365"/>
                <a:ext cx="98869" cy="72613"/>
              </a:xfrm>
              <a:custGeom>
                <a:avLst/>
                <a:gdLst>
                  <a:gd name="connsiteX0" fmla="*/ 0 w 98869"/>
                  <a:gd name="connsiteY0" fmla="*/ 72614 h 72613"/>
                  <a:gd name="connsiteX1" fmla="*/ 98869 w 98869"/>
                  <a:gd name="connsiteY1" fmla="*/ 33 h 72613"/>
                  <a:gd name="connsiteX2" fmla="*/ 36576 w 98869"/>
                  <a:gd name="connsiteY2" fmla="*/ 20036 h 72613"/>
                  <a:gd name="connsiteX3" fmla="*/ 0 w 98869"/>
                  <a:gd name="connsiteY3" fmla="*/ 72614 h 7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69" h="72613">
                    <a:moveTo>
                      <a:pt x="0" y="72614"/>
                    </a:moveTo>
                    <a:cubicBezTo>
                      <a:pt x="42291" y="64041"/>
                      <a:pt x="78295" y="37181"/>
                      <a:pt x="98869" y="33"/>
                    </a:cubicBezTo>
                    <a:cubicBezTo>
                      <a:pt x="76581" y="-539"/>
                      <a:pt x="54293" y="6319"/>
                      <a:pt x="36576" y="20036"/>
                    </a:cubicBezTo>
                    <a:cubicBezTo>
                      <a:pt x="18288" y="32609"/>
                      <a:pt x="5143" y="51468"/>
                      <a:pt x="0" y="7261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FDF9B1E3-5E9B-E3AA-901B-C68C4FEEB803}"/>
                  </a:ext>
                </a:extLst>
              </p:cNvPr>
              <p:cNvSpPr/>
              <p:nvPr/>
            </p:nvSpPr>
            <p:spPr>
              <a:xfrm>
                <a:off x="5187430" y="3878534"/>
                <a:ext cx="72879" cy="103441"/>
              </a:xfrm>
              <a:custGeom>
                <a:avLst/>
                <a:gdLst>
                  <a:gd name="connsiteX0" fmla="*/ 0 w 72879"/>
                  <a:gd name="connsiteY0" fmla="*/ 103442 h 103441"/>
                  <a:gd name="connsiteX1" fmla="*/ 72581 w 72879"/>
                  <a:gd name="connsiteY1" fmla="*/ 0 h 103441"/>
                  <a:gd name="connsiteX2" fmla="*/ 56578 w 72879"/>
                  <a:gd name="connsiteY2" fmla="*/ 50864 h 103441"/>
                  <a:gd name="connsiteX3" fmla="*/ 15431 w 72879"/>
                  <a:gd name="connsiteY3" fmla="*/ 86868 h 103441"/>
                  <a:gd name="connsiteX4" fmla="*/ 0 w 72879"/>
                  <a:gd name="connsiteY4" fmla="*/ 103442 h 1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03441">
                    <a:moveTo>
                      <a:pt x="0" y="103442"/>
                    </a:moveTo>
                    <a:cubicBezTo>
                      <a:pt x="6286" y="59436"/>
                      <a:pt x="33147" y="21146"/>
                      <a:pt x="72581" y="0"/>
                    </a:cubicBezTo>
                    <a:cubicBezTo>
                      <a:pt x="74295" y="18288"/>
                      <a:pt x="68580" y="36576"/>
                      <a:pt x="56578" y="50864"/>
                    </a:cubicBezTo>
                    <a:cubicBezTo>
                      <a:pt x="44577" y="64580"/>
                      <a:pt x="30861" y="76581"/>
                      <a:pt x="15431" y="86868"/>
                    </a:cubicBezTo>
                    <a:cubicBezTo>
                      <a:pt x="9716" y="90869"/>
                      <a:pt x="1714" y="96584"/>
                      <a:pt x="0" y="10344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BADDA70-6B90-AEED-6493-F9F14325C028}"/>
                  </a:ext>
                </a:extLst>
              </p:cNvPr>
              <p:cNvSpPr/>
              <p:nvPr/>
            </p:nvSpPr>
            <p:spPr>
              <a:xfrm>
                <a:off x="5165141" y="3797747"/>
                <a:ext cx="144774" cy="45926"/>
              </a:xfrm>
              <a:custGeom>
                <a:avLst/>
                <a:gdLst>
                  <a:gd name="connsiteX0" fmla="*/ 0 w 144774"/>
                  <a:gd name="connsiteY0" fmla="*/ 45926 h 45926"/>
                  <a:gd name="connsiteX1" fmla="*/ 111443 w 144774"/>
                  <a:gd name="connsiteY1" fmla="*/ 41926 h 45926"/>
                  <a:gd name="connsiteX2" fmla="*/ 134303 w 144774"/>
                  <a:gd name="connsiteY2" fmla="*/ 36211 h 45926"/>
                  <a:gd name="connsiteX3" fmla="*/ 142875 w 144774"/>
                  <a:gd name="connsiteY3" fmla="*/ 12207 h 45926"/>
                  <a:gd name="connsiteX4" fmla="*/ 130874 w 144774"/>
                  <a:gd name="connsiteY4" fmla="*/ 2492 h 45926"/>
                  <a:gd name="connsiteX5" fmla="*/ 111443 w 144774"/>
                  <a:gd name="connsiteY5" fmla="*/ 206 h 45926"/>
                  <a:gd name="connsiteX6" fmla="*/ 2286 w 144774"/>
                  <a:gd name="connsiteY6" fmla="*/ 43640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774" h="45926">
                    <a:moveTo>
                      <a:pt x="0" y="45926"/>
                    </a:moveTo>
                    <a:cubicBezTo>
                      <a:pt x="36004" y="35639"/>
                      <a:pt x="74295" y="43640"/>
                      <a:pt x="111443" y="41926"/>
                    </a:cubicBezTo>
                    <a:cubicBezTo>
                      <a:pt x="119444" y="41926"/>
                      <a:pt x="127444" y="40211"/>
                      <a:pt x="134303" y="36211"/>
                    </a:cubicBezTo>
                    <a:cubicBezTo>
                      <a:pt x="143447" y="31639"/>
                      <a:pt x="147447" y="20780"/>
                      <a:pt x="142875" y="12207"/>
                    </a:cubicBezTo>
                    <a:cubicBezTo>
                      <a:pt x="140589" y="7635"/>
                      <a:pt x="136017" y="3635"/>
                      <a:pt x="130874" y="2492"/>
                    </a:cubicBezTo>
                    <a:cubicBezTo>
                      <a:pt x="124587" y="206"/>
                      <a:pt x="117729" y="-365"/>
                      <a:pt x="111443" y="206"/>
                    </a:cubicBezTo>
                    <a:cubicBezTo>
                      <a:pt x="70866" y="1920"/>
                      <a:pt x="34290" y="18494"/>
                      <a:pt x="2286" y="43640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1D0E82AE-7571-48E9-B44F-053B3FAE0048}"/>
                  </a:ext>
                </a:extLst>
              </p:cNvPr>
              <p:cNvSpPr/>
              <p:nvPr/>
            </p:nvSpPr>
            <p:spPr>
              <a:xfrm>
                <a:off x="5090846" y="3642499"/>
                <a:ext cx="118300" cy="80581"/>
              </a:xfrm>
              <a:custGeom>
                <a:avLst/>
                <a:gdLst>
                  <a:gd name="connsiteX0" fmla="*/ 0 w 118300"/>
                  <a:gd name="connsiteY0" fmla="*/ 80581 h 80581"/>
                  <a:gd name="connsiteX1" fmla="*/ 118301 w 118300"/>
                  <a:gd name="connsiteY1" fmla="*/ 0 h 80581"/>
                  <a:gd name="connsiteX2" fmla="*/ 69723 w 118300"/>
                  <a:gd name="connsiteY2" fmla="*/ 54864 h 80581"/>
                  <a:gd name="connsiteX3" fmla="*/ 0 w 118300"/>
                  <a:gd name="connsiteY3" fmla="*/ 80581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00" h="80581">
                    <a:moveTo>
                      <a:pt x="0" y="80581"/>
                    </a:moveTo>
                    <a:cubicBezTo>
                      <a:pt x="24574" y="36576"/>
                      <a:pt x="68580" y="6286"/>
                      <a:pt x="118301" y="0"/>
                    </a:cubicBezTo>
                    <a:cubicBezTo>
                      <a:pt x="108585" y="23431"/>
                      <a:pt x="91440" y="42863"/>
                      <a:pt x="69723" y="54864"/>
                    </a:cubicBezTo>
                    <a:cubicBezTo>
                      <a:pt x="48006" y="68008"/>
                      <a:pt x="24574" y="76581"/>
                      <a:pt x="0" y="8058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45DBE9AC-E451-48B6-0D5B-C8339B9E3990}"/>
                  </a:ext>
                </a:extLst>
              </p:cNvPr>
              <p:cNvSpPr/>
              <p:nvPr/>
            </p:nvSpPr>
            <p:spPr>
              <a:xfrm>
                <a:off x="5090846" y="3501927"/>
                <a:ext cx="90296" cy="129158"/>
              </a:xfrm>
              <a:custGeom>
                <a:avLst/>
                <a:gdLst>
                  <a:gd name="connsiteX0" fmla="*/ 1143 w 90296"/>
                  <a:gd name="connsiteY0" fmla="*/ 129159 h 129158"/>
                  <a:gd name="connsiteX1" fmla="*/ 90297 w 90296"/>
                  <a:gd name="connsiteY1" fmla="*/ 0 h 129158"/>
                  <a:gd name="connsiteX2" fmla="*/ 45720 w 90296"/>
                  <a:gd name="connsiteY2" fmla="*/ 24574 h 129158"/>
                  <a:gd name="connsiteX3" fmla="*/ 0 w 90296"/>
                  <a:gd name="connsiteY3" fmla="*/ 128588 h 12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96" h="129158">
                    <a:moveTo>
                      <a:pt x="1143" y="129159"/>
                    </a:moveTo>
                    <a:cubicBezTo>
                      <a:pt x="38291" y="92011"/>
                      <a:pt x="68580" y="48006"/>
                      <a:pt x="90297" y="0"/>
                    </a:cubicBezTo>
                    <a:cubicBezTo>
                      <a:pt x="73152" y="1143"/>
                      <a:pt x="57722" y="12001"/>
                      <a:pt x="45720" y="24574"/>
                    </a:cubicBezTo>
                    <a:cubicBezTo>
                      <a:pt x="18288" y="52578"/>
                      <a:pt x="1714" y="89725"/>
                      <a:pt x="0" y="128588"/>
                    </a:cubicBezTo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CCB81E68-D02B-C834-0665-E70E70559FEE}"/>
                  </a:ext>
                </a:extLst>
              </p:cNvPr>
              <p:cNvSpPr/>
              <p:nvPr/>
            </p:nvSpPr>
            <p:spPr>
              <a:xfrm>
                <a:off x="5138066" y="3867819"/>
                <a:ext cx="51077" cy="33004"/>
              </a:xfrm>
              <a:custGeom>
                <a:avLst/>
                <a:gdLst>
                  <a:gd name="connsiteX0" fmla="*/ 214 w 51077"/>
                  <a:gd name="connsiteY0" fmla="*/ 33004 h 33004"/>
                  <a:gd name="connsiteX1" fmla="*/ 1929 w 51077"/>
                  <a:gd name="connsiteY1" fmla="*/ 23289 h 33004"/>
                  <a:gd name="connsiteX2" fmla="*/ 18502 w 51077"/>
                  <a:gd name="connsiteY2" fmla="*/ 6144 h 33004"/>
                  <a:gd name="connsiteX3" fmla="*/ 41362 w 51077"/>
                  <a:gd name="connsiteY3" fmla="*/ 429 h 33004"/>
                  <a:gd name="connsiteX4" fmla="*/ 51078 w 51077"/>
                  <a:gd name="connsiteY4" fmla="*/ 429 h 33004"/>
                  <a:gd name="connsiteX5" fmla="*/ 41362 w 51077"/>
                  <a:gd name="connsiteY5" fmla="*/ 2143 h 33004"/>
                  <a:gd name="connsiteX6" fmla="*/ 19074 w 51077"/>
                  <a:gd name="connsiteY6" fmla="*/ 8430 h 33004"/>
                  <a:gd name="connsiteX7" fmla="*/ 3072 w 51077"/>
                  <a:gd name="connsiteY7" fmla="*/ 23860 h 33004"/>
                  <a:gd name="connsiteX8" fmla="*/ 214 w 51077"/>
                  <a:gd name="connsiteY8" fmla="*/ 33004 h 3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77" h="33004">
                    <a:moveTo>
                      <a:pt x="214" y="33004"/>
                    </a:moveTo>
                    <a:cubicBezTo>
                      <a:pt x="-357" y="29575"/>
                      <a:pt x="214" y="26146"/>
                      <a:pt x="1929" y="23289"/>
                    </a:cubicBezTo>
                    <a:cubicBezTo>
                      <a:pt x="5358" y="15859"/>
                      <a:pt x="11073" y="9573"/>
                      <a:pt x="18502" y="6144"/>
                    </a:cubicBezTo>
                    <a:cubicBezTo>
                      <a:pt x="25932" y="2715"/>
                      <a:pt x="33362" y="1000"/>
                      <a:pt x="41362" y="429"/>
                    </a:cubicBezTo>
                    <a:cubicBezTo>
                      <a:pt x="44792" y="-143"/>
                      <a:pt x="47649" y="-143"/>
                      <a:pt x="51078" y="429"/>
                    </a:cubicBezTo>
                    <a:cubicBezTo>
                      <a:pt x="47649" y="1000"/>
                      <a:pt x="44792" y="1572"/>
                      <a:pt x="41362" y="2143"/>
                    </a:cubicBezTo>
                    <a:cubicBezTo>
                      <a:pt x="33933" y="2715"/>
                      <a:pt x="25932" y="5000"/>
                      <a:pt x="19074" y="8430"/>
                    </a:cubicBezTo>
                    <a:cubicBezTo>
                      <a:pt x="12216" y="11859"/>
                      <a:pt x="6501" y="17002"/>
                      <a:pt x="3072" y="23860"/>
                    </a:cubicBezTo>
                    <a:cubicBezTo>
                      <a:pt x="1929" y="26718"/>
                      <a:pt x="786" y="30147"/>
                      <a:pt x="214" y="3300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F15F367E-1720-BB59-BCBC-347FD5AE5FE7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5DFEFFD6-B05B-C52D-35D3-E39C4C5F0851}"/>
                  </a:ext>
                </a:extLst>
              </p:cNvPr>
              <p:cNvSpPr/>
              <p:nvPr/>
            </p:nvSpPr>
            <p:spPr>
              <a:xfrm>
                <a:off x="5024406" y="3694517"/>
                <a:ext cx="97872" cy="125158"/>
              </a:xfrm>
              <a:custGeom>
                <a:avLst/>
                <a:gdLst>
                  <a:gd name="connsiteX0" fmla="*/ 97872 w 97872"/>
                  <a:gd name="connsiteY0" fmla="*/ 0 h 125158"/>
                  <a:gd name="connsiteX1" fmla="*/ 93300 w 97872"/>
                  <a:gd name="connsiteY1" fmla="*/ 4572 h 125158"/>
                  <a:gd name="connsiteX2" fmla="*/ 80727 w 97872"/>
                  <a:gd name="connsiteY2" fmla="*/ 16574 h 125158"/>
                  <a:gd name="connsiteX3" fmla="*/ 40151 w 97872"/>
                  <a:gd name="connsiteY3" fmla="*/ 57721 h 125158"/>
                  <a:gd name="connsiteX4" fmla="*/ 4718 w 97872"/>
                  <a:gd name="connsiteY4" fmla="*/ 102299 h 125158"/>
                  <a:gd name="connsiteX5" fmla="*/ 1289 w 97872"/>
                  <a:gd name="connsiteY5" fmla="*/ 118872 h 125158"/>
                  <a:gd name="connsiteX6" fmla="*/ 1860 w 97872"/>
                  <a:gd name="connsiteY6" fmla="*/ 125159 h 125158"/>
                  <a:gd name="connsiteX7" fmla="*/ 1289 w 97872"/>
                  <a:gd name="connsiteY7" fmla="*/ 123444 h 125158"/>
                  <a:gd name="connsiteX8" fmla="*/ 146 w 97872"/>
                  <a:gd name="connsiteY8" fmla="*/ 118872 h 125158"/>
                  <a:gd name="connsiteX9" fmla="*/ 3003 w 97872"/>
                  <a:gd name="connsiteY9" fmla="*/ 101727 h 125158"/>
                  <a:gd name="connsiteX10" fmla="*/ 17291 w 97872"/>
                  <a:gd name="connsiteY10" fmla="*/ 80010 h 125158"/>
                  <a:gd name="connsiteX11" fmla="*/ 38436 w 97872"/>
                  <a:gd name="connsiteY11" fmla="*/ 56007 h 125158"/>
                  <a:gd name="connsiteX12" fmla="*/ 79584 w 97872"/>
                  <a:gd name="connsiteY12" fmla="*/ 15431 h 125158"/>
                  <a:gd name="connsiteX13" fmla="*/ 92729 w 97872"/>
                  <a:gd name="connsiteY13" fmla="*/ 4001 h 125158"/>
                  <a:gd name="connsiteX14" fmla="*/ 97872 w 97872"/>
                  <a:gd name="connsiteY14" fmla="*/ 0 h 12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872" h="125158">
                    <a:moveTo>
                      <a:pt x="97872" y="0"/>
                    </a:moveTo>
                    <a:cubicBezTo>
                      <a:pt x="96729" y="1714"/>
                      <a:pt x="95015" y="3429"/>
                      <a:pt x="93300" y="4572"/>
                    </a:cubicBezTo>
                    <a:lnTo>
                      <a:pt x="80727" y="16574"/>
                    </a:lnTo>
                    <a:cubicBezTo>
                      <a:pt x="69869" y="26861"/>
                      <a:pt x="55581" y="41148"/>
                      <a:pt x="40151" y="57721"/>
                    </a:cubicBezTo>
                    <a:cubicBezTo>
                      <a:pt x="24720" y="74295"/>
                      <a:pt x="10433" y="89154"/>
                      <a:pt x="4718" y="102299"/>
                    </a:cubicBezTo>
                    <a:cubicBezTo>
                      <a:pt x="2432" y="107442"/>
                      <a:pt x="1289" y="113157"/>
                      <a:pt x="1289" y="118872"/>
                    </a:cubicBezTo>
                    <a:cubicBezTo>
                      <a:pt x="1289" y="122873"/>
                      <a:pt x="2432" y="125159"/>
                      <a:pt x="1860" y="125159"/>
                    </a:cubicBezTo>
                    <a:cubicBezTo>
                      <a:pt x="1289" y="125159"/>
                      <a:pt x="1860" y="124587"/>
                      <a:pt x="1289" y="123444"/>
                    </a:cubicBezTo>
                    <a:cubicBezTo>
                      <a:pt x="717" y="121729"/>
                      <a:pt x="717" y="120586"/>
                      <a:pt x="146" y="118872"/>
                    </a:cubicBezTo>
                    <a:cubicBezTo>
                      <a:pt x="-426" y="113157"/>
                      <a:pt x="717" y="106871"/>
                      <a:pt x="3003" y="101727"/>
                    </a:cubicBezTo>
                    <a:cubicBezTo>
                      <a:pt x="6432" y="93726"/>
                      <a:pt x="11576" y="86296"/>
                      <a:pt x="17291" y="80010"/>
                    </a:cubicBezTo>
                    <a:cubicBezTo>
                      <a:pt x="23577" y="72581"/>
                      <a:pt x="30435" y="64579"/>
                      <a:pt x="38436" y="56007"/>
                    </a:cubicBezTo>
                    <a:cubicBezTo>
                      <a:pt x="53867" y="39434"/>
                      <a:pt x="68154" y="25146"/>
                      <a:pt x="79584" y="15431"/>
                    </a:cubicBezTo>
                    <a:cubicBezTo>
                      <a:pt x="85299" y="10287"/>
                      <a:pt x="89871" y="6858"/>
                      <a:pt x="92729" y="4001"/>
                    </a:cubicBezTo>
                    <a:cubicBezTo>
                      <a:pt x="94443" y="2858"/>
                      <a:pt x="96158" y="1143"/>
                      <a:pt x="9787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3244F9DD-4A3D-CEC6-832F-ECFB07071771}"/>
                  </a:ext>
                </a:extLst>
              </p:cNvPr>
              <p:cNvSpPr/>
              <p:nvPr/>
            </p:nvSpPr>
            <p:spPr>
              <a:xfrm>
                <a:off x="5027981" y="3573365"/>
                <a:ext cx="88582" cy="224027"/>
              </a:xfrm>
              <a:custGeom>
                <a:avLst/>
                <a:gdLst>
                  <a:gd name="connsiteX0" fmla="*/ 88583 w 88582"/>
                  <a:gd name="connsiteY0" fmla="*/ 0 h 224027"/>
                  <a:gd name="connsiteX1" fmla="*/ 88011 w 88582"/>
                  <a:gd name="connsiteY1" fmla="*/ 2286 h 224027"/>
                  <a:gd name="connsiteX2" fmla="*/ 85154 w 88582"/>
                  <a:gd name="connsiteY2" fmla="*/ 8573 h 224027"/>
                  <a:gd name="connsiteX3" fmla="*/ 74867 w 88582"/>
                  <a:gd name="connsiteY3" fmla="*/ 32575 h 224027"/>
                  <a:gd name="connsiteX4" fmla="*/ 41148 w 88582"/>
                  <a:gd name="connsiteY4" fmla="*/ 110871 h 224027"/>
                  <a:gd name="connsiteX5" fmla="*/ 10287 w 88582"/>
                  <a:gd name="connsiteY5" fmla="*/ 190309 h 224027"/>
                  <a:gd name="connsiteX6" fmla="*/ 2858 w 88582"/>
                  <a:gd name="connsiteY6" fmla="*/ 214884 h 224027"/>
                  <a:gd name="connsiteX7" fmla="*/ 1143 w 88582"/>
                  <a:gd name="connsiteY7" fmla="*/ 221742 h 224027"/>
                  <a:gd name="connsiteX8" fmla="*/ 0 w 88582"/>
                  <a:gd name="connsiteY8" fmla="*/ 224028 h 224027"/>
                  <a:gd name="connsiteX9" fmla="*/ 572 w 88582"/>
                  <a:gd name="connsiteY9" fmla="*/ 221742 h 224027"/>
                  <a:gd name="connsiteX10" fmla="*/ 2286 w 88582"/>
                  <a:gd name="connsiteY10" fmla="*/ 214884 h 224027"/>
                  <a:gd name="connsiteX11" fmla="*/ 9144 w 88582"/>
                  <a:gd name="connsiteY11" fmla="*/ 189738 h 224027"/>
                  <a:gd name="connsiteX12" fmla="*/ 39434 w 88582"/>
                  <a:gd name="connsiteY12" fmla="*/ 109728 h 224027"/>
                  <a:gd name="connsiteX13" fmla="*/ 73724 w 88582"/>
                  <a:gd name="connsiteY13" fmla="*/ 31433 h 224027"/>
                  <a:gd name="connsiteX14" fmla="*/ 84582 w 88582"/>
                  <a:gd name="connsiteY14" fmla="*/ 8001 h 224027"/>
                  <a:gd name="connsiteX15" fmla="*/ 87439 w 88582"/>
                  <a:gd name="connsiteY15" fmla="*/ 1714 h 224027"/>
                  <a:gd name="connsiteX16" fmla="*/ 88583 w 88582"/>
                  <a:gd name="connsiteY16" fmla="*/ 0 h 2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582" h="224027">
                    <a:moveTo>
                      <a:pt x="88583" y="0"/>
                    </a:moveTo>
                    <a:cubicBezTo>
                      <a:pt x="88583" y="571"/>
                      <a:pt x="88011" y="1714"/>
                      <a:pt x="88011" y="2286"/>
                    </a:cubicBezTo>
                    <a:cubicBezTo>
                      <a:pt x="87439" y="4000"/>
                      <a:pt x="86297" y="6286"/>
                      <a:pt x="85154" y="8573"/>
                    </a:cubicBezTo>
                    <a:lnTo>
                      <a:pt x="74867" y="32575"/>
                    </a:lnTo>
                    <a:lnTo>
                      <a:pt x="41148" y="110871"/>
                    </a:lnTo>
                    <a:cubicBezTo>
                      <a:pt x="28004" y="141160"/>
                      <a:pt x="17145" y="169735"/>
                      <a:pt x="10287" y="190309"/>
                    </a:cubicBezTo>
                    <a:cubicBezTo>
                      <a:pt x="6858" y="200596"/>
                      <a:pt x="4572" y="209169"/>
                      <a:pt x="2858" y="214884"/>
                    </a:cubicBezTo>
                    <a:lnTo>
                      <a:pt x="1143" y="221742"/>
                    </a:lnTo>
                    <a:cubicBezTo>
                      <a:pt x="1143" y="222313"/>
                      <a:pt x="572" y="223456"/>
                      <a:pt x="0" y="224028"/>
                    </a:cubicBezTo>
                    <a:cubicBezTo>
                      <a:pt x="0" y="223456"/>
                      <a:pt x="0" y="222313"/>
                      <a:pt x="572" y="221742"/>
                    </a:cubicBezTo>
                    <a:cubicBezTo>
                      <a:pt x="1143" y="220028"/>
                      <a:pt x="1143" y="217741"/>
                      <a:pt x="2286" y="214884"/>
                    </a:cubicBezTo>
                    <a:cubicBezTo>
                      <a:pt x="3429" y="209169"/>
                      <a:pt x="6287" y="200596"/>
                      <a:pt x="9144" y="189738"/>
                    </a:cubicBezTo>
                    <a:cubicBezTo>
                      <a:pt x="17717" y="162306"/>
                      <a:pt x="28004" y="136017"/>
                      <a:pt x="39434" y="109728"/>
                    </a:cubicBezTo>
                    <a:cubicBezTo>
                      <a:pt x="52578" y="79438"/>
                      <a:pt x="65151" y="51435"/>
                      <a:pt x="73724" y="31433"/>
                    </a:cubicBezTo>
                    <a:cubicBezTo>
                      <a:pt x="78296" y="21717"/>
                      <a:pt x="81724" y="13716"/>
                      <a:pt x="84582" y="8001"/>
                    </a:cubicBezTo>
                    <a:lnTo>
                      <a:pt x="87439" y="1714"/>
                    </a:lnTo>
                    <a:cubicBezTo>
                      <a:pt x="88583" y="571"/>
                      <a:pt x="88583" y="0"/>
                      <a:pt x="8858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5E17FAB2-2896-E0C4-5E0B-C6C56F31FFE1}"/>
                  </a:ext>
                </a:extLst>
              </p:cNvPr>
              <p:cNvSpPr/>
              <p:nvPr/>
            </p:nvSpPr>
            <p:spPr>
              <a:xfrm>
                <a:off x="5047338" y="3658507"/>
                <a:ext cx="7740" cy="57721"/>
              </a:xfrm>
              <a:custGeom>
                <a:avLst/>
                <a:gdLst>
                  <a:gd name="connsiteX0" fmla="*/ 6932 w 7740"/>
                  <a:gd name="connsiteY0" fmla="*/ 57722 h 57721"/>
                  <a:gd name="connsiteX1" fmla="*/ 4075 w 7740"/>
                  <a:gd name="connsiteY1" fmla="*/ 28575 h 57721"/>
                  <a:gd name="connsiteX2" fmla="*/ 74 w 7740"/>
                  <a:gd name="connsiteY2" fmla="*/ 0 h 57721"/>
                  <a:gd name="connsiteX3" fmla="*/ 6361 w 7740"/>
                  <a:gd name="connsiteY3" fmla="*/ 28575 h 57721"/>
                  <a:gd name="connsiteX4" fmla="*/ 7504 w 7740"/>
                  <a:gd name="connsiteY4" fmla="*/ 49149 h 57721"/>
                  <a:gd name="connsiteX5" fmla="*/ 6932 w 7740"/>
                  <a:gd name="connsiteY5" fmla="*/ 57722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0" h="57721">
                    <a:moveTo>
                      <a:pt x="6932" y="57722"/>
                    </a:moveTo>
                    <a:cubicBezTo>
                      <a:pt x="6361" y="57722"/>
                      <a:pt x="5789" y="44577"/>
                      <a:pt x="4075" y="28575"/>
                    </a:cubicBezTo>
                    <a:cubicBezTo>
                      <a:pt x="2360" y="12573"/>
                      <a:pt x="-497" y="0"/>
                      <a:pt x="74" y="0"/>
                    </a:cubicBezTo>
                    <a:cubicBezTo>
                      <a:pt x="3503" y="9144"/>
                      <a:pt x="5789" y="18860"/>
                      <a:pt x="6361" y="28575"/>
                    </a:cubicBezTo>
                    <a:cubicBezTo>
                      <a:pt x="6932" y="35433"/>
                      <a:pt x="7504" y="42291"/>
                      <a:pt x="7504" y="49149"/>
                    </a:cubicBezTo>
                    <a:cubicBezTo>
                      <a:pt x="8075" y="52007"/>
                      <a:pt x="7504" y="54864"/>
                      <a:pt x="6932" y="5772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F3F303E2-3A69-8028-B7EC-2FBC941A80F8}"/>
                  </a:ext>
                </a:extLst>
              </p:cNvPr>
              <p:cNvSpPr/>
              <p:nvPr/>
            </p:nvSpPr>
            <p:spPr>
              <a:xfrm>
                <a:off x="5161140" y="3928249"/>
                <a:ext cx="54864" cy="182308"/>
              </a:xfrm>
              <a:custGeom>
                <a:avLst/>
                <a:gdLst>
                  <a:gd name="connsiteX0" fmla="*/ 54864 w 54864"/>
                  <a:gd name="connsiteY0" fmla="*/ 0 h 182308"/>
                  <a:gd name="connsiteX1" fmla="*/ 50292 w 54864"/>
                  <a:gd name="connsiteY1" fmla="*/ 6286 h 182308"/>
                  <a:gd name="connsiteX2" fmla="*/ 39434 w 54864"/>
                  <a:gd name="connsiteY2" fmla="*/ 24003 h 182308"/>
                  <a:gd name="connsiteX3" fmla="*/ 27432 w 54864"/>
                  <a:gd name="connsiteY3" fmla="*/ 52006 h 182308"/>
                  <a:gd name="connsiteX4" fmla="*/ 17145 w 54864"/>
                  <a:gd name="connsiteY4" fmla="*/ 88011 h 182308"/>
                  <a:gd name="connsiteX5" fmla="*/ 2286 w 54864"/>
                  <a:gd name="connsiteY5" fmla="*/ 154305 h 182308"/>
                  <a:gd name="connsiteX6" fmla="*/ 572 w 54864"/>
                  <a:gd name="connsiteY6" fmla="*/ 174879 h 182308"/>
                  <a:gd name="connsiteX7" fmla="*/ 0 w 54864"/>
                  <a:gd name="connsiteY7" fmla="*/ 182308 h 182308"/>
                  <a:gd name="connsiteX8" fmla="*/ 0 w 54864"/>
                  <a:gd name="connsiteY8" fmla="*/ 180594 h 182308"/>
                  <a:gd name="connsiteX9" fmla="*/ 0 w 54864"/>
                  <a:gd name="connsiteY9" fmla="*/ 174879 h 182308"/>
                  <a:gd name="connsiteX10" fmla="*/ 1143 w 54864"/>
                  <a:gd name="connsiteY10" fmla="*/ 154305 h 182308"/>
                  <a:gd name="connsiteX11" fmla="*/ 15431 w 54864"/>
                  <a:gd name="connsiteY11" fmla="*/ 87439 h 182308"/>
                  <a:gd name="connsiteX12" fmla="*/ 25718 w 54864"/>
                  <a:gd name="connsiteY12" fmla="*/ 51435 h 182308"/>
                  <a:gd name="connsiteX13" fmla="*/ 38291 w 54864"/>
                  <a:gd name="connsiteY13" fmla="*/ 23431 h 182308"/>
                  <a:gd name="connsiteX14" fmla="*/ 49721 w 54864"/>
                  <a:gd name="connsiteY14" fmla="*/ 6286 h 182308"/>
                  <a:gd name="connsiteX15" fmla="*/ 53721 w 54864"/>
                  <a:gd name="connsiteY15" fmla="*/ 2286 h 182308"/>
                  <a:gd name="connsiteX16" fmla="*/ 54864 w 54864"/>
                  <a:gd name="connsiteY16" fmla="*/ 0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64" h="182308">
                    <a:moveTo>
                      <a:pt x="54864" y="0"/>
                    </a:moveTo>
                    <a:cubicBezTo>
                      <a:pt x="53721" y="2286"/>
                      <a:pt x="52007" y="4001"/>
                      <a:pt x="50292" y="6286"/>
                    </a:cubicBezTo>
                    <a:cubicBezTo>
                      <a:pt x="46292" y="12001"/>
                      <a:pt x="42863" y="17716"/>
                      <a:pt x="39434" y="24003"/>
                    </a:cubicBezTo>
                    <a:cubicBezTo>
                      <a:pt x="34862" y="33147"/>
                      <a:pt x="30861" y="42291"/>
                      <a:pt x="27432" y="52006"/>
                    </a:cubicBezTo>
                    <a:cubicBezTo>
                      <a:pt x="24003" y="62865"/>
                      <a:pt x="20574" y="75438"/>
                      <a:pt x="17145" y="88011"/>
                    </a:cubicBezTo>
                    <a:cubicBezTo>
                      <a:pt x="10859" y="113728"/>
                      <a:pt x="4572" y="137160"/>
                      <a:pt x="2286" y="154305"/>
                    </a:cubicBezTo>
                    <a:cubicBezTo>
                      <a:pt x="1143" y="162878"/>
                      <a:pt x="572" y="169736"/>
                      <a:pt x="572" y="174879"/>
                    </a:cubicBezTo>
                    <a:cubicBezTo>
                      <a:pt x="572" y="177165"/>
                      <a:pt x="572" y="180023"/>
                      <a:pt x="0" y="182308"/>
                    </a:cubicBezTo>
                    <a:cubicBezTo>
                      <a:pt x="0" y="182308"/>
                      <a:pt x="0" y="181737"/>
                      <a:pt x="0" y="180594"/>
                    </a:cubicBezTo>
                    <a:cubicBezTo>
                      <a:pt x="0" y="179451"/>
                      <a:pt x="0" y="177165"/>
                      <a:pt x="0" y="174879"/>
                    </a:cubicBezTo>
                    <a:cubicBezTo>
                      <a:pt x="0" y="168021"/>
                      <a:pt x="572" y="161163"/>
                      <a:pt x="1143" y="154305"/>
                    </a:cubicBezTo>
                    <a:cubicBezTo>
                      <a:pt x="4572" y="132016"/>
                      <a:pt x="9144" y="109156"/>
                      <a:pt x="15431" y="87439"/>
                    </a:cubicBezTo>
                    <a:cubicBezTo>
                      <a:pt x="18860" y="74295"/>
                      <a:pt x="22289" y="62293"/>
                      <a:pt x="25718" y="51435"/>
                    </a:cubicBezTo>
                    <a:cubicBezTo>
                      <a:pt x="29147" y="41719"/>
                      <a:pt x="33147" y="32576"/>
                      <a:pt x="38291" y="23431"/>
                    </a:cubicBezTo>
                    <a:cubicBezTo>
                      <a:pt x="41720" y="17145"/>
                      <a:pt x="45720" y="11430"/>
                      <a:pt x="49721" y="6286"/>
                    </a:cubicBezTo>
                    <a:cubicBezTo>
                      <a:pt x="51435" y="4572"/>
                      <a:pt x="52578" y="2858"/>
                      <a:pt x="53721" y="2286"/>
                    </a:cubicBezTo>
                    <a:cubicBezTo>
                      <a:pt x="54864" y="1714"/>
                      <a:pt x="54864" y="0"/>
                      <a:pt x="54864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9CAE77A1-FA5F-C17D-4D7C-6BBE3BDD0CF5}"/>
                  </a:ext>
                </a:extLst>
              </p:cNvPr>
              <p:cNvSpPr/>
              <p:nvPr/>
            </p:nvSpPr>
            <p:spPr>
              <a:xfrm>
                <a:off x="5171999" y="3968837"/>
                <a:ext cx="65722" cy="66904"/>
              </a:xfrm>
              <a:custGeom>
                <a:avLst/>
                <a:gdLst>
                  <a:gd name="connsiteX0" fmla="*/ 65723 w 65722"/>
                  <a:gd name="connsiteY0" fmla="*/ 0 h 66904"/>
                  <a:gd name="connsiteX1" fmla="*/ 53721 w 65722"/>
                  <a:gd name="connsiteY1" fmla="*/ 7429 h 66904"/>
                  <a:gd name="connsiteX2" fmla="*/ 26289 w 65722"/>
                  <a:gd name="connsiteY2" fmla="*/ 27432 h 66904"/>
                  <a:gd name="connsiteX3" fmla="*/ 5715 w 65722"/>
                  <a:gd name="connsiteY3" fmla="*/ 54293 h 66904"/>
                  <a:gd name="connsiteX4" fmla="*/ 0 w 65722"/>
                  <a:gd name="connsiteY4" fmla="*/ 66866 h 66904"/>
                  <a:gd name="connsiteX5" fmla="*/ 571 w 65722"/>
                  <a:gd name="connsiteY5" fmla="*/ 62865 h 66904"/>
                  <a:gd name="connsiteX6" fmla="*/ 4001 w 65722"/>
                  <a:gd name="connsiteY6" fmla="*/ 53149 h 66904"/>
                  <a:gd name="connsiteX7" fmla="*/ 24003 w 65722"/>
                  <a:gd name="connsiteY7" fmla="*/ 25718 h 66904"/>
                  <a:gd name="connsiteX8" fmla="*/ 52006 w 65722"/>
                  <a:gd name="connsiteY8" fmla="*/ 6286 h 66904"/>
                  <a:gd name="connsiteX9" fmla="*/ 65723 w 65722"/>
                  <a:gd name="connsiteY9" fmla="*/ 0 h 6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22" h="66904">
                    <a:moveTo>
                      <a:pt x="65723" y="0"/>
                    </a:moveTo>
                    <a:cubicBezTo>
                      <a:pt x="61722" y="2858"/>
                      <a:pt x="58293" y="5144"/>
                      <a:pt x="53721" y="7429"/>
                    </a:cubicBezTo>
                    <a:cubicBezTo>
                      <a:pt x="44006" y="13144"/>
                      <a:pt x="34861" y="20003"/>
                      <a:pt x="26289" y="27432"/>
                    </a:cubicBezTo>
                    <a:cubicBezTo>
                      <a:pt x="18288" y="34861"/>
                      <a:pt x="11430" y="44006"/>
                      <a:pt x="5715" y="54293"/>
                    </a:cubicBezTo>
                    <a:cubicBezTo>
                      <a:pt x="1714" y="61722"/>
                      <a:pt x="571" y="67437"/>
                      <a:pt x="0" y="66866"/>
                    </a:cubicBezTo>
                    <a:cubicBezTo>
                      <a:pt x="0" y="65723"/>
                      <a:pt x="0" y="64579"/>
                      <a:pt x="571" y="62865"/>
                    </a:cubicBezTo>
                    <a:cubicBezTo>
                      <a:pt x="1143" y="59436"/>
                      <a:pt x="2858" y="56007"/>
                      <a:pt x="4001" y="53149"/>
                    </a:cubicBezTo>
                    <a:cubicBezTo>
                      <a:pt x="9144" y="42863"/>
                      <a:pt x="16002" y="33147"/>
                      <a:pt x="24003" y="25718"/>
                    </a:cubicBezTo>
                    <a:cubicBezTo>
                      <a:pt x="32576" y="18288"/>
                      <a:pt x="41719" y="11430"/>
                      <a:pt x="52006" y="6286"/>
                    </a:cubicBezTo>
                    <a:cubicBezTo>
                      <a:pt x="57150" y="4001"/>
                      <a:pt x="61151" y="1714"/>
                      <a:pt x="65723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2666E4D7-86AD-8C99-B809-65172C873865}"/>
                  </a:ext>
                </a:extLst>
              </p:cNvPr>
              <p:cNvSpPr/>
              <p:nvPr/>
            </p:nvSpPr>
            <p:spPr>
              <a:xfrm>
                <a:off x="5169657" y="3980267"/>
                <a:ext cx="7150" cy="49720"/>
              </a:xfrm>
              <a:custGeom>
                <a:avLst/>
                <a:gdLst>
                  <a:gd name="connsiteX0" fmla="*/ 4628 w 7150"/>
                  <a:gd name="connsiteY0" fmla="*/ 49721 h 49720"/>
                  <a:gd name="connsiteX1" fmla="*/ 4628 w 7150"/>
                  <a:gd name="connsiteY1" fmla="*/ 24574 h 49720"/>
                  <a:gd name="connsiteX2" fmla="*/ 56 w 7150"/>
                  <a:gd name="connsiteY2" fmla="*/ 0 h 49720"/>
                  <a:gd name="connsiteX3" fmla="*/ 2913 w 7150"/>
                  <a:gd name="connsiteY3" fmla="*/ 6858 h 49720"/>
                  <a:gd name="connsiteX4" fmla="*/ 6914 w 7150"/>
                  <a:gd name="connsiteY4" fmla="*/ 24574 h 49720"/>
                  <a:gd name="connsiteX5" fmla="*/ 6342 w 7150"/>
                  <a:gd name="connsiteY5" fmla="*/ 42863 h 49720"/>
                  <a:gd name="connsiteX6" fmla="*/ 4628 w 7150"/>
                  <a:gd name="connsiteY6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50" h="49720">
                    <a:moveTo>
                      <a:pt x="4628" y="49721"/>
                    </a:moveTo>
                    <a:cubicBezTo>
                      <a:pt x="4056" y="49721"/>
                      <a:pt x="5771" y="38291"/>
                      <a:pt x="4628" y="24574"/>
                    </a:cubicBezTo>
                    <a:cubicBezTo>
                      <a:pt x="3485" y="10859"/>
                      <a:pt x="-516" y="0"/>
                      <a:pt x="56" y="0"/>
                    </a:cubicBezTo>
                    <a:cubicBezTo>
                      <a:pt x="1199" y="2286"/>
                      <a:pt x="2342" y="4572"/>
                      <a:pt x="2913" y="6858"/>
                    </a:cubicBezTo>
                    <a:cubicBezTo>
                      <a:pt x="4628" y="12573"/>
                      <a:pt x="6342" y="18288"/>
                      <a:pt x="6914" y="24574"/>
                    </a:cubicBezTo>
                    <a:cubicBezTo>
                      <a:pt x="7485" y="30861"/>
                      <a:pt x="6914" y="36576"/>
                      <a:pt x="6342" y="42863"/>
                    </a:cubicBezTo>
                    <a:cubicBezTo>
                      <a:pt x="6342" y="44577"/>
                      <a:pt x="5771" y="47434"/>
                      <a:pt x="4628" y="4972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8398694E-10A2-6A2A-987A-542D6F36BE46}"/>
                  </a:ext>
                </a:extLst>
              </p:cNvPr>
              <p:cNvSpPr/>
              <p:nvPr/>
            </p:nvSpPr>
            <p:spPr>
              <a:xfrm>
                <a:off x="5118595" y="3797970"/>
                <a:ext cx="81978" cy="226885"/>
              </a:xfrm>
              <a:custGeom>
                <a:avLst/>
                <a:gdLst>
                  <a:gd name="connsiteX0" fmla="*/ 81979 w 81978"/>
                  <a:gd name="connsiteY0" fmla="*/ 0 h 226885"/>
                  <a:gd name="connsiteX1" fmla="*/ 80264 w 81978"/>
                  <a:gd name="connsiteY1" fmla="*/ 2286 h 226885"/>
                  <a:gd name="connsiteX2" fmla="*/ 75692 w 81978"/>
                  <a:gd name="connsiteY2" fmla="*/ 8001 h 226885"/>
                  <a:gd name="connsiteX3" fmla="*/ 68262 w 81978"/>
                  <a:gd name="connsiteY3" fmla="*/ 16574 h 226885"/>
                  <a:gd name="connsiteX4" fmla="*/ 59119 w 81978"/>
                  <a:gd name="connsiteY4" fmla="*/ 28575 h 226885"/>
                  <a:gd name="connsiteX5" fmla="*/ 53975 w 81978"/>
                  <a:gd name="connsiteY5" fmla="*/ 35433 h 226885"/>
                  <a:gd name="connsiteX6" fmla="*/ 48832 w 81978"/>
                  <a:gd name="connsiteY6" fmla="*/ 43434 h 226885"/>
                  <a:gd name="connsiteX7" fmla="*/ 37973 w 81978"/>
                  <a:gd name="connsiteY7" fmla="*/ 61722 h 226885"/>
                  <a:gd name="connsiteX8" fmla="*/ 18542 w 81978"/>
                  <a:gd name="connsiteY8" fmla="*/ 105728 h 226885"/>
                  <a:gd name="connsiteX9" fmla="*/ 6540 w 81978"/>
                  <a:gd name="connsiteY9" fmla="*/ 152019 h 226885"/>
                  <a:gd name="connsiteX10" fmla="*/ 3683 w 81978"/>
                  <a:gd name="connsiteY10" fmla="*/ 172593 h 226885"/>
                  <a:gd name="connsiteX11" fmla="*/ 2540 w 81978"/>
                  <a:gd name="connsiteY11" fmla="*/ 182309 h 226885"/>
                  <a:gd name="connsiteX12" fmla="*/ 1969 w 81978"/>
                  <a:gd name="connsiteY12" fmla="*/ 190881 h 226885"/>
                  <a:gd name="connsiteX13" fmla="*/ 1969 w 81978"/>
                  <a:gd name="connsiteY13" fmla="*/ 205740 h 226885"/>
                  <a:gd name="connsiteX14" fmla="*/ 1969 w 81978"/>
                  <a:gd name="connsiteY14" fmla="*/ 217170 h 226885"/>
                  <a:gd name="connsiteX15" fmla="*/ 1969 w 81978"/>
                  <a:gd name="connsiteY15" fmla="*/ 224599 h 226885"/>
                  <a:gd name="connsiteX16" fmla="*/ 1969 w 81978"/>
                  <a:gd name="connsiteY16" fmla="*/ 226886 h 226885"/>
                  <a:gd name="connsiteX17" fmla="*/ 1397 w 81978"/>
                  <a:gd name="connsiteY17" fmla="*/ 224599 h 226885"/>
                  <a:gd name="connsiteX18" fmla="*/ 825 w 81978"/>
                  <a:gd name="connsiteY18" fmla="*/ 217170 h 226885"/>
                  <a:gd name="connsiteX19" fmla="*/ 254 w 81978"/>
                  <a:gd name="connsiteY19" fmla="*/ 205740 h 226885"/>
                  <a:gd name="connsiteX20" fmla="*/ 254 w 81978"/>
                  <a:gd name="connsiteY20" fmla="*/ 190309 h 226885"/>
                  <a:gd name="connsiteX21" fmla="*/ 254 w 81978"/>
                  <a:gd name="connsiteY21" fmla="*/ 181737 h 226885"/>
                  <a:gd name="connsiteX22" fmla="*/ 825 w 81978"/>
                  <a:gd name="connsiteY22" fmla="*/ 172022 h 226885"/>
                  <a:gd name="connsiteX23" fmla="*/ 3683 w 81978"/>
                  <a:gd name="connsiteY23" fmla="*/ 150876 h 226885"/>
                  <a:gd name="connsiteX24" fmla="*/ 35115 w 81978"/>
                  <a:gd name="connsiteY24" fmla="*/ 60008 h 226885"/>
                  <a:gd name="connsiteX25" fmla="*/ 45974 w 81978"/>
                  <a:gd name="connsiteY25" fmla="*/ 41719 h 226885"/>
                  <a:gd name="connsiteX26" fmla="*/ 51117 w 81978"/>
                  <a:gd name="connsiteY26" fmla="*/ 33719 h 226885"/>
                  <a:gd name="connsiteX27" fmla="*/ 56261 w 81978"/>
                  <a:gd name="connsiteY27" fmla="*/ 26861 h 226885"/>
                  <a:gd name="connsiteX28" fmla="*/ 65977 w 81978"/>
                  <a:gd name="connsiteY28" fmla="*/ 14859 h 226885"/>
                  <a:gd name="connsiteX29" fmla="*/ 73406 w 81978"/>
                  <a:gd name="connsiteY29" fmla="*/ 6287 h 226885"/>
                  <a:gd name="connsiteX30" fmla="*/ 78550 w 81978"/>
                  <a:gd name="connsiteY30" fmla="*/ 1143 h 226885"/>
                  <a:gd name="connsiteX31" fmla="*/ 81979 w 81978"/>
                  <a:gd name="connsiteY31" fmla="*/ 0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1978" h="226885">
                    <a:moveTo>
                      <a:pt x="81979" y="0"/>
                    </a:moveTo>
                    <a:cubicBezTo>
                      <a:pt x="81407" y="572"/>
                      <a:pt x="80835" y="1143"/>
                      <a:pt x="80264" y="2286"/>
                    </a:cubicBezTo>
                    <a:lnTo>
                      <a:pt x="75692" y="8001"/>
                    </a:lnTo>
                    <a:cubicBezTo>
                      <a:pt x="73406" y="10287"/>
                      <a:pt x="71120" y="13144"/>
                      <a:pt x="68262" y="16574"/>
                    </a:cubicBezTo>
                    <a:cubicBezTo>
                      <a:pt x="65405" y="20003"/>
                      <a:pt x="61976" y="24003"/>
                      <a:pt x="59119" y="28575"/>
                    </a:cubicBezTo>
                    <a:lnTo>
                      <a:pt x="53975" y="35433"/>
                    </a:lnTo>
                    <a:cubicBezTo>
                      <a:pt x="52260" y="37719"/>
                      <a:pt x="50546" y="40577"/>
                      <a:pt x="48832" y="43434"/>
                    </a:cubicBezTo>
                    <a:cubicBezTo>
                      <a:pt x="45402" y="49149"/>
                      <a:pt x="41974" y="54864"/>
                      <a:pt x="37973" y="61722"/>
                    </a:cubicBezTo>
                    <a:cubicBezTo>
                      <a:pt x="30544" y="76009"/>
                      <a:pt x="24257" y="90297"/>
                      <a:pt x="18542" y="105728"/>
                    </a:cubicBezTo>
                    <a:cubicBezTo>
                      <a:pt x="13399" y="121158"/>
                      <a:pt x="9398" y="136589"/>
                      <a:pt x="6540" y="152019"/>
                    </a:cubicBezTo>
                    <a:cubicBezTo>
                      <a:pt x="5397" y="159449"/>
                      <a:pt x="4255" y="166307"/>
                      <a:pt x="3683" y="172593"/>
                    </a:cubicBezTo>
                    <a:cubicBezTo>
                      <a:pt x="3112" y="176022"/>
                      <a:pt x="3112" y="178879"/>
                      <a:pt x="2540" y="182309"/>
                    </a:cubicBezTo>
                    <a:cubicBezTo>
                      <a:pt x="1969" y="185738"/>
                      <a:pt x="2540" y="188024"/>
                      <a:pt x="1969" y="190881"/>
                    </a:cubicBezTo>
                    <a:cubicBezTo>
                      <a:pt x="1397" y="196596"/>
                      <a:pt x="1969" y="201739"/>
                      <a:pt x="1969" y="205740"/>
                    </a:cubicBezTo>
                    <a:cubicBezTo>
                      <a:pt x="1969" y="209741"/>
                      <a:pt x="1969" y="214313"/>
                      <a:pt x="1969" y="217170"/>
                    </a:cubicBezTo>
                    <a:cubicBezTo>
                      <a:pt x="1969" y="220028"/>
                      <a:pt x="1969" y="222314"/>
                      <a:pt x="1969" y="224599"/>
                    </a:cubicBezTo>
                    <a:cubicBezTo>
                      <a:pt x="1969" y="225171"/>
                      <a:pt x="1969" y="226314"/>
                      <a:pt x="1969" y="226886"/>
                    </a:cubicBezTo>
                    <a:cubicBezTo>
                      <a:pt x="1969" y="226314"/>
                      <a:pt x="1397" y="225171"/>
                      <a:pt x="1397" y="224599"/>
                    </a:cubicBezTo>
                    <a:cubicBezTo>
                      <a:pt x="1397" y="222885"/>
                      <a:pt x="825" y="220028"/>
                      <a:pt x="825" y="217170"/>
                    </a:cubicBezTo>
                    <a:cubicBezTo>
                      <a:pt x="825" y="214313"/>
                      <a:pt x="254" y="210312"/>
                      <a:pt x="254" y="205740"/>
                    </a:cubicBezTo>
                    <a:cubicBezTo>
                      <a:pt x="254" y="201168"/>
                      <a:pt x="-318" y="196024"/>
                      <a:pt x="254" y="190309"/>
                    </a:cubicBezTo>
                    <a:cubicBezTo>
                      <a:pt x="254" y="187452"/>
                      <a:pt x="254" y="184594"/>
                      <a:pt x="254" y="181737"/>
                    </a:cubicBezTo>
                    <a:cubicBezTo>
                      <a:pt x="254" y="178879"/>
                      <a:pt x="825" y="175451"/>
                      <a:pt x="825" y="172022"/>
                    </a:cubicBezTo>
                    <a:cubicBezTo>
                      <a:pt x="1397" y="165164"/>
                      <a:pt x="2540" y="158306"/>
                      <a:pt x="3683" y="150876"/>
                    </a:cubicBezTo>
                    <a:cubicBezTo>
                      <a:pt x="8827" y="118872"/>
                      <a:pt x="19685" y="88011"/>
                      <a:pt x="35115" y="60008"/>
                    </a:cubicBezTo>
                    <a:cubicBezTo>
                      <a:pt x="39116" y="53721"/>
                      <a:pt x="42545" y="47434"/>
                      <a:pt x="45974" y="41719"/>
                    </a:cubicBezTo>
                    <a:cubicBezTo>
                      <a:pt x="47689" y="38862"/>
                      <a:pt x="49403" y="36004"/>
                      <a:pt x="51117" y="33719"/>
                    </a:cubicBezTo>
                    <a:lnTo>
                      <a:pt x="56261" y="26861"/>
                    </a:lnTo>
                    <a:cubicBezTo>
                      <a:pt x="59690" y="22289"/>
                      <a:pt x="63119" y="18288"/>
                      <a:pt x="65977" y="14859"/>
                    </a:cubicBezTo>
                    <a:cubicBezTo>
                      <a:pt x="68262" y="12002"/>
                      <a:pt x="71120" y="9144"/>
                      <a:pt x="73406" y="6287"/>
                    </a:cubicBezTo>
                    <a:lnTo>
                      <a:pt x="78550" y="1143"/>
                    </a:lnTo>
                    <a:cubicBezTo>
                      <a:pt x="80835" y="1714"/>
                      <a:pt x="81407" y="572"/>
                      <a:pt x="81979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55FEA51D-51EF-2318-7CD8-868772A513AF}"/>
                  </a:ext>
                </a:extLst>
              </p:cNvPr>
              <p:cNvSpPr/>
              <p:nvPr/>
            </p:nvSpPr>
            <p:spPr>
              <a:xfrm>
                <a:off x="5118278" y="3881392"/>
                <a:ext cx="14287" cy="40005"/>
              </a:xfrm>
              <a:custGeom>
                <a:avLst/>
                <a:gdLst>
                  <a:gd name="connsiteX0" fmla="*/ 13145 w 14287"/>
                  <a:gd name="connsiteY0" fmla="*/ 40005 h 40005"/>
                  <a:gd name="connsiteX1" fmla="*/ 10287 w 14287"/>
                  <a:gd name="connsiteY1" fmla="*/ 18860 h 40005"/>
                  <a:gd name="connsiteX2" fmla="*/ 0 w 14287"/>
                  <a:gd name="connsiteY2" fmla="*/ 0 h 40005"/>
                  <a:gd name="connsiteX3" fmla="*/ 4572 w 14287"/>
                  <a:gd name="connsiteY3" fmla="*/ 4572 h 40005"/>
                  <a:gd name="connsiteX4" fmla="*/ 12002 w 14287"/>
                  <a:gd name="connsiteY4" fmla="*/ 18288 h 40005"/>
                  <a:gd name="connsiteX5" fmla="*/ 14288 w 14287"/>
                  <a:gd name="connsiteY5" fmla="*/ 33719 h 40005"/>
                  <a:gd name="connsiteX6" fmla="*/ 13145 w 14287"/>
                  <a:gd name="connsiteY6" fmla="*/ 40005 h 4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40005">
                    <a:moveTo>
                      <a:pt x="13145" y="40005"/>
                    </a:moveTo>
                    <a:cubicBezTo>
                      <a:pt x="13145" y="32576"/>
                      <a:pt x="12002" y="25718"/>
                      <a:pt x="10287" y="18860"/>
                    </a:cubicBezTo>
                    <a:cubicBezTo>
                      <a:pt x="7430" y="12002"/>
                      <a:pt x="4001" y="5715"/>
                      <a:pt x="0" y="0"/>
                    </a:cubicBezTo>
                    <a:cubicBezTo>
                      <a:pt x="0" y="0"/>
                      <a:pt x="2286" y="1143"/>
                      <a:pt x="4572" y="4572"/>
                    </a:cubicBezTo>
                    <a:cubicBezTo>
                      <a:pt x="8001" y="8573"/>
                      <a:pt x="10287" y="13145"/>
                      <a:pt x="12002" y="18288"/>
                    </a:cubicBezTo>
                    <a:cubicBezTo>
                      <a:pt x="13716" y="23432"/>
                      <a:pt x="14288" y="28575"/>
                      <a:pt x="14288" y="33719"/>
                    </a:cubicBezTo>
                    <a:cubicBezTo>
                      <a:pt x="14288" y="35433"/>
                      <a:pt x="13716" y="37719"/>
                      <a:pt x="13145" y="4000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id="{86C9223A-C10C-F4F2-C286-49095EA89734}"/>
              </a:ext>
            </a:extLst>
          </p:cNvPr>
          <p:cNvGrpSpPr/>
          <p:nvPr/>
        </p:nvGrpSpPr>
        <p:grpSpPr>
          <a:xfrm rot="1805890">
            <a:off x="7362871" y="4955707"/>
            <a:ext cx="1096997" cy="1459362"/>
            <a:chOff x="6984604" y="4870400"/>
            <a:chExt cx="235190" cy="312879"/>
          </a:xfrm>
        </p:grpSpPr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B946C247-67C4-9BE3-5E0D-3069FB7F3632}"/>
                </a:ext>
              </a:extLst>
            </p:cNvPr>
            <p:cNvSpPr/>
            <p:nvPr/>
          </p:nvSpPr>
          <p:spPr>
            <a:xfrm>
              <a:off x="6987742" y="4870400"/>
              <a:ext cx="118323" cy="166571"/>
            </a:xfrm>
            <a:custGeom>
              <a:avLst/>
              <a:gdLst>
                <a:gd name="connsiteX0" fmla="*/ 11342 w 118323"/>
                <a:gd name="connsiteY0" fmla="*/ 4836 h 166571"/>
                <a:gd name="connsiteX1" fmla="*/ 1627 w 118323"/>
                <a:gd name="connsiteY1" fmla="*/ 56843 h 166571"/>
                <a:gd name="connsiteX2" fmla="*/ 25058 w 118323"/>
                <a:gd name="connsiteY2" fmla="*/ 105421 h 166571"/>
                <a:gd name="connsiteX3" fmla="*/ 114212 w 118323"/>
                <a:gd name="connsiteY3" fmla="*/ 166571 h 166571"/>
                <a:gd name="connsiteX4" fmla="*/ 99353 w 118323"/>
                <a:gd name="connsiteY4" fmla="*/ 66559 h 166571"/>
                <a:gd name="connsiteX5" fmla="*/ 11342 w 118323"/>
                <a:gd name="connsiteY5" fmla="*/ 4836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23" h="166571">
                  <a:moveTo>
                    <a:pt x="11342" y="4836"/>
                  </a:moveTo>
                  <a:cubicBezTo>
                    <a:pt x="1055" y="20267"/>
                    <a:pt x="-2373" y="39126"/>
                    <a:pt x="1627" y="56843"/>
                  </a:cubicBezTo>
                  <a:cubicBezTo>
                    <a:pt x="5627" y="74559"/>
                    <a:pt x="13628" y="91133"/>
                    <a:pt x="25058" y="105421"/>
                  </a:cubicBezTo>
                  <a:cubicBezTo>
                    <a:pt x="46204" y="133424"/>
                    <a:pt x="81637" y="153426"/>
                    <a:pt x="114212" y="166571"/>
                  </a:cubicBezTo>
                  <a:cubicBezTo>
                    <a:pt x="126214" y="129424"/>
                    <a:pt x="109069" y="87704"/>
                    <a:pt x="99353" y="66559"/>
                  </a:cubicBezTo>
                  <a:cubicBezTo>
                    <a:pt x="83352" y="33983"/>
                    <a:pt x="34774" y="-15738"/>
                    <a:pt x="11342" y="483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625919F-12BE-66E4-840F-3EE03AEE6583}"/>
                </a:ext>
              </a:extLst>
            </p:cNvPr>
            <p:cNvSpPr/>
            <p:nvPr/>
          </p:nvSpPr>
          <p:spPr>
            <a:xfrm>
              <a:off x="6984604" y="5065178"/>
              <a:ext cx="116778" cy="64182"/>
            </a:xfrm>
            <a:custGeom>
              <a:avLst/>
              <a:gdLst>
                <a:gd name="connsiteX0" fmla="*/ 116779 w 116778"/>
                <a:gd name="connsiteY0" fmla="*/ 44938 h 64182"/>
                <a:gd name="connsiteX1" fmla="*/ 76774 w 116778"/>
                <a:gd name="connsiteY1" fmla="*/ 2647 h 64182"/>
                <a:gd name="connsiteX2" fmla="*/ 17910 w 116778"/>
                <a:gd name="connsiteY2" fmla="*/ 10077 h 64182"/>
                <a:gd name="connsiteX3" fmla="*/ 193 w 116778"/>
                <a:gd name="connsiteY3" fmla="*/ 30651 h 64182"/>
                <a:gd name="connsiteX4" fmla="*/ 10480 w 116778"/>
                <a:gd name="connsiteY4" fmla="*/ 53511 h 64182"/>
                <a:gd name="connsiteX5" fmla="*/ 35055 w 116778"/>
                <a:gd name="connsiteY5" fmla="*/ 62083 h 64182"/>
                <a:gd name="connsiteX6" fmla="*/ 116779 w 116778"/>
                <a:gd name="connsiteY6" fmla="*/ 44938 h 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78" h="64182">
                  <a:moveTo>
                    <a:pt x="116779" y="44938"/>
                  </a:moveTo>
                  <a:cubicBezTo>
                    <a:pt x="112207" y="24936"/>
                    <a:pt x="96776" y="8934"/>
                    <a:pt x="76774" y="2647"/>
                  </a:cubicBezTo>
                  <a:cubicBezTo>
                    <a:pt x="56771" y="-2496"/>
                    <a:pt x="35626" y="-210"/>
                    <a:pt x="17910" y="10077"/>
                  </a:cubicBezTo>
                  <a:cubicBezTo>
                    <a:pt x="9909" y="14649"/>
                    <a:pt x="1908" y="21507"/>
                    <a:pt x="193" y="30651"/>
                  </a:cubicBezTo>
                  <a:cubicBezTo>
                    <a:pt x="-950" y="39795"/>
                    <a:pt x="3050" y="48367"/>
                    <a:pt x="10480" y="53511"/>
                  </a:cubicBezTo>
                  <a:cubicBezTo>
                    <a:pt x="17910" y="58654"/>
                    <a:pt x="25910" y="61512"/>
                    <a:pt x="35055" y="62083"/>
                  </a:cubicBezTo>
                  <a:cubicBezTo>
                    <a:pt x="64773" y="66656"/>
                    <a:pt x="94490" y="64941"/>
                    <a:pt x="116779" y="4493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BC54A5E7-4E8E-9138-F0BE-4A47AE72FF19}"/>
                </a:ext>
              </a:extLst>
            </p:cNvPr>
            <p:cNvSpPr/>
            <p:nvPr/>
          </p:nvSpPr>
          <p:spPr>
            <a:xfrm>
              <a:off x="7152719" y="4933734"/>
              <a:ext cx="67075" cy="141515"/>
            </a:xfrm>
            <a:custGeom>
              <a:avLst/>
              <a:gdLst>
                <a:gd name="connsiteX0" fmla="*/ 9243 w 67075"/>
                <a:gd name="connsiteY0" fmla="*/ 139230 h 141515"/>
                <a:gd name="connsiteX1" fmla="*/ 21816 w 67075"/>
                <a:gd name="connsiteY1" fmla="*/ 16357 h 141515"/>
                <a:gd name="connsiteX2" fmla="*/ 48105 w 67075"/>
                <a:gd name="connsiteY2" fmla="*/ 355 h 141515"/>
                <a:gd name="connsiteX3" fmla="*/ 65822 w 67075"/>
                <a:gd name="connsiteY3" fmla="*/ 25501 h 141515"/>
                <a:gd name="connsiteX4" fmla="*/ 11529 w 67075"/>
                <a:gd name="connsiteY4" fmla="*/ 141516 h 14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75" h="141515">
                  <a:moveTo>
                    <a:pt x="9243" y="139230"/>
                  </a:moveTo>
                  <a:cubicBezTo>
                    <a:pt x="-6759" y="98653"/>
                    <a:pt x="-1615" y="52933"/>
                    <a:pt x="21816" y="16357"/>
                  </a:cubicBezTo>
                  <a:cubicBezTo>
                    <a:pt x="28103" y="7213"/>
                    <a:pt x="37247" y="-1931"/>
                    <a:pt x="48105" y="355"/>
                  </a:cubicBezTo>
                  <a:cubicBezTo>
                    <a:pt x="58964" y="2641"/>
                    <a:pt x="64107" y="14643"/>
                    <a:pt x="65822" y="25501"/>
                  </a:cubicBezTo>
                  <a:cubicBezTo>
                    <a:pt x="72680" y="71793"/>
                    <a:pt x="50963" y="117513"/>
                    <a:pt x="11529" y="141516"/>
                  </a:cubicBezTo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680221EA-7A4C-6563-8DAD-345E119B355D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C90E5ACE-59C8-EAA7-97E1-DB0267089CDA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18D188A3-E406-AF5B-F165-F224FD8285B4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5C0E97EB-6037-CA1A-E060-7F78F0AE87EE}"/>
                </a:ext>
              </a:extLst>
            </p:cNvPr>
            <p:cNvSpPr/>
            <p:nvPr/>
          </p:nvSpPr>
          <p:spPr>
            <a:xfrm>
              <a:off x="7030517" y="4919247"/>
              <a:ext cx="159448" cy="264032"/>
            </a:xfrm>
            <a:custGeom>
              <a:avLst/>
              <a:gdLst>
                <a:gd name="connsiteX0" fmla="*/ 0 w 159448"/>
                <a:gd name="connsiteY0" fmla="*/ 0 h 264032"/>
                <a:gd name="connsiteX1" fmla="*/ 37720 w 159448"/>
                <a:gd name="connsiteY1" fmla="*/ 67437 h 264032"/>
                <a:gd name="connsiteX2" fmla="*/ 76581 w 159448"/>
                <a:gd name="connsiteY2" fmla="*/ 133731 h 264032"/>
                <a:gd name="connsiteX3" fmla="*/ 117158 w 159448"/>
                <a:gd name="connsiteY3" fmla="*/ 199453 h 264032"/>
                <a:gd name="connsiteX4" fmla="*/ 159449 w 159448"/>
                <a:gd name="connsiteY4" fmla="*/ 264033 h 264032"/>
                <a:gd name="connsiteX5" fmla="*/ 80582 w 159448"/>
                <a:gd name="connsiteY5" fmla="*/ 132016 h 264032"/>
                <a:gd name="connsiteX6" fmla="*/ 41148 w 159448"/>
                <a:gd name="connsiteY6" fmla="*/ 66294 h 264032"/>
                <a:gd name="connsiteX7" fmla="*/ 0 w 159448"/>
                <a:gd name="connsiteY7" fmla="*/ 0 h 26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264032">
                  <a:moveTo>
                    <a:pt x="0" y="0"/>
                  </a:moveTo>
                  <a:cubicBezTo>
                    <a:pt x="12002" y="22860"/>
                    <a:pt x="24575" y="45148"/>
                    <a:pt x="37720" y="67437"/>
                  </a:cubicBezTo>
                  <a:cubicBezTo>
                    <a:pt x="50292" y="89725"/>
                    <a:pt x="63437" y="112014"/>
                    <a:pt x="76581" y="133731"/>
                  </a:cubicBezTo>
                  <a:cubicBezTo>
                    <a:pt x="89726" y="155448"/>
                    <a:pt x="103442" y="177736"/>
                    <a:pt x="117158" y="199453"/>
                  </a:cubicBezTo>
                  <a:cubicBezTo>
                    <a:pt x="130874" y="221170"/>
                    <a:pt x="144590" y="242316"/>
                    <a:pt x="159449" y="264033"/>
                  </a:cubicBezTo>
                  <a:lnTo>
                    <a:pt x="80582" y="132016"/>
                  </a:lnTo>
                  <a:lnTo>
                    <a:pt x="41148" y="66294"/>
                  </a:lnTo>
                  <a:cubicBezTo>
                    <a:pt x="26861" y="43434"/>
                    <a:pt x="13716" y="2171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5487CCFD-B6E5-B88B-3B3C-1C44F9D94AAB}"/>
                </a:ext>
              </a:extLst>
            </p:cNvPr>
            <p:cNvSpPr/>
            <p:nvPr/>
          </p:nvSpPr>
          <p:spPr>
            <a:xfrm>
              <a:off x="7025945" y="5098064"/>
              <a:ext cx="157733" cy="83490"/>
            </a:xfrm>
            <a:custGeom>
              <a:avLst/>
              <a:gdLst>
                <a:gd name="connsiteX0" fmla="*/ 157734 w 157733"/>
                <a:gd name="connsiteY0" fmla="*/ 83490 h 83490"/>
                <a:gd name="connsiteX1" fmla="*/ 127444 w 157733"/>
                <a:gd name="connsiteY1" fmla="*/ 47486 h 83490"/>
                <a:gd name="connsiteX2" fmla="*/ 90297 w 157733"/>
                <a:gd name="connsiteY2" fmla="*/ 18340 h 83490"/>
                <a:gd name="connsiteX3" fmla="*/ 46291 w 157733"/>
                <a:gd name="connsiteY3" fmla="*/ 1195 h 83490"/>
                <a:gd name="connsiteX4" fmla="*/ 22860 w 157733"/>
                <a:gd name="connsiteY4" fmla="*/ 623 h 83490"/>
                <a:gd name="connsiteX5" fmla="*/ 0 w 157733"/>
                <a:gd name="connsiteY5" fmla="*/ 6910 h 83490"/>
                <a:gd name="connsiteX6" fmla="*/ 45720 w 157733"/>
                <a:gd name="connsiteY6" fmla="*/ 4623 h 83490"/>
                <a:gd name="connsiteX7" fmla="*/ 88011 w 157733"/>
                <a:gd name="connsiteY7" fmla="*/ 22340 h 83490"/>
                <a:gd name="connsiteX8" fmla="*/ 125159 w 157733"/>
                <a:gd name="connsiteY8" fmla="*/ 50343 h 83490"/>
                <a:gd name="connsiteX9" fmla="*/ 157734 w 157733"/>
                <a:gd name="connsiteY9" fmla="*/ 83490 h 8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733" h="83490">
                  <a:moveTo>
                    <a:pt x="157734" y="83490"/>
                  </a:moveTo>
                  <a:cubicBezTo>
                    <a:pt x="148590" y="70346"/>
                    <a:pt x="138874" y="58345"/>
                    <a:pt x="127444" y="47486"/>
                  </a:cubicBezTo>
                  <a:cubicBezTo>
                    <a:pt x="116014" y="36628"/>
                    <a:pt x="104013" y="26340"/>
                    <a:pt x="90297" y="18340"/>
                  </a:cubicBezTo>
                  <a:cubicBezTo>
                    <a:pt x="76581" y="9767"/>
                    <a:pt x="61722" y="4052"/>
                    <a:pt x="46291" y="1195"/>
                  </a:cubicBezTo>
                  <a:cubicBezTo>
                    <a:pt x="38290" y="52"/>
                    <a:pt x="30289" y="-520"/>
                    <a:pt x="22860" y="623"/>
                  </a:cubicBezTo>
                  <a:cubicBezTo>
                    <a:pt x="14859" y="1766"/>
                    <a:pt x="7429" y="3480"/>
                    <a:pt x="0" y="6910"/>
                  </a:cubicBezTo>
                  <a:cubicBezTo>
                    <a:pt x="14859" y="2338"/>
                    <a:pt x="30289" y="1195"/>
                    <a:pt x="45720" y="4623"/>
                  </a:cubicBezTo>
                  <a:cubicBezTo>
                    <a:pt x="60579" y="8053"/>
                    <a:pt x="74866" y="13768"/>
                    <a:pt x="88011" y="22340"/>
                  </a:cubicBezTo>
                  <a:cubicBezTo>
                    <a:pt x="101155" y="30341"/>
                    <a:pt x="113729" y="40057"/>
                    <a:pt x="125159" y="50343"/>
                  </a:cubicBezTo>
                  <a:cubicBezTo>
                    <a:pt x="136589" y="60059"/>
                    <a:pt x="147447" y="71489"/>
                    <a:pt x="157734" y="8349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AB9F6D87-2BB9-4A9D-198A-67867B8FDECF}"/>
                </a:ext>
              </a:extLst>
            </p:cNvPr>
            <p:cNvSpPr/>
            <p:nvPr/>
          </p:nvSpPr>
          <p:spPr>
            <a:xfrm>
              <a:off x="7158765" y="5002115"/>
              <a:ext cx="31771" cy="174878"/>
            </a:xfrm>
            <a:custGeom>
              <a:avLst/>
              <a:gdLst>
                <a:gd name="connsiteX0" fmla="*/ 31772 w 31771"/>
                <a:gd name="connsiteY0" fmla="*/ 174879 h 174878"/>
                <a:gd name="connsiteX1" fmla="*/ 15199 w 31771"/>
                <a:gd name="connsiteY1" fmla="*/ 131445 h 174878"/>
                <a:gd name="connsiteX2" fmla="*/ 5483 w 31771"/>
                <a:gd name="connsiteY2" fmla="*/ 86296 h 174878"/>
                <a:gd name="connsiteX3" fmla="*/ 7198 w 31771"/>
                <a:gd name="connsiteY3" fmla="*/ 40576 h 174878"/>
                <a:gd name="connsiteX4" fmla="*/ 28343 w 31771"/>
                <a:gd name="connsiteY4" fmla="*/ 0 h 174878"/>
                <a:gd name="connsiteX5" fmla="*/ 12913 w 31771"/>
                <a:gd name="connsiteY5" fmla="*/ 17716 h 174878"/>
                <a:gd name="connsiteX6" fmla="*/ 3769 w 31771"/>
                <a:gd name="connsiteY6" fmla="*/ 39433 h 174878"/>
                <a:gd name="connsiteX7" fmla="*/ 912 w 31771"/>
                <a:gd name="connsiteY7" fmla="*/ 86296 h 174878"/>
                <a:gd name="connsiteX8" fmla="*/ 11769 w 31771"/>
                <a:gd name="connsiteY8" fmla="*/ 132016 h 174878"/>
                <a:gd name="connsiteX9" fmla="*/ 31772 w 31771"/>
                <a:gd name="connsiteY9" fmla="*/ 174879 h 17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71" h="174878">
                  <a:moveTo>
                    <a:pt x="31772" y="174879"/>
                  </a:moveTo>
                  <a:cubicBezTo>
                    <a:pt x="25486" y="160591"/>
                    <a:pt x="19771" y="146304"/>
                    <a:pt x="15199" y="131445"/>
                  </a:cubicBezTo>
                  <a:cubicBezTo>
                    <a:pt x="10627" y="116586"/>
                    <a:pt x="7198" y="101727"/>
                    <a:pt x="5483" y="86296"/>
                  </a:cubicBezTo>
                  <a:cubicBezTo>
                    <a:pt x="3197" y="70866"/>
                    <a:pt x="3769" y="55435"/>
                    <a:pt x="7198" y="40576"/>
                  </a:cubicBezTo>
                  <a:cubicBezTo>
                    <a:pt x="10627" y="25718"/>
                    <a:pt x="18057" y="11430"/>
                    <a:pt x="28343" y="0"/>
                  </a:cubicBezTo>
                  <a:cubicBezTo>
                    <a:pt x="22628" y="5143"/>
                    <a:pt x="17484" y="11430"/>
                    <a:pt x="12913" y="17716"/>
                  </a:cubicBezTo>
                  <a:cubicBezTo>
                    <a:pt x="8912" y="24574"/>
                    <a:pt x="6054" y="32004"/>
                    <a:pt x="3769" y="39433"/>
                  </a:cubicBezTo>
                  <a:cubicBezTo>
                    <a:pt x="-232" y="54864"/>
                    <a:pt x="-803" y="70866"/>
                    <a:pt x="912" y="86296"/>
                  </a:cubicBezTo>
                  <a:cubicBezTo>
                    <a:pt x="3197" y="101727"/>
                    <a:pt x="6627" y="117158"/>
                    <a:pt x="11769" y="132016"/>
                  </a:cubicBezTo>
                  <a:cubicBezTo>
                    <a:pt x="17484" y="146875"/>
                    <a:pt x="23772" y="161163"/>
                    <a:pt x="31772" y="174879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3" name="组合 622">
            <a:extLst>
              <a:ext uri="{FF2B5EF4-FFF2-40B4-BE49-F238E27FC236}">
                <a16:creationId xmlns:a16="http://schemas.microsoft.com/office/drawing/2014/main" id="{BD472CBA-F7BC-8EA7-DCDC-802624AE1669}"/>
              </a:ext>
            </a:extLst>
          </p:cNvPr>
          <p:cNvGrpSpPr/>
          <p:nvPr/>
        </p:nvGrpSpPr>
        <p:grpSpPr>
          <a:xfrm rot="1642365">
            <a:off x="2306562" y="4658980"/>
            <a:ext cx="1100491" cy="1640105"/>
            <a:chOff x="4441050" y="3691660"/>
            <a:chExt cx="415673" cy="619494"/>
          </a:xfrm>
        </p:grpSpPr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897BC4BB-2F01-83FB-ECE0-76F518051126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F040BA4-AF2E-6F17-C6A9-2A2444D9F3C7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A461EAA9-0B16-3187-7457-FE377D5ABAD2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6B6B553D-FF12-148F-CA63-BE0800765641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434A8612-2845-7686-55F9-28B01D179D42}"/>
                </a:ext>
              </a:extLst>
            </p:cNvPr>
            <p:cNvSpPr/>
            <p:nvPr/>
          </p:nvSpPr>
          <p:spPr>
            <a:xfrm>
              <a:off x="4632825" y="3691660"/>
              <a:ext cx="106168" cy="476631"/>
            </a:xfrm>
            <a:custGeom>
              <a:avLst/>
              <a:gdLst>
                <a:gd name="connsiteX0" fmla="*/ 40255 w 106168"/>
                <a:gd name="connsiteY0" fmla="*/ 0 h 476631"/>
                <a:gd name="connsiteX1" fmla="*/ 250 w 106168"/>
                <a:gd name="connsiteY1" fmla="*/ 130874 h 476631"/>
                <a:gd name="connsiteX2" fmla="*/ 12823 w 106168"/>
                <a:gd name="connsiteY2" fmla="*/ 269176 h 476631"/>
                <a:gd name="connsiteX3" fmla="*/ 104834 w 106168"/>
                <a:gd name="connsiteY3" fmla="*/ 476631 h 476631"/>
                <a:gd name="connsiteX4" fmla="*/ 67115 w 106168"/>
                <a:gd name="connsiteY4" fmla="*/ 191453 h 476631"/>
                <a:gd name="connsiteX5" fmla="*/ 37397 w 106168"/>
                <a:gd name="connsiteY5" fmla="*/ 203454 h 476631"/>
                <a:gd name="connsiteX6" fmla="*/ 65401 w 106168"/>
                <a:gd name="connsiteY6" fmla="*/ 147447 h 476631"/>
                <a:gd name="connsiteX7" fmla="*/ 58543 w 106168"/>
                <a:gd name="connsiteY7" fmla="*/ 83439 h 476631"/>
                <a:gd name="connsiteX8" fmla="*/ 26539 w 106168"/>
                <a:gd name="connsiteY8" fmla="*/ 106299 h 476631"/>
                <a:gd name="connsiteX9" fmla="*/ 40255 w 106168"/>
                <a:gd name="connsiteY9" fmla="*/ 0 h 4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168" h="476631">
                  <a:moveTo>
                    <a:pt x="40255" y="0"/>
                  </a:moveTo>
                  <a:cubicBezTo>
                    <a:pt x="13394" y="37719"/>
                    <a:pt x="1964" y="84582"/>
                    <a:pt x="250" y="130874"/>
                  </a:cubicBezTo>
                  <a:cubicBezTo>
                    <a:pt x="-1465" y="177165"/>
                    <a:pt x="5965" y="223456"/>
                    <a:pt x="12823" y="269176"/>
                  </a:cubicBezTo>
                  <a:lnTo>
                    <a:pt x="104834" y="476631"/>
                  </a:lnTo>
                  <a:cubicBezTo>
                    <a:pt x="109978" y="382334"/>
                    <a:pt x="100834" y="280035"/>
                    <a:pt x="67115" y="191453"/>
                  </a:cubicBezTo>
                  <a:lnTo>
                    <a:pt x="37397" y="203454"/>
                  </a:lnTo>
                  <a:cubicBezTo>
                    <a:pt x="55114" y="190881"/>
                    <a:pt x="63686" y="169164"/>
                    <a:pt x="65401" y="147447"/>
                  </a:cubicBezTo>
                  <a:cubicBezTo>
                    <a:pt x="67115" y="125730"/>
                    <a:pt x="62543" y="104584"/>
                    <a:pt x="58543" y="83439"/>
                  </a:cubicBezTo>
                  <a:lnTo>
                    <a:pt x="26539" y="106299"/>
                  </a:lnTo>
                  <a:cubicBezTo>
                    <a:pt x="44827" y="73724"/>
                    <a:pt x="49399" y="36004"/>
                    <a:pt x="40255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B6092E96-8620-5489-348D-B599FF5CC294}"/>
                </a:ext>
              </a:extLst>
            </p:cNvPr>
            <p:cNvSpPr/>
            <p:nvPr/>
          </p:nvSpPr>
          <p:spPr>
            <a:xfrm>
              <a:off x="4441050" y="3789397"/>
              <a:ext cx="314898" cy="429196"/>
            </a:xfrm>
            <a:custGeom>
              <a:avLst/>
              <a:gdLst>
                <a:gd name="connsiteX0" fmla="*/ 314897 w 314898"/>
                <a:gd name="connsiteY0" fmla="*/ 429197 h 429196"/>
                <a:gd name="connsiteX1" fmla="*/ 112586 w 314898"/>
                <a:gd name="connsiteY1" fmla="*/ 260033 h 429196"/>
                <a:gd name="connsiteX2" fmla="*/ 149733 w 314898"/>
                <a:gd name="connsiteY2" fmla="*/ 241173 h 429196"/>
                <a:gd name="connsiteX3" fmla="*/ 90869 w 314898"/>
                <a:gd name="connsiteY3" fmla="*/ 218884 h 429196"/>
                <a:gd name="connsiteX4" fmla="*/ 58293 w 314898"/>
                <a:gd name="connsiteY4" fmla="*/ 145161 h 429196"/>
                <a:gd name="connsiteX5" fmla="*/ 96584 w 314898"/>
                <a:gd name="connsiteY5" fmla="*/ 136017 h 429196"/>
                <a:gd name="connsiteX6" fmla="*/ 50864 w 314898"/>
                <a:gd name="connsiteY6" fmla="*/ 117729 h 429196"/>
                <a:gd name="connsiteX7" fmla="*/ 0 w 314898"/>
                <a:gd name="connsiteY7" fmla="*/ 0 h 429196"/>
                <a:gd name="connsiteX8" fmla="*/ 100013 w 314898"/>
                <a:gd name="connsiteY8" fmla="*/ 60579 h 429196"/>
                <a:gd name="connsiteX9" fmla="*/ 256032 w 314898"/>
                <a:gd name="connsiteY9" fmla="*/ 275463 h 429196"/>
                <a:gd name="connsiteX10" fmla="*/ 314897 w 314898"/>
                <a:gd name="connsiteY10" fmla="*/ 429197 h 42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898" h="429196">
                  <a:moveTo>
                    <a:pt x="314897" y="429197"/>
                  </a:moveTo>
                  <a:cubicBezTo>
                    <a:pt x="314897" y="429197"/>
                    <a:pt x="165735" y="366332"/>
                    <a:pt x="112586" y="260033"/>
                  </a:cubicBezTo>
                  <a:lnTo>
                    <a:pt x="149733" y="241173"/>
                  </a:lnTo>
                  <a:cubicBezTo>
                    <a:pt x="149733" y="241173"/>
                    <a:pt x="95441" y="235458"/>
                    <a:pt x="90869" y="218884"/>
                  </a:cubicBezTo>
                  <a:cubicBezTo>
                    <a:pt x="86297" y="202311"/>
                    <a:pt x="58293" y="145161"/>
                    <a:pt x="58293" y="145161"/>
                  </a:cubicBezTo>
                  <a:lnTo>
                    <a:pt x="96584" y="136017"/>
                  </a:lnTo>
                  <a:cubicBezTo>
                    <a:pt x="96584" y="136017"/>
                    <a:pt x="64580" y="136589"/>
                    <a:pt x="50864" y="117729"/>
                  </a:cubicBezTo>
                  <a:cubicBezTo>
                    <a:pt x="37148" y="98869"/>
                    <a:pt x="0" y="0"/>
                    <a:pt x="0" y="0"/>
                  </a:cubicBezTo>
                  <a:cubicBezTo>
                    <a:pt x="0" y="0"/>
                    <a:pt x="64008" y="22289"/>
                    <a:pt x="100013" y="60579"/>
                  </a:cubicBezTo>
                  <a:cubicBezTo>
                    <a:pt x="136017" y="98869"/>
                    <a:pt x="196025" y="133731"/>
                    <a:pt x="256032" y="275463"/>
                  </a:cubicBezTo>
                  <a:cubicBezTo>
                    <a:pt x="316040" y="417195"/>
                    <a:pt x="314897" y="429197"/>
                    <a:pt x="314897" y="429197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4DDDDCA8-5808-1F35-7307-2EBBA593A0E1}"/>
                </a:ext>
              </a:extLst>
            </p:cNvPr>
            <p:cNvSpPr/>
            <p:nvPr/>
          </p:nvSpPr>
          <p:spPr>
            <a:xfrm>
              <a:off x="4746849" y="3763680"/>
              <a:ext cx="109874" cy="441198"/>
            </a:xfrm>
            <a:custGeom>
              <a:avLst/>
              <a:gdLst>
                <a:gd name="connsiteX0" fmla="*/ 61105 w 109874"/>
                <a:gd name="connsiteY0" fmla="*/ 441198 h 441198"/>
                <a:gd name="connsiteX1" fmla="*/ 105682 w 109874"/>
                <a:gd name="connsiteY1" fmla="*/ 226886 h 441198"/>
                <a:gd name="connsiteX2" fmla="*/ 71392 w 109874"/>
                <a:gd name="connsiteY2" fmla="*/ 234315 h 441198"/>
                <a:gd name="connsiteX3" fmla="*/ 97681 w 109874"/>
                <a:gd name="connsiteY3" fmla="*/ 189167 h 441198"/>
                <a:gd name="connsiteX4" fmla="*/ 79964 w 109874"/>
                <a:gd name="connsiteY4" fmla="*/ 124587 h 441198"/>
                <a:gd name="connsiteX5" fmla="*/ 50247 w 109874"/>
                <a:gd name="connsiteY5" fmla="*/ 138874 h 441198"/>
                <a:gd name="connsiteX6" fmla="*/ 70249 w 109874"/>
                <a:gd name="connsiteY6" fmla="*/ 102870 h 441198"/>
                <a:gd name="connsiteX7" fmla="*/ 41102 w 109874"/>
                <a:gd name="connsiteY7" fmla="*/ 0 h 441198"/>
                <a:gd name="connsiteX8" fmla="*/ 8527 w 109874"/>
                <a:gd name="connsiteY8" fmla="*/ 91440 h 441198"/>
                <a:gd name="connsiteX9" fmla="*/ 20529 w 109874"/>
                <a:gd name="connsiteY9" fmla="*/ 312611 h 441198"/>
                <a:gd name="connsiteX10" fmla="*/ 61105 w 109874"/>
                <a:gd name="connsiteY10" fmla="*/ 441198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874" h="441198">
                  <a:moveTo>
                    <a:pt x="61105" y="441198"/>
                  </a:moveTo>
                  <a:cubicBezTo>
                    <a:pt x="61105" y="441198"/>
                    <a:pt x="126827" y="323469"/>
                    <a:pt x="105682" y="226886"/>
                  </a:cubicBezTo>
                  <a:lnTo>
                    <a:pt x="71392" y="234315"/>
                  </a:lnTo>
                  <a:cubicBezTo>
                    <a:pt x="71392" y="234315"/>
                    <a:pt x="103396" y="202311"/>
                    <a:pt x="97681" y="189167"/>
                  </a:cubicBezTo>
                  <a:cubicBezTo>
                    <a:pt x="91966" y="176022"/>
                    <a:pt x="79964" y="124587"/>
                    <a:pt x="79964" y="124587"/>
                  </a:cubicBezTo>
                  <a:lnTo>
                    <a:pt x="50247" y="138874"/>
                  </a:lnTo>
                  <a:cubicBezTo>
                    <a:pt x="50247" y="138874"/>
                    <a:pt x="71392" y="122301"/>
                    <a:pt x="70249" y="102870"/>
                  </a:cubicBezTo>
                  <a:cubicBezTo>
                    <a:pt x="69106" y="83439"/>
                    <a:pt x="41102" y="0"/>
                    <a:pt x="41102" y="0"/>
                  </a:cubicBezTo>
                  <a:cubicBezTo>
                    <a:pt x="41102" y="0"/>
                    <a:pt x="11384" y="48006"/>
                    <a:pt x="8527" y="91440"/>
                  </a:cubicBezTo>
                  <a:cubicBezTo>
                    <a:pt x="5669" y="134874"/>
                    <a:pt x="-14905" y="189167"/>
                    <a:pt x="20529" y="312611"/>
                  </a:cubicBezTo>
                  <a:cubicBezTo>
                    <a:pt x="55962" y="436054"/>
                    <a:pt x="61105" y="441198"/>
                    <a:pt x="61105" y="44119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968655F0-1F04-2CBA-78F8-0F5DC635FA57}"/>
                </a:ext>
              </a:extLst>
            </p:cNvPr>
            <p:cNvSpPr/>
            <p:nvPr/>
          </p:nvSpPr>
          <p:spPr>
            <a:xfrm>
              <a:off x="4456481" y="4125282"/>
              <a:ext cx="321183" cy="167595"/>
            </a:xfrm>
            <a:custGeom>
              <a:avLst/>
              <a:gdLst>
                <a:gd name="connsiteX0" fmla="*/ 321183 w 321183"/>
                <a:gd name="connsiteY0" fmla="*/ 167595 h 167595"/>
                <a:gd name="connsiteX1" fmla="*/ 131445 w 321183"/>
                <a:gd name="connsiteY1" fmla="*/ 70440 h 167595"/>
                <a:gd name="connsiteX2" fmla="*/ 146876 w 321183"/>
                <a:gd name="connsiteY2" fmla="*/ 51586 h 167595"/>
                <a:gd name="connsiteX3" fmla="*/ 100013 w 321183"/>
                <a:gd name="connsiteY3" fmla="*/ 59010 h 167595"/>
                <a:gd name="connsiteX4" fmla="*/ 55436 w 321183"/>
                <a:gd name="connsiteY4" fmla="*/ 39579 h 167595"/>
                <a:gd name="connsiteX5" fmla="*/ 79439 w 321183"/>
                <a:gd name="connsiteY5" fmla="*/ 21863 h 167595"/>
                <a:gd name="connsiteX6" fmla="*/ 0 w 321183"/>
                <a:gd name="connsiteY6" fmla="*/ 7003 h 167595"/>
                <a:gd name="connsiteX7" fmla="*/ 104013 w 321183"/>
                <a:gd name="connsiteY7" fmla="*/ 8146 h 167595"/>
                <a:gd name="connsiteX8" fmla="*/ 182880 w 321183"/>
                <a:gd name="connsiteY8" fmla="*/ 40156 h 167595"/>
                <a:gd name="connsiteX9" fmla="*/ 218313 w 321183"/>
                <a:gd name="connsiteY9" fmla="*/ 61868 h 167595"/>
                <a:gd name="connsiteX10" fmla="*/ 321183 w 321183"/>
                <a:gd name="connsiteY10" fmla="*/ 167595 h 16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1183" h="167595">
                  <a:moveTo>
                    <a:pt x="321183" y="167595"/>
                  </a:moveTo>
                  <a:cubicBezTo>
                    <a:pt x="321183" y="167595"/>
                    <a:pt x="187452" y="115017"/>
                    <a:pt x="131445" y="70440"/>
                  </a:cubicBezTo>
                  <a:lnTo>
                    <a:pt x="146876" y="51586"/>
                  </a:lnTo>
                  <a:cubicBezTo>
                    <a:pt x="133159" y="60730"/>
                    <a:pt x="116014" y="63582"/>
                    <a:pt x="100013" y="59010"/>
                  </a:cubicBezTo>
                  <a:cubicBezTo>
                    <a:pt x="84011" y="54438"/>
                    <a:pt x="69152" y="48151"/>
                    <a:pt x="55436" y="39579"/>
                  </a:cubicBezTo>
                  <a:lnTo>
                    <a:pt x="79439" y="21863"/>
                  </a:lnTo>
                  <a:cubicBezTo>
                    <a:pt x="52007" y="27578"/>
                    <a:pt x="23432" y="21863"/>
                    <a:pt x="0" y="7003"/>
                  </a:cubicBezTo>
                  <a:cubicBezTo>
                    <a:pt x="33147" y="-3855"/>
                    <a:pt x="69723" y="-997"/>
                    <a:pt x="104013" y="8146"/>
                  </a:cubicBezTo>
                  <a:cubicBezTo>
                    <a:pt x="131445" y="16148"/>
                    <a:pt x="157734" y="27012"/>
                    <a:pt x="182880" y="40156"/>
                  </a:cubicBezTo>
                  <a:cubicBezTo>
                    <a:pt x="195453" y="46443"/>
                    <a:pt x="207454" y="53295"/>
                    <a:pt x="218313" y="61868"/>
                  </a:cubicBezTo>
                  <a:cubicBezTo>
                    <a:pt x="246888" y="83585"/>
                    <a:pt x="303467" y="132162"/>
                    <a:pt x="321183" y="16759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7712CCF0-F8F9-E8F6-067E-E5D5676ABD9C}"/>
                </a:ext>
              </a:extLst>
            </p:cNvPr>
            <p:cNvSpPr/>
            <p:nvPr/>
          </p:nvSpPr>
          <p:spPr>
            <a:xfrm>
              <a:off x="4775370" y="3843107"/>
              <a:ext cx="50299" cy="454342"/>
            </a:xfrm>
            <a:custGeom>
              <a:avLst/>
              <a:gdLst>
                <a:gd name="connsiteX0" fmla="*/ 48585 w 50299"/>
                <a:gd name="connsiteY0" fmla="*/ 454343 h 454342"/>
                <a:gd name="connsiteX1" fmla="*/ 46871 w 50299"/>
                <a:gd name="connsiteY1" fmla="*/ 453199 h 454342"/>
                <a:gd name="connsiteX2" fmla="*/ 7 w 50299"/>
                <a:gd name="connsiteY2" fmla="*/ 1714 h 454342"/>
                <a:gd name="connsiteX3" fmla="*/ 1722 w 50299"/>
                <a:gd name="connsiteY3" fmla="*/ 0 h 454342"/>
                <a:gd name="connsiteX4" fmla="*/ 3437 w 50299"/>
                <a:gd name="connsiteY4" fmla="*/ 1714 h 454342"/>
                <a:gd name="connsiteX5" fmla="*/ 50300 w 50299"/>
                <a:gd name="connsiteY5" fmla="*/ 452628 h 454342"/>
                <a:gd name="connsiteX6" fmla="*/ 48585 w 50299"/>
                <a:gd name="connsiteY6" fmla="*/ 454343 h 4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9" h="454342">
                  <a:moveTo>
                    <a:pt x="48585" y="454343"/>
                  </a:moveTo>
                  <a:cubicBezTo>
                    <a:pt x="48014" y="454343"/>
                    <a:pt x="46871" y="453771"/>
                    <a:pt x="46871" y="453199"/>
                  </a:cubicBezTo>
                  <a:cubicBezTo>
                    <a:pt x="-1707" y="253174"/>
                    <a:pt x="7" y="4001"/>
                    <a:pt x="7" y="1714"/>
                  </a:cubicBezTo>
                  <a:cubicBezTo>
                    <a:pt x="7" y="571"/>
                    <a:pt x="579" y="0"/>
                    <a:pt x="1722" y="0"/>
                  </a:cubicBezTo>
                  <a:cubicBezTo>
                    <a:pt x="2865" y="0"/>
                    <a:pt x="3437" y="571"/>
                    <a:pt x="3437" y="1714"/>
                  </a:cubicBezTo>
                  <a:cubicBezTo>
                    <a:pt x="3437" y="4001"/>
                    <a:pt x="1722" y="253174"/>
                    <a:pt x="50300" y="452628"/>
                  </a:cubicBezTo>
                  <a:cubicBezTo>
                    <a:pt x="50300" y="453199"/>
                    <a:pt x="49728" y="454343"/>
                    <a:pt x="48585" y="4543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0FCA48FF-B2FF-C33B-6372-4DF4777C4D9B}"/>
                </a:ext>
              </a:extLst>
            </p:cNvPr>
            <p:cNvSpPr/>
            <p:nvPr/>
          </p:nvSpPr>
          <p:spPr>
            <a:xfrm>
              <a:off x="4517774" y="3874671"/>
              <a:ext cx="288129" cy="431911"/>
            </a:xfrm>
            <a:custGeom>
              <a:avLst/>
              <a:gdLst>
                <a:gd name="connsiteX0" fmla="*/ 287322 w 288129"/>
                <a:gd name="connsiteY0" fmla="*/ 431911 h 431911"/>
                <a:gd name="connsiteX1" fmla="*/ 285607 w 288129"/>
                <a:gd name="connsiteY1" fmla="*/ 430768 h 431911"/>
                <a:gd name="connsiteX2" fmla="*/ 429 w 288129"/>
                <a:gd name="connsiteY2" fmla="*/ 2715 h 431911"/>
                <a:gd name="connsiteX3" fmla="*/ 429 w 288129"/>
                <a:gd name="connsiteY3" fmla="*/ 429 h 431911"/>
                <a:gd name="connsiteX4" fmla="*/ 2715 w 288129"/>
                <a:gd name="connsiteY4" fmla="*/ 429 h 431911"/>
                <a:gd name="connsiteX5" fmla="*/ 287893 w 288129"/>
                <a:gd name="connsiteY5" fmla="*/ 429054 h 431911"/>
                <a:gd name="connsiteX6" fmla="*/ 287322 w 288129"/>
                <a:gd name="connsiteY6" fmla="*/ 431340 h 431911"/>
                <a:gd name="connsiteX7" fmla="*/ 287322 w 288129"/>
                <a:gd name="connsiteY7" fmla="*/ 431911 h 43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129" h="431911">
                  <a:moveTo>
                    <a:pt x="287322" y="431911"/>
                  </a:moveTo>
                  <a:cubicBezTo>
                    <a:pt x="286750" y="431911"/>
                    <a:pt x="286179" y="431340"/>
                    <a:pt x="285607" y="430768"/>
                  </a:cubicBezTo>
                  <a:cubicBezTo>
                    <a:pt x="201025" y="281035"/>
                    <a:pt x="106156" y="138160"/>
                    <a:pt x="429" y="2715"/>
                  </a:cubicBezTo>
                  <a:cubicBezTo>
                    <a:pt x="-143" y="2143"/>
                    <a:pt x="-143" y="1000"/>
                    <a:pt x="429" y="429"/>
                  </a:cubicBezTo>
                  <a:cubicBezTo>
                    <a:pt x="1000" y="-143"/>
                    <a:pt x="2143" y="-143"/>
                    <a:pt x="2715" y="429"/>
                  </a:cubicBezTo>
                  <a:cubicBezTo>
                    <a:pt x="108442" y="135874"/>
                    <a:pt x="203883" y="279321"/>
                    <a:pt x="287893" y="429054"/>
                  </a:cubicBezTo>
                  <a:cubicBezTo>
                    <a:pt x="288465" y="429625"/>
                    <a:pt x="287893" y="430768"/>
                    <a:pt x="287322" y="431340"/>
                  </a:cubicBezTo>
                  <a:cubicBezTo>
                    <a:pt x="287893" y="431911"/>
                    <a:pt x="287893" y="431911"/>
                    <a:pt x="287322" y="43191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35892794-76FB-C9C5-AFD2-37E08A8CFDF7}"/>
                </a:ext>
              </a:extLst>
            </p:cNvPr>
            <p:cNvSpPr/>
            <p:nvPr/>
          </p:nvSpPr>
          <p:spPr>
            <a:xfrm>
              <a:off x="4683367" y="4219714"/>
              <a:ext cx="113585" cy="91440"/>
            </a:xfrm>
            <a:custGeom>
              <a:avLst/>
              <a:gdLst>
                <a:gd name="connsiteX0" fmla="*/ 112014 w 113585"/>
                <a:gd name="connsiteY0" fmla="*/ 91440 h 91440"/>
                <a:gd name="connsiteX1" fmla="*/ 110871 w 113585"/>
                <a:gd name="connsiteY1" fmla="*/ 90868 h 91440"/>
                <a:gd name="connsiteX2" fmla="*/ 1143 w 113585"/>
                <a:gd name="connsiteY2" fmla="*/ 3429 h 91440"/>
                <a:gd name="connsiteX3" fmla="*/ 0 w 113585"/>
                <a:gd name="connsiteY3" fmla="*/ 1143 h 91440"/>
                <a:gd name="connsiteX4" fmla="*/ 2286 w 113585"/>
                <a:gd name="connsiteY4" fmla="*/ 0 h 91440"/>
                <a:gd name="connsiteX5" fmla="*/ 113157 w 113585"/>
                <a:gd name="connsiteY5" fmla="*/ 88011 h 91440"/>
                <a:gd name="connsiteX6" fmla="*/ 113157 w 113585"/>
                <a:gd name="connsiteY6" fmla="*/ 90297 h 91440"/>
                <a:gd name="connsiteX7" fmla="*/ 112014 w 113585"/>
                <a:gd name="connsiteY7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85" h="91440">
                  <a:moveTo>
                    <a:pt x="112014" y="91440"/>
                  </a:moveTo>
                  <a:cubicBezTo>
                    <a:pt x="111443" y="91440"/>
                    <a:pt x="110871" y="91440"/>
                    <a:pt x="110871" y="90868"/>
                  </a:cubicBezTo>
                  <a:cubicBezTo>
                    <a:pt x="54293" y="29146"/>
                    <a:pt x="1714" y="3429"/>
                    <a:pt x="1143" y="3429"/>
                  </a:cubicBezTo>
                  <a:cubicBezTo>
                    <a:pt x="0" y="2858"/>
                    <a:pt x="0" y="2286"/>
                    <a:pt x="0" y="1143"/>
                  </a:cubicBezTo>
                  <a:cubicBezTo>
                    <a:pt x="571" y="0"/>
                    <a:pt x="1714" y="0"/>
                    <a:pt x="2286" y="0"/>
                  </a:cubicBezTo>
                  <a:cubicBezTo>
                    <a:pt x="2858" y="0"/>
                    <a:pt x="56007" y="25718"/>
                    <a:pt x="113157" y="88011"/>
                  </a:cubicBezTo>
                  <a:cubicBezTo>
                    <a:pt x="113729" y="88583"/>
                    <a:pt x="113729" y="89726"/>
                    <a:pt x="113157" y="90297"/>
                  </a:cubicBezTo>
                  <a:cubicBezTo>
                    <a:pt x="112586" y="91440"/>
                    <a:pt x="112014" y="91440"/>
                    <a:pt x="112014" y="9144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0" name="组合 639">
            <a:extLst>
              <a:ext uri="{FF2B5EF4-FFF2-40B4-BE49-F238E27FC236}">
                <a16:creationId xmlns:a16="http://schemas.microsoft.com/office/drawing/2014/main" id="{C914368E-535C-FFC2-9F85-E88220911224}"/>
              </a:ext>
            </a:extLst>
          </p:cNvPr>
          <p:cNvGrpSpPr/>
          <p:nvPr/>
        </p:nvGrpSpPr>
        <p:grpSpPr>
          <a:xfrm>
            <a:off x="9994071" y="5184464"/>
            <a:ext cx="487315" cy="1085338"/>
            <a:chOff x="2375323" y="679988"/>
            <a:chExt cx="1252220" cy="2788919"/>
          </a:xfrm>
        </p:grpSpPr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8AB69C71-B039-E775-5A94-E2E4D782AE1F}"/>
                </a:ext>
              </a:extLst>
            </p:cNvPr>
            <p:cNvSpPr/>
            <p:nvPr/>
          </p:nvSpPr>
          <p:spPr>
            <a:xfrm>
              <a:off x="2920534" y="2035580"/>
              <a:ext cx="125730" cy="1433322"/>
            </a:xfrm>
            <a:custGeom>
              <a:avLst/>
              <a:gdLst>
                <a:gd name="connsiteX0" fmla="*/ 125730 w 125730"/>
                <a:gd name="connsiteY0" fmla="*/ 0 h 1433322"/>
                <a:gd name="connsiteX1" fmla="*/ 0 w 125730"/>
                <a:gd name="connsiteY1" fmla="*/ 0 h 1433322"/>
                <a:gd name="connsiteX2" fmla="*/ 0 w 125730"/>
                <a:gd name="connsiteY2" fmla="*/ 1433322 h 1433322"/>
                <a:gd name="connsiteX3" fmla="*/ 125730 w 125730"/>
                <a:gd name="connsiteY3" fmla="*/ 1433322 h 1433322"/>
                <a:gd name="connsiteX4" fmla="*/ 125730 w 125730"/>
                <a:gd name="connsiteY4" fmla="*/ 0 h 143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" h="1433322">
                  <a:moveTo>
                    <a:pt x="125730" y="0"/>
                  </a:moveTo>
                  <a:lnTo>
                    <a:pt x="0" y="0"/>
                  </a:lnTo>
                  <a:lnTo>
                    <a:pt x="0" y="1433322"/>
                  </a:lnTo>
                  <a:lnTo>
                    <a:pt x="125730" y="1433322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DEF289F4-9C55-93ED-8FE8-0BBC61BFCC26}"/>
                </a:ext>
              </a:extLst>
            </p:cNvPr>
            <p:cNvSpPr/>
            <p:nvPr/>
          </p:nvSpPr>
          <p:spPr>
            <a:xfrm>
              <a:off x="2687933" y="1962422"/>
              <a:ext cx="240030" cy="411480"/>
            </a:xfrm>
            <a:custGeom>
              <a:avLst/>
              <a:gdLst>
                <a:gd name="connsiteX0" fmla="*/ 0 w 240030"/>
                <a:gd name="connsiteY0" fmla="*/ 0 h 411480"/>
                <a:gd name="connsiteX1" fmla="*/ 240030 w 240030"/>
                <a:gd name="connsiteY1" fmla="*/ 411480 h 411480"/>
                <a:gd name="connsiteX2" fmla="*/ 237744 w 240030"/>
                <a:gd name="connsiteY2" fmla="*/ 331470 h 411480"/>
                <a:gd name="connsiteX3" fmla="*/ 100013 w 240030"/>
                <a:gd name="connsiteY3" fmla="*/ 48006 h 411480"/>
                <a:gd name="connsiteX4" fmla="*/ 0 w 24003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411480">
                  <a:moveTo>
                    <a:pt x="0" y="0"/>
                  </a:moveTo>
                  <a:cubicBezTo>
                    <a:pt x="0" y="0"/>
                    <a:pt x="7430" y="268033"/>
                    <a:pt x="240030" y="411480"/>
                  </a:cubicBezTo>
                  <a:lnTo>
                    <a:pt x="237744" y="331470"/>
                  </a:lnTo>
                  <a:cubicBezTo>
                    <a:pt x="237744" y="331470"/>
                    <a:pt x="83439" y="178308"/>
                    <a:pt x="100013" y="48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2BB1A1D2-40F5-A651-404E-46D159D742C4}"/>
                </a:ext>
              </a:extLst>
            </p:cNvPr>
            <p:cNvSpPr/>
            <p:nvPr/>
          </p:nvSpPr>
          <p:spPr>
            <a:xfrm>
              <a:off x="3030833" y="1962422"/>
              <a:ext cx="262890" cy="421195"/>
            </a:xfrm>
            <a:custGeom>
              <a:avLst/>
              <a:gdLst>
                <a:gd name="connsiteX0" fmla="*/ 262890 w 262890"/>
                <a:gd name="connsiteY0" fmla="*/ 0 h 421195"/>
                <a:gd name="connsiteX1" fmla="*/ 12002 w 262890"/>
                <a:gd name="connsiteY1" fmla="*/ 421196 h 421195"/>
                <a:gd name="connsiteX2" fmla="*/ 0 w 262890"/>
                <a:gd name="connsiteY2" fmla="*/ 329184 h 421195"/>
                <a:gd name="connsiteX3" fmla="*/ 172022 w 262890"/>
                <a:gd name="connsiteY3" fmla="*/ 28575 h 421195"/>
                <a:gd name="connsiteX4" fmla="*/ 262890 w 262890"/>
                <a:gd name="connsiteY4" fmla="*/ 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0" h="421195">
                  <a:moveTo>
                    <a:pt x="262890" y="0"/>
                  </a:moveTo>
                  <a:cubicBezTo>
                    <a:pt x="262890" y="0"/>
                    <a:pt x="245173" y="277749"/>
                    <a:pt x="12002" y="421196"/>
                  </a:cubicBezTo>
                  <a:lnTo>
                    <a:pt x="0" y="329184"/>
                  </a:lnTo>
                  <a:cubicBezTo>
                    <a:pt x="0" y="329184"/>
                    <a:pt x="202883" y="192596"/>
                    <a:pt x="172022" y="28575"/>
                  </a:cubicBezTo>
                  <a:lnTo>
                    <a:pt x="262890" y="0"/>
                  </a:lnTo>
                  <a:close/>
                </a:path>
              </a:pathLst>
            </a:custGeom>
            <a:solidFill>
              <a:srgbClr val="53796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EED2BB0B-BE35-4D58-5A2D-9CEFCAC7C680}"/>
                </a:ext>
              </a:extLst>
            </p:cNvPr>
            <p:cNvSpPr/>
            <p:nvPr/>
          </p:nvSpPr>
          <p:spPr>
            <a:xfrm>
              <a:off x="2989114" y="2048730"/>
              <a:ext cx="57150" cy="1420177"/>
            </a:xfrm>
            <a:custGeom>
              <a:avLst/>
              <a:gdLst>
                <a:gd name="connsiteX0" fmla="*/ 57150 w 57150"/>
                <a:gd name="connsiteY0" fmla="*/ 0 h 1420177"/>
                <a:gd name="connsiteX1" fmla="*/ 0 w 57150"/>
                <a:gd name="connsiteY1" fmla="*/ 0 h 1420177"/>
                <a:gd name="connsiteX2" fmla="*/ 0 w 57150"/>
                <a:gd name="connsiteY2" fmla="*/ 1420178 h 1420177"/>
                <a:gd name="connsiteX3" fmla="*/ 57150 w 57150"/>
                <a:gd name="connsiteY3" fmla="*/ 1420178 h 1420177"/>
                <a:gd name="connsiteX4" fmla="*/ 57150 w 57150"/>
                <a:gd name="connsiteY4" fmla="*/ 0 h 1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420177">
                  <a:moveTo>
                    <a:pt x="57150" y="0"/>
                  </a:moveTo>
                  <a:lnTo>
                    <a:pt x="0" y="0"/>
                  </a:lnTo>
                  <a:lnTo>
                    <a:pt x="0" y="1420178"/>
                  </a:lnTo>
                  <a:lnTo>
                    <a:pt x="57150" y="1420178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5150FB8C-8ECB-58C9-6669-45A9584190DE}"/>
                </a:ext>
              </a:extLst>
            </p:cNvPr>
            <p:cNvSpPr/>
            <p:nvPr/>
          </p:nvSpPr>
          <p:spPr>
            <a:xfrm>
              <a:off x="2732510" y="1996158"/>
              <a:ext cx="189166" cy="328612"/>
            </a:xfrm>
            <a:custGeom>
              <a:avLst/>
              <a:gdLst>
                <a:gd name="connsiteX0" fmla="*/ 0 w 189166"/>
                <a:gd name="connsiteY0" fmla="*/ 0 h 328612"/>
                <a:gd name="connsiteX1" fmla="*/ 189166 w 189166"/>
                <a:gd name="connsiteY1" fmla="*/ 328613 h 328612"/>
                <a:gd name="connsiteX2" fmla="*/ 188595 w 189166"/>
                <a:gd name="connsiteY2" fmla="*/ 294323 h 328612"/>
                <a:gd name="connsiteX3" fmla="*/ 53721 w 189166"/>
                <a:gd name="connsiteY3" fmla="*/ 20574 h 328612"/>
                <a:gd name="connsiteX4" fmla="*/ 0 w 189166"/>
                <a:gd name="connsiteY4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6" h="328612">
                  <a:moveTo>
                    <a:pt x="0" y="0"/>
                  </a:moveTo>
                  <a:cubicBezTo>
                    <a:pt x="0" y="0"/>
                    <a:pt x="28003" y="239458"/>
                    <a:pt x="189166" y="328613"/>
                  </a:cubicBezTo>
                  <a:lnTo>
                    <a:pt x="188595" y="294323"/>
                  </a:lnTo>
                  <a:cubicBezTo>
                    <a:pt x="188595" y="294323"/>
                    <a:pt x="48578" y="156019"/>
                    <a:pt x="53721" y="20574"/>
                  </a:cubicBezTo>
                  <a:cubicBezTo>
                    <a:pt x="36576" y="12001"/>
                    <a:pt x="18859" y="5143"/>
                    <a:pt x="0" y="0"/>
                  </a:cubicBez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6312914B-248B-9FA5-093F-5ECC1FF2B7F5}"/>
                </a:ext>
              </a:extLst>
            </p:cNvPr>
            <p:cNvSpPr/>
            <p:nvPr/>
          </p:nvSpPr>
          <p:spPr>
            <a:xfrm>
              <a:off x="3045692" y="1994438"/>
              <a:ext cx="197655" cy="336041"/>
            </a:xfrm>
            <a:custGeom>
              <a:avLst/>
              <a:gdLst>
                <a:gd name="connsiteX0" fmla="*/ 197168 w 197655"/>
                <a:gd name="connsiteY0" fmla="*/ 0 h 336041"/>
                <a:gd name="connsiteX1" fmla="*/ 1143 w 197655"/>
                <a:gd name="connsiteY1" fmla="*/ 336042 h 336041"/>
                <a:gd name="connsiteX2" fmla="*/ 0 w 197655"/>
                <a:gd name="connsiteY2" fmla="*/ 286893 h 336041"/>
                <a:gd name="connsiteX3" fmla="*/ 158877 w 197655"/>
                <a:gd name="connsiteY3" fmla="*/ 15431 h 336041"/>
                <a:gd name="connsiteX4" fmla="*/ 197168 w 197655"/>
                <a:gd name="connsiteY4" fmla="*/ 0 h 33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655" h="336041">
                  <a:moveTo>
                    <a:pt x="197168" y="0"/>
                  </a:moveTo>
                  <a:cubicBezTo>
                    <a:pt x="197168" y="0"/>
                    <a:pt x="217170" y="180594"/>
                    <a:pt x="1143" y="336042"/>
                  </a:cubicBezTo>
                  <a:lnTo>
                    <a:pt x="0" y="286893"/>
                  </a:lnTo>
                  <a:cubicBezTo>
                    <a:pt x="0" y="286893"/>
                    <a:pt x="172022" y="167449"/>
                    <a:pt x="158877" y="15431"/>
                  </a:cubicBezTo>
                  <a:lnTo>
                    <a:pt x="197168" y="0"/>
                  </a:lnTo>
                  <a:close/>
                </a:path>
              </a:pathLst>
            </a:custGeom>
            <a:solidFill>
              <a:srgbClr val="53796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C2D9062-A9C0-5018-F0F8-969E546E914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326B722D-E1F6-92F1-5FB7-DE24329DC9AC}"/>
                </a:ext>
              </a:extLst>
            </p:cNvPr>
            <p:cNvSpPr/>
            <p:nvPr/>
          </p:nvSpPr>
          <p:spPr>
            <a:xfrm>
              <a:off x="2528485" y="684565"/>
              <a:ext cx="1028700" cy="1383781"/>
            </a:xfrm>
            <a:custGeom>
              <a:avLst/>
              <a:gdLst>
                <a:gd name="connsiteX0" fmla="*/ 1028700 w 1028700"/>
                <a:gd name="connsiteY0" fmla="*/ 883539 h 1383781"/>
                <a:gd name="connsiteX1" fmla="*/ 500063 w 1028700"/>
                <a:gd name="connsiteY1" fmla="*/ 1383602 h 1383781"/>
                <a:gd name="connsiteX2" fmla="*/ 0 w 1028700"/>
                <a:gd name="connsiteY2" fmla="*/ 883539 h 1383781"/>
                <a:gd name="connsiteX3" fmla="*/ 514350 w 1028700"/>
                <a:gd name="connsiteY3" fmla="*/ 0 h 1383781"/>
                <a:gd name="connsiteX4" fmla="*/ 1028700 w 1028700"/>
                <a:gd name="connsiteY4" fmla="*/ 883539 h 13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700" h="1383781">
                  <a:moveTo>
                    <a:pt x="1028700" y="883539"/>
                  </a:moveTo>
                  <a:cubicBezTo>
                    <a:pt x="1020699" y="1167575"/>
                    <a:pt x="784098" y="1391031"/>
                    <a:pt x="500063" y="1383602"/>
                  </a:cubicBezTo>
                  <a:cubicBezTo>
                    <a:pt x="227457" y="1376172"/>
                    <a:pt x="8001" y="1156716"/>
                    <a:pt x="0" y="883539"/>
                  </a:cubicBezTo>
                  <a:cubicBezTo>
                    <a:pt x="0" y="599503"/>
                    <a:pt x="230314" y="0"/>
                    <a:pt x="514350" y="0"/>
                  </a:cubicBezTo>
                  <a:cubicBezTo>
                    <a:pt x="798386" y="0"/>
                    <a:pt x="1028700" y="599503"/>
                    <a:pt x="1028700" y="883539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FDE21BC9-35E3-F364-2741-1052ED2916DB}"/>
                </a:ext>
              </a:extLst>
            </p:cNvPr>
            <p:cNvSpPr/>
            <p:nvPr/>
          </p:nvSpPr>
          <p:spPr>
            <a:xfrm>
              <a:off x="2578776" y="954308"/>
              <a:ext cx="977840" cy="1127324"/>
            </a:xfrm>
            <a:custGeom>
              <a:avLst/>
              <a:gdLst>
                <a:gd name="connsiteX0" fmla="*/ 792671 w 977840"/>
                <a:gd name="connsiteY0" fmla="*/ 0 h 1127324"/>
                <a:gd name="connsiteX1" fmla="*/ 793814 w 977840"/>
                <a:gd name="connsiteY1" fmla="*/ 46863 h 1127324"/>
                <a:gd name="connsiteX2" fmla="*/ 174879 w 977840"/>
                <a:gd name="connsiteY2" fmla="*/ 868109 h 1127324"/>
                <a:gd name="connsiteX3" fmla="*/ 0 w 977840"/>
                <a:gd name="connsiteY3" fmla="*/ 834961 h 1127324"/>
                <a:gd name="connsiteX4" fmla="*/ 685800 w 977840"/>
                <a:gd name="connsiteY4" fmla="*/ 1076706 h 1127324"/>
                <a:gd name="connsiteX5" fmla="*/ 977837 w 977840"/>
                <a:gd name="connsiteY5" fmla="*/ 613791 h 1127324"/>
                <a:gd name="connsiteX6" fmla="*/ 792671 w 977840"/>
                <a:gd name="connsiteY6" fmla="*/ 0 h 112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40" h="1127324">
                  <a:moveTo>
                    <a:pt x="792671" y="0"/>
                  </a:moveTo>
                  <a:cubicBezTo>
                    <a:pt x="793242" y="15431"/>
                    <a:pt x="793814" y="31433"/>
                    <a:pt x="793814" y="46863"/>
                  </a:cubicBezTo>
                  <a:cubicBezTo>
                    <a:pt x="793814" y="500634"/>
                    <a:pt x="516636" y="868109"/>
                    <a:pt x="174879" y="868109"/>
                  </a:cubicBezTo>
                  <a:cubicBezTo>
                    <a:pt x="114872" y="868109"/>
                    <a:pt x="56007" y="856679"/>
                    <a:pt x="0" y="834961"/>
                  </a:cubicBezTo>
                  <a:cubicBezTo>
                    <a:pt x="122873" y="1090994"/>
                    <a:pt x="429768" y="1199579"/>
                    <a:pt x="685800" y="1076706"/>
                  </a:cubicBezTo>
                  <a:cubicBezTo>
                    <a:pt x="864108" y="991553"/>
                    <a:pt x="977837" y="811530"/>
                    <a:pt x="977837" y="613791"/>
                  </a:cubicBezTo>
                  <a:cubicBezTo>
                    <a:pt x="978408" y="454343"/>
                    <a:pt x="906399" y="196596"/>
                    <a:pt x="792671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89DDB412-DD41-EA2D-A7C3-326F7F8D15EE}"/>
                </a:ext>
              </a:extLst>
            </p:cNvPr>
            <p:cNvSpPr/>
            <p:nvPr/>
          </p:nvSpPr>
          <p:spPr>
            <a:xfrm>
              <a:off x="3041691" y="679988"/>
              <a:ext cx="520636" cy="1407033"/>
            </a:xfrm>
            <a:custGeom>
              <a:avLst/>
              <a:gdLst>
                <a:gd name="connsiteX0" fmla="*/ 520637 w 520636"/>
                <a:gd name="connsiteY0" fmla="*/ 889254 h 1407033"/>
                <a:gd name="connsiteX1" fmla="*/ 0 w 520636"/>
                <a:gd name="connsiteY1" fmla="*/ 0 h 1407033"/>
                <a:gd name="connsiteX2" fmla="*/ 0 w 520636"/>
                <a:gd name="connsiteY2" fmla="*/ 1407033 h 1407033"/>
                <a:gd name="connsiteX3" fmla="*/ 520637 w 520636"/>
                <a:gd name="connsiteY3" fmla="*/ 889254 h 140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36" h="1407033">
                  <a:moveTo>
                    <a:pt x="520637" y="889254"/>
                  </a:moveTo>
                  <a:cubicBezTo>
                    <a:pt x="520637" y="606933"/>
                    <a:pt x="288608" y="14288"/>
                    <a:pt x="0" y="0"/>
                  </a:cubicBezTo>
                  <a:lnTo>
                    <a:pt x="0" y="1407033"/>
                  </a:lnTo>
                  <a:cubicBezTo>
                    <a:pt x="288608" y="1401318"/>
                    <a:pt x="520637" y="1171575"/>
                    <a:pt x="520637" y="88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8E88D9FC-2715-7C5C-CA33-FF7CA60225A7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5F0D4C48-5F3F-6014-D0F6-004866C35636}"/>
                </a:ext>
              </a:extLst>
            </p:cNvPr>
            <p:cNvSpPr/>
            <p:nvPr/>
          </p:nvSpPr>
          <p:spPr>
            <a:xfrm>
              <a:off x="2996480" y="1302318"/>
              <a:ext cx="627657" cy="852201"/>
            </a:xfrm>
            <a:custGeom>
              <a:avLst/>
              <a:gdLst>
                <a:gd name="connsiteX0" fmla="*/ 627570 w 627657"/>
                <a:gd name="connsiteY0" fmla="*/ 544672 h 852201"/>
                <a:gd name="connsiteX1" fmla="*/ 307530 w 627657"/>
                <a:gd name="connsiteY1" fmla="*/ 852139 h 852201"/>
                <a:gd name="connsiteX2" fmla="*/ 63 w 627657"/>
                <a:gd name="connsiteY2" fmla="*/ 532099 h 852201"/>
                <a:gd name="connsiteX3" fmla="*/ 324675 w 627657"/>
                <a:gd name="connsiteY3" fmla="*/ 33 h 852201"/>
                <a:gd name="connsiteX4" fmla="*/ 627570 w 627657"/>
                <a:gd name="connsiteY4" fmla="*/ 544672 h 85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57" h="852201">
                  <a:moveTo>
                    <a:pt x="627570" y="544672"/>
                  </a:moveTo>
                  <a:cubicBezTo>
                    <a:pt x="624141" y="717837"/>
                    <a:pt x="480694" y="855568"/>
                    <a:pt x="307530" y="852139"/>
                  </a:cubicBezTo>
                  <a:cubicBezTo>
                    <a:pt x="134365" y="848711"/>
                    <a:pt x="-3366" y="705264"/>
                    <a:pt x="63" y="532099"/>
                  </a:cubicBezTo>
                  <a:cubicBezTo>
                    <a:pt x="3492" y="358935"/>
                    <a:pt x="151510" y="-3968"/>
                    <a:pt x="324675" y="33"/>
                  </a:cubicBezTo>
                  <a:cubicBezTo>
                    <a:pt x="498411" y="3462"/>
                    <a:pt x="631570" y="371508"/>
                    <a:pt x="627570" y="54467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AFA99281-EE03-15F2-DFDC-4BC4BB34978E}"/>
                </a:ext>
              </a:extLst>
            </p:cNvPr>
            <p:cNvSpPr/>
            <p:nvPr/>
          </p:nvSpPr>
          <p:spPr>
            <a:xfrm>
              <a:off x="3024546" y="1470932"/>
              <a:ext cx="599594" cy="684025"/>
            </a:xfrm>
            <a:custGeom>
              <a:avLst/>
              <a:gdLst>
                <a:gd name="connsiteX0" fmla="*/ 493776 w 599594"/>
                <a:gd name="connsiteY0" fmla="*/ 0 h 684025"/>
                <a:gd name="connsiteX1" fmla="*/ 493776 w 599594"/>
                <a:gd name="connsiteY1" fmla="*/ 28575 h 684025"/>
                <a:gd name="connsiteX2" fmla="*/ 106299 w 599594"/>
                <a:gd name="connsiteY2" fmla="*/ 521779 h 684025"/>
                <a:gd name="connsiteX3" fmla="*/ 0 w 599594"/>
                <a:gd name="connsiteY3" fmla="*/ 499491 h 684025"/>
                <a:gd name="connsiteX4" fmla="*/ 414909 w 599594"/>
                <a:gd name="connsiteY4" fmla="*/ 656082 h 684025"/>
                <a:gd name="connsiteX5" fmla="*/ 599504 w 599594"/>
                <a:gd name="connsiteY5" fmla="*/ 376618 h 684025"/>
                <a:gd name="connsiteX6" fmla="*/ 493776 w 599594"/>
                <a:gd name="connsiteY6" fmla="*/ 0 h 68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594" h="684025">
                  <a:moveTo>
                    <a:pt x="493776" y="0"/>
                  </a:moveTo>
                  <a:cubicBezTo>
                    <a:pt x="493776" y="9715"/>
                    <a:pt x="493776" y="18859"/>
                    <a:pt x="493776" y="28575"/>
                  </a:cubicBezTo>
                  <a:cubicBezTo>
                    <a:pt x="488061" y="305181"/>
                    <a:pt x="314325" y="525780"/>
                    <a:pt x="106299" y="521779"/>
                  </a:cubicBezTo>
                  <a:cubicBezTo>
                    <a:pt x="69723" y="521208"/>
                    <a:pt x="33719" y="513207"/>
                    <a:pt x="0" y="499491"/>
                  </a:cubicBezTo>
                  <a:cubicBezTo>
                    <a:pt x="71438" y="657225"/>
                    <a:pt x="257175" y="727519"/>
                    <a:pt x="414909" y="656082"/>
                  </a:cubicBezTo>
                  <a:cubicBezTo>
                    <a:pt x="525209" y="606361"/>
                    <a:pt x="596646" y="497776"/>
                    <a:pt x="599504" y="376618"/>
                  </a:cubicBezTo>
                  <a:cubicBezTo>
                    <a:pt x="601789" y="278892"/>
                    <a:pt x="560642" y="120586"/>
                    <a:pt x="49377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AB466902-1E70-BAC9-D18E-9383E04B99D1}"/>
                </a:ext>
              </a:extLst>
            </p:cNvPr>
            <p:cNvSpPr/>
            <p:nvPr/>
          </p:nvSpPr>
          <p:spPr>
            <a:xfrm>
              <a:off x="3303439" y="1299482"/>
              <a:ext cx="324104" cy="857821"/>
            </a:xfrm>
            <a:custGeom>
              <a:avLst/>
              <a:gdLst>
                <a:gd name="connsiteX0" fmla="*/ 324040 w 324104"/>
                <a:gd name="connsiteY0" fmla="*/ 548640 h 857821"/>
                <a:gd name="connsiteX1" fmla="*/ 17717 w 324104"/>
                <a:gd name="connsiteY1" fmla="*/ 0 h 857821"/>
                <a:gd name="connsiteX2" fmla="*/ 0 w 324104"/>
                <a:gd name="connsiteY2" fmla="*/ 857821 h 857821"/>
                <a:gd name="connsiteX3" fmla="*/ 324040 w 324104"/>
                <a:gd name="connsiteY3" fmla="*/ 548640 h 85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04" h="857821">
                  <a:moveTo>
                    <a:pt x="324040" y="548640"/>
                  </a:moveTo>
                  <a:cubicBezTo>
                    <a:pt x="327470" y="376047"/>
                    <a:pt x="193167" y="12001"/>
                    <a:pt x="17717" y="0"/>
                  </a:cubicBezTo>
                  <a:lnTo>
                    <a:pt x="0" y="857821"/>
                  </a:lnTo>
                  <a:cubicBezTo>
                    <a:pt x="176022" y="857821"/>
                    <a:pt x="320612" y="720661"/>
                    <a:pt x="324040" y="54864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1EF48543-C640-6CD1-94E2-7E0C15B89AC4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81563DFC-42FC-10B6-ABFC-714FCCBA9520}"/>
                </a:ext>
              </a:extLst>
            </p:cNvPr>
            <p:cNvSpPr/>
            <p:nvPr/>
          </p:nvSpPr>
          <p:spPr>
            <a:xfrm>
              <a:off x="2375323" y="1270907"/>
              <a:ext cx="563498" cy="765810"/>
            </a:xfrm>
            <a:custGeom>
              <a:avLst/>
              <a:gdLst>
                <a:gd name="connsiteX0" fmla="*/ 563499 w 563498"/>
                <a:gd name="connsiteY0" fmla="*/ 484061 h 765810"/>
                <a:gd name="connsiteX1" fmla="*/ 281749 w 563498"/>
                <a:gd name="connsiteY1" fmla="*/ 765810 h 765810"/>
                <a:gd name="connsiteX2" fmla="*/ 0 w 563498"/>
                <a:gd name="connsiteY2" fmla="*/ 484061 h 765810"/>
                <a:gd name="connsiteX3" fmla="*/ 281749 w 563498"/>
                <a:gd name="connsiteY3" fmla="*/ 0 h 765810"/>
                <a:gd name="connsiteX4" fmla="*/ 563499 w 563498"/>
                <a:gd name="connsiteY4" fmla="*/ 484061 h 76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98" h="765810">
                  <a:moveTo>
                    <a:pt x="563499" y="484061"/>
                  </a:moveTo>
                  <a:cubicBezTo>
                    <a:pt x="563499" y="639508"/>
                    <a:pt x="437198" y="765810"/>
                    <a:pt x="281749" y="765810"/>
                  </a:cubicBezTo>
                  <a:cubicBezTo>
                    <a:pt x="126301" y="765810"/>
                    <a:pt x="0" y="639508"/>
                    <a:pt x="0" y="484061"/>
                  </a:cubicBezTo>
                  <a:cubicBezTo>
                    <a:pt x="0" y="328613"/>
                    <a:pt x="126301" y="0"/>
                    <a:pt x="281749" y="0"/>
                  </a:cubicBezTo>
                  <a:cubicBezTo>
                    <a:pt x="437198" y="0"/>
                    <a:pt x="563499" y="328613"/>
                    <a:pt x="563499" y="48406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99716E9A-0917-7196-959F-E15B493A8317}"/>
                </a:ext>
              </a:extLst>
            </p:cNvPr>
            <p:cNvSpPr/>
            <p:nvPr/>
          </p:nvSpPr>
          <p:spPr>
            <a:xfrm>
              <a:off x="2402755" y="1418943"/>
              <a:ext cx="536638" cy="618383"/>
            </a:xfrm>
            <a:custGeom>
              <a:avLst/>
              <a:gdLst>
                <a:gd name="connsiteX0" fmla="*/ 434340 w 536638"/>
                <a:gd name="connsiteY0" fmla="*/ 0 h 618383"/>
                <a:gd name="connsiteX1" fmla="*/ 434912 w 536638"/>
                <a:gd name="connsiteY1" fmla="*/ 25718 h 618383"/>
                <a:gd name="connsiteX2" fmla="*/ 95441 w 536638"/>
                <a:gd name="connsiteY2" fmla="*/ 476060 h 618383"/>
                <a:gd name="connsiteX3" fmla="*/ 0 w 536638"/>
                <a:gd name="connsiteY3" fmla="*/ 457772 h 618383"/>
                <a:gd name="connsiteX4" fmla="*/ 376047 w 536638"/>
                <a:gd name="connsiteY4" fmla="*/ 590931 h 618383"/>
                <a:gd name="connsiteX5" fmla="*/ 536638 w 536638"/>
                <a:gd name="connsiteY5" fmla="*/ 336613 h 618383"/>
                <a:gd name="connsiteX6" fmla="*/ 434340 w 536638"/>
                <a:gd name="connsiteY6" fmla="*/ 0 h 6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638" h="618383">
                  <a:moveTo>
                    <a:pt x="434340" y="0"/>
                  </a:moveTo>
                  <a:cubicBezTo>
                    <a:pt x="434912" y="8573"/>
                    <a:pt x="434912" y="17145"/>
                    <a:pt x="434912" y="25718"/>
                  </a:cubicBezTo>
                  <a:cubicBezTo>
                    <a:pt x="434912" y="274320"/>
                    <a:pt x="282893" y="476060"/>
                    <a:pt x="95441" y="476060"/>
                  </a:cubicBezTo>
                  <a:cubicBezTo>
                    <a:pt x="62865" y="476060"/>
                    <a:pt x="30289" y="469773"/>
                    <a:pt x="0" y="457772"/>
                  </a:cubicBezTo>
                  <a:cubicBezTo>
                    <a:pt x="66866" y="598360"/>
                    <a:pt x="235458" y="657797"/>
                    <a:pt x="376047" y="590931"/>
                  </a:cubicBezTo>
                  <a:cubicBezTo>
                    <a:pt x="473773" y="544068"/>
                    <a:pt x="536638" y="445198"/>
                    <a:pt x="536638" y="336613"/>
                  </a:cubicBezTo>
                  <a:cubicBezTo>
                    <a:pt x="536067" y="248603"/>
                    <a:pt x="496633" y="107442"/>
                    <a:pt x="43434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30F80E30-005B-D056-F589-C9C75D6E8F25}"/>
                </a:ext>
              </a:extLst>
            </p:cNvPr>
            <p:cNvSpPr/>
            <p:nvPr/>
          </p:nvSpPr>
          <p:spPr>
            <a:xfrm>
              <a:off x="2655929" y="1268050"/>
              <a:ext cx="285750" cy="770953"/>
            </a:xfrm>
            <a:custGeom>
              <a:avLst/>
              <a:gdLst>
                <a:gd name="connsiteX0" fmla="*/ 285750 w 285750"/>
                <a:gd name="connsiteY0" fmla="*/ 487489 h 770953"/>
                <a:gd name="connsiteX1" fmla="*/ 0 w 285750"/>
                <a:gd name="connsiteY1" fmla="*/ 0 h 770953"/>
                <a:gd name="connsiteX2" fmla="*/ 0 w 285750"/>
                <a:gd name="connsiteY2" fmla="*/ 770953 h 770953"/>
                <a:gd name="connsiteX3" fmla="*/ 285750 w 285750"/>
                <a:gd name="connsiteY3" fmla="*/ 487489 h 77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770953">
                  <a:moveTo>
                    <a:pt x="285750" y="487489"/>
                  </a:moveTo>
                  <a:cubicBezTo>
                    <a:pt x="285750" y="332613"/>
                    <a:pt x="158306" y="8001"/>
                    <a:pt x="0" y="0"/>
                  </a:cubicBezTo>
                  <a:lnTo>
                    <a:pt x="0" y="770953"/>
                  </a:lnTo>
                  <a:cubicBezTo>
                    <a:pt x="158306" y="768668"/>
                    <a:pt x="285750" y="642366"/>
                    <a:pt x="285750" y="48748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6A8453B0-AD98-1557-6207-4545C16AEEC4}"/>
              </a:ext>
            </a:extLst>
          </p:cNvPr>
          <p:cNvSpPr/>
          <p:nvPr/>
        </p:nvSpPr>
        <p:spPr>
          <a:xfrm>
            <a:off x="678152" y="6041828"/>
            <a:ext cx="11513849" cy="816172"/>
          </a:xfrm>
          <a:custGeom>
            <a:avLst/>
            <a:gdLst>
              <a:gd name="connsiteX0" fmla="*/ 3307041 w 11513849"/>
              <a:gd name="connsiteY0" fmla="*/ 1331 h 816172"/>
              <a:gd name="connsiteX1" fmla="*/ 5330763 w 11513849"/>
              <a:gd name="connsiteY1" fmla="*/ 155772 h 816172"/>
              <a:gd name="connsiteX2" fmla="*/ 7377278 w 11513849"/>
              <a:gd name="connsiteY2" fmla="*/ 475086 h 816172"/>
              <a:gd name="connsiteX3" fmla="*/ 9612478 w 11513849"/>
              <a:gd name="connsiteY3" fmla="*/ 184801 h 816172"/>
              <a:gd name="connsiteX4" fmla="*/ 10759106 w 11513849"/>
              <a:gd name="connsiteY4" fmla="*/ 576686 h 816172"/>
              <a:gd name="connsiteX5" fmla="*/ 11347466 w 11513849"/>
              <a:gd name="connsiteY5" fmla="*/ 467808 h 816172"/>
              <a:gd name="connsiteX6" fmla="*/ 11513849 w 11513849"/>
              <a:gd name="connsiteY6" fmla="*/ 416206 h 816172"/>
              <a:gd name="connsiteX7" fmla="*/ 11513849 w 11513849"/>
              <a:gd name="connsiteY7" fmla="*/ 816172 h 816172"/>
              <a:gd name="connsiteX8" fmla="*/ 0 w 11513849"/>
              <a:gd name="connsiteY8" fmla="*/ 816172 h 816172"/>
              <a:gd name="connsiteX9" fmla="*/ 423007 w 11513849"/>
              <a:gd name="connsiteY9" fmla="*/ 662227 h 816172"/>
              <a:gd name="connsiteX10" fmla="*/ 2544020 w 11513849"/>
              <a:gd name="connsiteY10" fmla="*/ 68686 h 816172"/>
              <a:gd name="connsiteX11" fmla="*/ 3307041 w 11513849"/>
              <a:gd name="connsiteY11" fmla="*/ 1331 h 81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13849" h="816172">
                <a:moveTo>
                  <a:pt x="3307041" y="1331"/>
                </a:moveTo>
                <a:cubicBezTo>
                  <a:pt x="4048971" y="-13864"/>
                  <a:pt x="4726606" y="104972"/>
                  <a:pt x="5330763" y="155772"/>
                </a:cubicBezTo>
                <a:cubicBezTo>
                  <a:pt x="6136306" y="223505"/>
                  <a:pt x="6663659" y="470248"/>
                  <a:pt x="7377278" y="475086"/>
                </a:cubicBezTo>
                <a:cubicBezTo>
                  <a:pt x="8090897" y="479924"/>
                  <a:pt x="9048840" y="167868"/>
                  <a:pt x="9612478" y="184801"/>
                </a:cubicBezTo>
                <a:cubicBezTo>
                  <a:pt x="10176116" y="201734"/>
                  <a:pt x="10282554" y="598457"/>
                  <a:pt x="10759106" y="576686"/>
                </a:cubicBezTo>
                <a:cubicBezTo>
                  <a:pt x="10937813" y="568522"/>
                  <a:pt x="11136421" y="528211"/>
                  <a:pt x="11347466" y="467808"/>
                </a:cubicBezTo>
                <a:lnTo>
                  <a:pt x="11513849" y="416206"/>
                </a:lnTo>
                <a:lnTo>
                  <a:pt x="11513849" y="816172"/>
                </a:lnTo>
                <a:lnTo>
                  <a:pt x="0" y="816172"/>
                </a:lnTo>
                <a:lnTo>
                  <a:pt x="423007" y="662227"/>
                </a:lnTo>
                <a:cubicBezTo>
                  <a:pt x="1169699" y="396580"/>
                  <a:pt x="1890878" y="174519"/>
                  <a:pt x="2544020" y="68686"/>
                </a:cubicBezTo>
                <a:cubicBezTo>
                  <a:pt x="2805278" y="26353"/>
                  <a:pt x="3059731" y="6396"/>
                  <a:pt x="3307041" y="13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97752A-F08D-B263-36A8-C09A878E0C95}"/>
              </a:ext>
            </a:extLst>
          </p:cNvPr>
          <p:cNvSpPr/>
          <p:nvPr/>
        </p:nvSpPr>
        <p:spPr>
          <a:xfrm>
            <a:off x="8874039" y="3372082"/>
            <a:ext cx="1628798" cy="300240"/>
          </a:xfrm>
          <a:custGeom>
            <a:avLst/>
            <a:gdLst>
              <a:gd name="connsiteX0" fmla="*/ 1113854 w 1113853"/>
              <a:gd name="connsiteY0" fmla="*/ 205319 h 205319"/>
              <a:gd name="connsiteX1" fmla="*/ 1027557 w 1113853"/>
              <a:gd name="connsiteY1" fmla="*/ 159028 h 205319"/>
              <a:gd name="connsiteX2" fmla="*/ 773811 w 1113853"/>
              <a:gd name="connsiteY2" fmla="*/ 65873 h 205319"/>
              <a:gd name="connsiteX3" fmla="*/ 546925 w 1113853"/>
              <a:gd name="connsiteY3" fmla="*/ 127024 h 205319"/>
              <a:gd name="connsiteX4" fmla="*/ 268033 w 1113853"/>
              <a:gd name="connsiteY4" fmla="*/ 4723 h 205319"/>
              <a:gd name="connsiteX5" fmla="*/ 0 w 1113853"/>
              <a:gd name="connsiteY5" fmla="*/ 205319 h 205319"/>
              <a:gd name="connsiteX6" fmla="*/ 1113854 w 1113853"/>
              <a:gd name="connsiteY6" fmla="*/ 205319 h 20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853" h="205319">
                <a:moveTo>
                  <a:pt x="1113854" y="205319"/>
                </a:moveTo>
                <a:cubicBezTo>
                  <a:pt x="1113854" y="205319"/>
                  <a:pt x="1062419" y="193889"/>
                  <a:pt x="1027557" y="159028"/>
                </a:cubicBezTo>
                <a:cubicBezTo>
                  <a:pt x="992695" y="124166"/>
                  <a:pt x="930973" y="22439"/>
                  <a:pt x="773811" y="65873"/>
                </a:cubicBezTo>
                <a:cubicBezTo>
                  <a:pt x="616648" y="109307"/>
                  <a:pt x="625792" y="135596"/>
                  <a:pt x="546925" y="127024"/>
                </a:cubicBezTo>
                <a:cubicBezTo>
                  <a:pt x="468058" y="118451"/>
                  <a:pt x="389763" y="-27853"/>
                  <a:pt x="268033" y="4723"/>
                </a:cubicBezTo>
                <a:cubicBezTo>
                  <a:pt x="146304" y="37298"/>
                  <a:pt x="0" y="205319"/>
                  <a:pt x="0" y="205319"/>
                </a:cubicBezTo>
                <a:lnTo>
                  <a:pt x="1113854" y="205319"/>
                </a:lnTo>
                <a:close/>
              </a:path>
            </a:pathLst>
          </a:custGeom>
          <a:solidFill>
            <a:srgbClr val="FFFFFF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522D16-A9B9-FDFD-A232-54A097A0A2DA}"/>
              </a:ext>
            </a:extLst>
          </p:cNvPr>
          <p:cNvSpPr txBox="1"/>
          <p:nvPr/>
        </p:nvSpPr>
        <p:spPr>
          <a:xfrm>
            <a:off x="4763812" y="2585865"/>
            <a:ext cx="4364844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62647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5AD21-8E0C-B0AD-EECE-BA08BCA3C5C8}"/>
              </a:ext>
            </a:extLst>
          </p:cNvPr>
          <p:cNvGrpSpPr/>
          <p:nvPr/>
        </p:nvGrpSpPr>
        <p:grpSpPr>
          <a:xfrm>
            <a:off x="196842" y="124539"/>
            <a:ext cx="3437978" cy="998603"/>
            <a:chOff x="3533903" y="1610946"/>
            <a:chExt cx="3437978" cy="99860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1A096-A2DB-58DE-B0F8-474645EF72EE}"/>
                </a:ext>
              </a:extLst>
            </p:cNvPr>
            <p:cNvSpPr txBox="1"/>
            <p:nvPr/>
          </p:nvSpPr>
          <p:spPr>
            <a:xfrm>
              <a:off x="4897407" y="1752525"/>
              <a:ext cx="1804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57B89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本课内容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571150-3F76-E685-D5FD-4FBA443D535E}"/>
                </a:ext>
              </a:extLst>
            </p:cNvPr>
            <p:cNvSpPr txBox="1"/>
            <p:nvPr/>
          </p:nvSpPr>
          <p:spPr>
            <a:xfrm>
              <a:off x="4216245" y="1610946"/>
              <a:ext cx="91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rgbClr val="57B898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57B898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F303539-E13A-BF38-7F5F-B6C5A65E2911}"/>
                </a:ext>
              </a:extLst>
            </p:cNvPr>
            <p:cNvSpPr/>
            <p:nvPr/>
          </p:nvSpPr>
          <p:spPr>
            <a:xfrm>
              <a:off x="3752480" y="2123876"/>
              <a:ext cx="3219401" cy="243387"/>
            </a:xfrm>
            <a:prstGeom prst="trapezoid">
              <a:avLst>
                <a:gd name="adj" fmla="val 128317"/>
              </a:avLst>
            </a:prstGeom>
            <a:gradFill>
              <a:gsLst>
                <a:gs pos="52000">
                  <a:srgbClr val="23A479">
                    <a:alpha val="27000"/>
                  </a:srgbClr>
                </a:gs>
                <a:gs pos="97000">
                  <a:srgbClr val="009664">
                    <a:alpha val="34000"/>
                  </a:srgbClr>
                </a:gs>
                <a:gs pos="0">
                  <a:srgbClr val="57B89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FCBD0533-A18F-B907-C971-D0ED128E097F}"/>
                </a:ext>
              </a:extLst>
            </p:cNvPr>
            <p:cNvSpPr/>
            <p:nvPr/>
          </p:nvSpPr>
          <p:spPr>
            <a:xfrm rot="10800000">
              <a:off x="3752480" y="2366162"/>
              <a:ext cx="3219401" cy="243387"/>
            </a:xfrm>
            <a:prstGeom prst="trapezoid">
              <a:avLst>
                <a:gd name="adj" fmla="val 39611"/>
              </a:avLst>
            </a:prstGeom>
            <a:solidFill>
              <a:srgbClr val="57B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B31FD1-6C19-CE67-AA89-860440F5875C}"/>
                </a:ext>
              </a:extLst>
            </p:cNvPr>
            <p:cNvGrpSpPr/>
            <p:nvPr/>
          </p:nvGrpSpPr>
          <p:grpSpPr>
            <a:xfrm>
              <a:off x="3533903" y="1832447"/>
              <a:ext cx="713389" cy="542999"/>
              <a:chOff x="7756894" y="5132422"/>
              <a:chExt cx="201967" cy="15372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8BB9D46-5D24-3594-D500-1902F751646B}"/>
                  </a:ext>
                </a:extLst>
              </p:cNvPr>
              <p:cNvSpPr/>
              <p:nvPr/>
            </p:nvSpPr>
            <p:spPr>
              <a:xfrm>
                <a:off x="7757087" y="5148915"/>
                <a:ext cx="37443" cy="48854"/>
              </a:xfrm>
              <a:custGeom>
                <a:avLst/>
                <a:gdLst>
                  <a:gd name="connsiteX0" fmla="*/ 36954 w 37443"/>
                  <a:gd name="connsiteY0" fmla="*/ 48636 h 48854"/>
                  <a:gd name="connsiteX1" fmla="*/ 7236 w 37443"/>
                  <a:gd name="connsiteY1" fmla="*/ 17203 h 48854"/>
                  <a:gd name="connsiteX2" fmla="*/ 2664 w 37443"/>
                  <a:gd name="connsiteY2" fmla="*/ 58 h 48854"/>
                  <a:gd name="connsiteX3" fmla="*/ 21523 w 37443"/>
                  <a:gd name="connsiteY3" fmla="*/ 19495 h 48854"/>
                  <a:gd name="connsiteX4" fmla="*/ 32382 w 37443"/>
                  <a:gd name="connsiteY4" fmla="*/ 37206 h 48854"/>
                  <a:gd name="connsiteX5" fmla="*/ 36382 w 37443"/>
                  <a:gd name="connsiteY5" fmla="*/ 45213 h 48854"/>
                  <a:gd name="connsiteX6" fmla="*/ 36954 w 37443"/>
                  <a:gd name="connsiteY6" fmla="*/ 48636 h 48854"/>
                  <a:gd name="connsiteX7" fmla="*/ 36954 w 37443"/>
                  <a:gd name="connsiteY7" fmla="*/ 48636 h 4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443" h="48854">
                    <a:moveTo>
                      <a:pt x="36954" y="48636"/>
                    </a:moveTo>
                    <a:cubicBezTo>
                      <a:pt x="26667" y="38920"/>
                      <a:pt x="16952" y="28062"/>
                      <a:pt x="7236" y="17203"/>
                    </a:cubicBezTo>
                    <a:cubicBezTo>
                      <a:pt x="5522" y="14918"/>
                      <a:pt x="-4765" y="-1085"/>
                      <a:pt x="2664" y="58"/>
                    </a:cubicBezTo>
                    <a:cubicBezTo>
                      <a:pt x="10093" y="1201"/>
                      <a:pt x="17523" y="13780"/>
                      <a:pt x="21523" y="19495"/>
                    </a:cubicBezTo>
                    <a:cubicBezTo>
                      <a:pt x="25524" y="25210"/>
                      <a:pt x="28953" y="30919"/>
                      <a:pt x="32382" y="37206"/>
                    </a:cubicBezTo>
                    <a:cubicBezTo>
                      <a:pt x="34097" y="39492"/>
                      <a:pt x="35240" y="42355"/>
                      <a:pt x="36382" y="45213"/>
                    </a:cubicBezTo>
                    <a:cubicBezTo>
                      <a:pt x="36954" y="46356"/>
                      <a:pt x="38097" y="49208"/>
                      <a:pt x="36954" y="48636"/>
                    </a:cubicBezTo>
                    <a:cubicBezTo>
                      <a:pt x="38668" y="50350"/>
                      <a:pt x="30096" y="41206"/>
                      <a:pt x="36954" y="4863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4D209E-A9ED-E85C-5D2B-CF17D8A48A5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12C3BB-58A0-BE8A-AC29-7687BD098D4A}"/>
                  </a:ext>
                </a:extLst>
              </p:cNvPr>
              <p:cNvSpPr/>
              <p:nvPr/>
            </p:nvSpPr>
            <p:spPr>
              <a:xfrm>
                <a:off x="7761420" y="5222051"/>
                <a:ext cx="75483" cy="64099"/>
              </a:xfrm>
              <a:custGeom>
                <a:avLst/>
                <a:gdLst>
                  <a:gd name="connsiteX0" fmla="*/ 75483 w 75483"/>
                  <a:gd name="connsiteY0" fmla="*/ 63528 h 64099"/>
                  <a:gd name="connsiteX1" fmla="*/ 73197 w 75483"/>
                  <a:gd name="connsiteY1" fmla="*/ 52098 h 64099"/>
                  <a:gd name="connsiteX2" fmla="*/ 61767 w 75483"/>
                  <a:gd name="connsiteY2" fmla="*/ 32095 h 64099"/>
                  <a:gd name="connsiteX3" fmla="*/ 21191 w 75483"/>
                  <a:gd name="connsiteY3" fmla="*/ 2377 h 64099"/>
                  <a:gd name="connsiteX4" fmla="*/ 9761 w 75483"/>
                  <a:gd name="connsiteY4" fmla="*/ 92 h 64099"/>
                  <a:gd name="connsiteX5" fmla="*/ 616 w 75483"/>
                  <a:gd name="connsiteY5" fmla="*/ 1234 h 64099"/>
                  <a:gd name="connsiteX6" fmla="*/ 2331 w 75483"/>
                  <a:gd name="connsiteY6" fmla="*/ 2949 h 64099"/>
                  <a:gd name="connsiteX7" fmla="*/ 10332 w 75483"/>
                  <a:gd name="connsiteY7" fmla="*/ 6949 h 64099"/>
                  <a:gd name="connsiteX8" fmla="*/ 73197 w 75483"/>
                  <a:gd name="connsiteY8" fmla="*/ 64099 h 64099"/>
                  <a:gd name="connsiteX9" fmla="*/ 75483 w 75483"/>
                  <a:gd name="connsiteY9" fmla="*/ 63528 h 6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83" h="64099">
                    <a:moveTo>
                      <a:pt x="75483" y="63528"/>
                    </a:moveTo>
                    <a:cubicBezTo>
                      <a:pt x="74911" y="59527"/>
                      <a:pt x="74340" y="55527"/>
                      <a:pt x="73197" y="52098"/>
                    </a:cubicBezTo>
                    <a:cubicBezTo>
                      <a:pt x="70340" y="44668"/>
                      <a:pt x="66911" y="37810"/>
                      <a:pt x="61767" y="32095"/>
                    </a:cubicBezTo>
                    <a:cubicBezTo>
                      <a:pt x="51480" y="18379"/>
                      <a:pt x="37192" y="8092"/>
                      <a:pt x="21191" y="2377"/>
                    </a:cubicBezTo>
                    <a:cubicBezTo>
                      <a:pt x="17761" y="1234"/>
                      <a:pt x="13761" y="663"/>
                      <a:pt x="9761" y="92"/>
                    </a:cubicBezTo>
                    <a:cubicBezTo>
                      <a:pt x="8046" y="92"/>
                      <a:pt x="2331" y="-480"/>
                      <a:pt x="616" y="1234"/>
                    </a:cubicBezTo>
                    <a:cubicBezTo>
                      <a:pt x="-1098" y="2949"/>
                      <a:pt x="1188" y="2377"/>
                      <a:pt x="2331" y="2949"/>
                    </a:cubicBezTo>
                    <a:cubicBezTo>
                      <a:pt x="5189" y="4092"/>
                      <a:pt x="8046" y="5235"/>
                      <a:pt x="10332" y="6949"/>
                    </a:cubicBezTo>
                    <a:cubicBezTo>
                      <a:pt x="34906" y="20094"/>
                      <a:pt x="64625" y="35524"/>
                      <a:pt x="73197" y="64099"/>
                    </a:cubicBezTo>
                    <a:lnTo>
                      <a:pt x="75483" y="6352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7CB096-4814-B0AB-9669-BF095303B65F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9DDE2D5-CBBC-5972-C9C0-8D1833014929}"/>
                  </a:ext>
                </a:extLst>
              </p:cNvPr>
              <p:cNvSpPr/>
              <p:nvPr/>
            </p:nvSpPr>
            <p:spPr>
              <a:xfrm>
                <a:off x="7772895" y="5138269"/>
                <a:ext cx="70294" cy="147706"/>
              </a:xfrm>
              <a:custGeom>
                <a:avLst/>
                <a:gdLst>
                  <a:gd name="connsiteX0" fmla="*/ 69151 w 70294"/>
                  <a:gd name="connsiteY0" fmla="*/ 147304 h 147706"/>
                  <a:gd name="connsiteX1" fmla="*/ 49721 w 70294"/>
                  <a:gd name="connsiteY1" fmla="*/ 83868 h 147706"/>
                  <a:gd name="connsiteX2" fmla="*/ 37148 w 70294"/>
                  <a:gd name="connsiteY2" fmla="*/ 56436 h 147706"/>
                  <a:gd name="connsiteX3" fmla="*/ 18288 w 70294"/>
                  <a:gd name="connsiteY3" fmla="*/ 25003 h 147706"/>
                  <a:gd name="connsiteX4" fmla="*/ 8573 w 70294"/>
                  <a:gd name="connsiteY4" fmla="*/ 10716 h 147706"/>
                  <a:gd name="connsiteX5" fmla="*/ 4001 w 70294"/>
                  <a:gd name="connsiteY5" fmla="*/ 4429 h 147706"/>
                  <a:gd name="connsiteX6" fmla="*/ 0 w 70294"/>
                  <a:gd name="connsiteY6" fmla="*/ 429 h 147706"/>
                  <a:gd name="connsiteX7" fmla="*/ 2286 w 70294"/>
                  <a:gd name="connsiteY7" fmla="*/ 429 h 147706"/>
                  <a:gd name="connsiteX8" fmla="*/ 8001 w 70294"/>
                  <a:gd name="connsiteY8" fmla="*/ 4429 h 147706"/>
                  <a:gd name="connsiteX9" fmla="*/ 20574 w 70294"/>
                  <a:gd name="connsiteY9" fmla="*/ 15859 h 147706"/>
                  <a:gd name="connsiteX10" fmla="*/ 41148 w 70294"/>
                  <a:gd name="connsiteY10" fmla="*/ 45577 h 147706"/>
                  <a:gd name="connsiteX11" fmla="*/ 54293 w 70294"/>
                  <a:gd name="connsiteY11" fmla="*/ 78724 h 147706"/>
                  <a:gd name="connsiteX12" fmla="*/ 66294 w 70294"/>
                  <a:gd name="connsiteY12" fmla="*/ 118729 h 147706"/>
                  <a:gd name="connsiteX13" fmla="*/ 69723 w 70294"/>
                  <a:gd name="connsiteY13" fmla="*/ 137017 h 147706"/>
                  <a:gd name="connsiteX14" fmla="*/ 70295 w 70294"/>
                  <a:gd name="connsiteY14" fmla="*/ 145018 h 147706"/>
                  <a:gd name="connsiteX15" fmla="*/ 69151 w 70294"/>
                  <a:gd name="connsiteY15" fmla="*/ 147304 h 147706"/>
                  <a:gd name="connsiteX16" fmla="*/ 69151 w 70294"/>
                  <a:gd name="connsiteY16" fmla="*/ 147304 h 1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294" h="147706">
                    <a:moveTo>
                      <a:pt x="69151" y="147304"/>
                    </a:moveTo>
                    <a:cubicBezTo>
                      <a:pt x="65723" y="125587"/>
                      <a:pt x="58865" y="103870"/>
                      <a:pt x="49721" y="83868"/>
                    </a:cubicBezTo>
                    <a:cubicBezTo>
                      <a:pt x="45720" y="74724"/>
                      <a:pt x="41720" y="65008"/>
                      <a:pt x="37148" y="56436"/>
                    </a:cubicBezTo>
                    <a:cubicBezTo>
                      <a:pt x="31433" y="45577"/>
                      <a:pt x="24575" y="35290"/>
                      <a:pt x="18288" y="25003"/>
                    </a:cubicBezTo>
                    <a:cubicBezTo>
                      <a:pt x="14859" y="20431"/>
                      <a:pt x="12001" y="15288"/>
                      <a:pt x="8573" y="10716"/>
                    </a:cubicBezTo>
                    <a:cubicBezTo>
                      <a:pt x="6858" y="8430"/>
                      <a:pt x="5144" y="6715"/>
                      <a:pt x="4001" y="4429"/>
                    </a:cubicBezTo>
                    <a:cubicBezTo>
                      <a:pt x="3429" y="3858"/>
                      <a:pt x="0" y="1000"/>
                      <a:pt x="0" y="429"/>
                    </a:cubicBezTo>
                    <a:cubicBezTo>
                      <a:pt x="0" y="-143"/>
                      <a:pt x="1143" y="-143"/>
                      <a:pt x="2286" y="429"/>
                    </a:cubicBezTo>
                    <a:cubicBezTo>
                      <a:pt x="4001" y="1572"/>
                      <a:pt x="6286" y="2715"/>
                      <a:pt x="8001" y="4429"/>
                    </a:cubicBezTo>
                    <a:cubicBezTo>
                      <a:pt x="12573" y="7858"/>
                      <a:pt x="16574" y="11859"/>
                      <a:pt x="20574" y="15859"/>
                    </a:cubicBezTo>
                    <a:cubicBezTo>
                      <a:pt x="28575" y="25003"/>
                      <a:pt x="35433" y="34719"/>
                      <a:pt x="41148" y="45577"/>
                    </a:cubicBezTo>
                    <a:cubicBezTo>
                      <a:pt x="46291" y="56436"/>
                      <a:pt x="50292" y="67294"/>
                      <a:pt x="54293" y="78724"/>
                    </a:cubicBezTo>
                    <a:cubicBezTo>
                      <a:pt x="59436" y="91869"/>
                      <a:pt x="63436" y="105013"/>
                      <a:pt x="66294" y="118729"/>
                    </a:cubicBezTo>
                    <a:cubicBezTo>
                      <a:pt x="67437" y="125016"/>
                      <a:pt x="68580" y="130731"/>
                      <a:pt x="69723" y="137017"/>
                    </a:cubicBezTo>
                    <a:cubicBezTo>
                      <a:pt x="70295" y="139875"/>
                      <a:pt x="70295" y="142161"/>
                      <a:pt x="70295" y="145018"/>
                    </a:cubicBezTo>
                    <a:cubicBezTo>
                      <a:pt x="69723" y="145018"/>
                      <a:pt x="69723" y="145590"/>
                      <a:pt x="69151" y="147304"/>
                    </a:cubicBezTo>
                    <a:cubicBezTo>
                      <a:pt x="69151" y="148447"/>
                      <a:pt x="69723" y="146733"/>
                      <a:pt x="69151" y="14730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888F676-3011-C06E-178F-A9812C632B50}"/>
                  </a:ext>
                </a:extLst>
              </p:cNvPr>
              <p:cNvSpPr/>
              <p:nvPr/>
            </p:nvSpPr>
            <p:spPr>
              <a:xfrm>
                <a:off x="7756894" y="5181843"/>
                <a:ext cx="86296" cy="103718"/>
              </a:xfrm>
              <a:custGeom>
                <a:avLst/>
                <a:gdLst>
                  <a:gd name="connsiteX0" fmla="*/ 84582 w 86296"/>
                  <a:gd name="connsiteY0" fmla="*/ 103718 h 103718"/>
                  <a:gd name="connsiteX1" fmla="*/ 86296 w 86296"/>
                  <a:gd name="connsiteY1" fmla="*/ 103718 h 103718"/>
                  <a:gd name="connsiteX2" fmla="*/ 85725 w 86296"/>
                  <a:gd name="connsiteY2" fmla="*/ 100289 h 103718"/>
                  <a:gd name="connsiteX3" fmla="*/ 82868 w 86296"/>
                  <a:gd name="connsiteY3" fmla="*/ 84287 h 103718"/>
                  <a:gd name="connsiteX4" fmla="*/ 70294 w 86296"/>
                  <a:gd name="connsiteY4" fmla="*/ 51140 h 103718"/>
                  <a:gd name="connsiteX5" fmla="*/ 24574 w 86296"/>
                  <a:gd name="connsiteY5" fmla="*/ 6563 h 103718"/>
                  <a:gd name="connsiteX6" fmla="*/ 0 w 86296"/>
                  <a:gd name="connsiteY6" fmla="*/ 848 h 103718"/>
                  <a:gd name="connsiteX7" fmla="*/ 8573 w 86296"/>
                  <a:gd name="connsiteY7" fmla="*/ 6563 h 103718"/>
                  <a:gd name="connsiteX8" fmla="*/ 20574 w 86296"/>
                  <a:gd name="connsiteY8" fmla="*/ 14564 h 103718"/>
                  <a:gd name="connsiteX9" fmla="*/ 65150 w 86296"/>
                  <a:gd name="connsiteY9" fmla="*/ 57426 h 103718"/>
                  <a:gd name="connsiteX10" fmla="*/ 84582 w 86296"/>
                  <a:gd name="connsiteY10" fmla="*/ 103718 h 10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296" h="103718">
                    <a:moveTo>
                      <a:pt x="84582" y="103718"/>
                    </a:moveTo>
                    <a:lnTo>
                      <a:pt x="86296" y="103718"/>
                    </a:lnTo>
                    <a:cubicBezTo>
                      <a:pt x="86296" y="102575"/>
                      <a:pt x="85725" y="101432"/>
                      <a:pt x="85725" y="100289"/>
                    </a:cubicBezTo>
                    <a:cubicBezTo>
                      <a:pt x="85153" y="95146"/>
                      <a:pt x="84010" y="89431"/>
                      <a:pt x="82868" y="84287"/>
                    </a:cubicBezTo>
                    <a:cubicBezTo>
                      <a:pt x="80010" y="72857"/>
                      <a:pt x="76009" y="61999"/>
                      <a:pt x="70294" y="51140"/>
                    </a:cubicBezTo>
                    <a:cubicBezTo>
                      <a:pt x="60008" y="31709"/>
                      <a:pt x="44005" y="15707"/>
                      <a:pt x="24574" y="6563"/>
                    </a:cubicBezTo>
                    <a:cubicBezTo>
                      <a:pt x="22860" y="5420"/>
                      <a:pt x="571" y="-2581"/>
                      <a:pt x="0" y="848"/>
                    </a:cubicBezTo>
                    <a:cubicBezTo>
                      <a:pt x="0" y="1991"/>
                      <a:pt x="7429" y="5991"/>
                      <a:pt x="8573" y="6563"/>
                    </a:cubicBezTo>
                    <a:cubicBezTo>
                      <a:pt x="12573" y="8849"/>
                      <a:pt x="16573" y="11706"/>
                      <a:pt x="20574" y="14564"/>
                    </a:cubicBezTo>
                    <a:cubicBezTo>
                      <a:pt x="38290" y="25994"/>
                      <a:pt x="53149" y="40281"/>
                      <a:pt x="65150" y="57426"/>
                    </a:cubicBezTo>
                    <a:cubicBezTo>
                      <a:pt x="74295" y="71714"/>
                      <a:pt x="80581" y="87145"/>
                      <a:pt x="84582" y="103718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ACEBC2-EAD1-0D1D-8B70-7D7482F9B253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C24C64E-008F-E02F-29F5-B9855ACB39DB}"/>
                  </a:ext>
                </a:extLst>
              </p:cNvPr>
              <p:cNvSpPr/>
              <p:nvPr/>
            </p:nvSpPr>
            <p:spPr>
              <a:xfrm>
                <a:off x="7827028" y="5180263"/>
                <a:ext cx="25306" cy="104749"/>
              </a:xfrm>
              <a:custGeom>
                <a:avLst/>
                <a:gdLst>
                  <a:gd name="connsiteX0" fmla="*/ 24163 w 25306"/>
                  <a:gd name="connsiteY0" fmla="*/ 104750 h 104749"/>
                  <a:gd name="connsiteX1" fmla="*/ 25306 w 25306"/>
                  <a:gd name="connsiteY1" fmla="*/ 104750 h 104749"/>
                  <a:gd name="connsiteX2" fmla="*/ 25306 w 25306"/>
                  <a:gd name="connsiteY2" fmla="*/ 100749 h 104749"/>
                  <a:gd name="connsiteX3" fmla="*/ 24163 w 25306"/>
                  <a:gd name="connsiteY3" fmla="*/ 88748 h 104749"/>
                  <a:gd name="connsiteX4" fmla="*/ 20734 w 25306"/>
                  <a:gd name="connsiteY4" fmla="*/ 62458 h 104749"/>
                  <a:gd name="connsiteX5" fmla="*/ 8732 w 25306"/>
                  <a:gd name="connsiteY5" fmla="*/ 15024 h 104749"/>
                  <a:gd name="connsiteX6" fmla="*/ 3589 w 25306"/>
                  <a:gd name="connsiteY6" fmla="*/ 4737 h 104749"/>
                  <a:gd name="connsiteX7" fmla="*/ 160 w 25306"/>
                  <a:gd name="connsiteY7" fmla="*/ 165 h 104749"/>
                  <a:gd name="connsiteX8" fmla="*/ 731 w 25306"/>
                  <a:gd name="connsiteY8" fmla="*/ 3023 h 104749"/>
                  <a:gd name="connsiteX9" fmla="*/ 1875 w 25306"/>
                  <a:gd name="connsiteY9" fmla="*/ 7595 h 104749"/>
                  <a:gd name="connsiteX10" fmla="*/ 4732 w 25306"/>
                  <a:gd name="connsiteY10" fmla="*/ 17882 h 104749"/>
                  <a:gd name="connsiteX11" fmla="*/ 17305 w 25306"/>
                  <a:gd name="connsiteY11" fmla="*/ 65316 h 104749"/>
                  <a:gd name="connsiteX12" fmla="*/ 24163 w 25306"/>
                  <a:gd name="connsiteY12" fmla="*/ 104750 h 10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6" h="104749">
                    <a:moveTo>
                      <a:pt x="24163" y="104750"/>
                    </a:moveTo>
                    <a:lnTo>
                      <a:pt x="25306" y="104750"/>
                    </a:lnTo>
                    <a:cubicBezTo>
                      <a:pt x="25306" y="103607"/>
                      <a:pt x="25306" y="101892"/>
                      <a:pt x="25306" y="100749"/>
                    </a:cubicBezTo>
                    <a:cubicBezTo>
                      <a:pt x="25306" y="96748"/>
                      <a:pt x="24735" y="92748"/>
                      <a:pt x="24163" y="88748"/>
                    </a:cubicBezTo>
                    <a:cubicBezTo>
                      <a:pt x="23591" y="80175"/>
                      <a:pt x="22449" y="71031"/>
                      <a:pt x="20734" y="62458"/>
                    </a:cubicBezTo>
                    <a:cubicBezTo>
                      <a:pt x="19020" y="46457"/>
                      <a:pt x="14447" y="30455"/>
                      <a:pt x="8732" y="15024"/>
                    </a:cubicBezTo>
                    <a:cubicBezTo>
                      <a:pt x="7018" y="11595"/>
                      <a:pt x="5304" y="8166"/>
                      <a:pt x="3589" y="4737"/>
                    </a:cubicBezTo>
                    <a:cubicBezTo>
                      <a:pt x="3017" y="4166"/>
                      <a:pt x="731" y="-978"/>
                      <a:pt x="160" y="165"/>
                    </a:cubicBezTo>
                    <a:cubicBezTo>
                      <a:pt x="-411" y="1308"/>
                      <a:pt x="731" y="2451"/>
                      <a:pt x="731" y="3023"/>
                    </a:cubicBezTo>
                    <a:lnTo>
                      <a:pt x="1875" y="7595"/>
                    </a:lnTo>
                    <a:cubicBezTo>
                      <a:pt x="3017" y="11023"/>
                      <a:pt x="3589" y="14453"/>
                      <a:pt x="4732" y="17882"/>
                    </a:cubicBezTo>
                    <a:cubicBezTo>
                      <a:pt x="8732" y="33883"/>
                      <a:pt x="13876" y="49314"/>
                      <a:pt x="17305" y="65316"/>
                    </a:cubicBezTo>
                    <a:cubicBezTo>
                      <a:pt x="19591" y="77889"/>
                      <a:pt x="22449" y="91033"/>
                      <a:pt x="24163" y="1047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D914F2C-7ED5-A9B0-D32E-F00B7CAD346F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229A774-85D2-A60B-DEB9-349BEC2F9744}"/>
                  </a:ext>
                </a:extLst>
              </p:cNvPr>
              <p:cNvSpPr/>
              <p:nvPr/>
            </p:nvSpPr>
            <p:spPr>
              <a:xfrm>
                <a:off x="7860312" y="5169522"/>
                <a:ext cx="16358" cy="68875"/>
              </a:xfrm>
              <a:custGeom>
                <a:avLst/>
                <a:gdLst>
                  <a:gd name="connsiteX0" fmla="*/ 1737 w 16358"/>
                  <a:gd name="connsiteY0" fmla="*/ 68606 h 68875"/>
                  <a:gd name="connsiteX1" fmla="*/ 595 w 16358"/>
                  <a:gd name="connsiteY1" fmla="*/ 40602 h 68875"/>
                  <a:gd name="connsiteX2" fmla="*/ 3452 w 16358"/>
                  <a:gd name="connsiteY2" fmla="*/ 24600 h 68875"/>
                  <a:gd name="connsiteX3" fmla="*/ 10310 w 16358"/>
                  <a:gd name="connsiteY3" fmla="*/ 10313 h 68875"/>
                  <a:gd name="connsiteX4" fmla="*/ 13167 w 16358"/>
                  <a:gd name="connsiteY4" fmla="*/ 4598 h 68875"/>
                  <a:gd name="connsiteX5" fmla="*/ 15453 w 16358"/>
                  <a:gd name="connsiteY5" fmla="*/ 26 h 68875"/>
                  <a:gd name="connsiteX6" fmla="*/ 15453 w 16358"/>
                  <a:gd name="connsiteY6" fmla="*/ 10313 h 68875"/>
                  <a:gd name="connsiteX7" fmla="*/ 9738 w 16358"/>
                  <a:gd name="connsiteY7" fmla="*/ 24600 h 68875"/>
                  <a:gd name="connsiteX8" fmla="*/ 4595 w 16358"/>
                  <a:gd name="connsiteY8" fmla="*/ 40031 h 68875"/>
                  <a:gd name="connsiteX9" fmla="*/ 1737 w 16358"/>
                  <a:gd name="connsiteY9" fmla="*/ 56604 h 68875"/>
                  <a:gd name="connsiteX10" fmla="*/ 1166 w 16358"/>
                  <a:gd name="connsiteY10" fmla="*/ 64033 h 68875"/>
                  <a:gd name="connsiteX11" fmla="*/ 1166 w 16358"/>
                  <a:gd name="connsiteY11" fmla="*/ 66891 h 68875"/>
                  <a:gd name="connsiteX12" fmla="*/ 1737 w 16358"/>
                  <a:gd name="connsiteY12" fmla="*/ 6860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58" h="68875">
                    <a:moveTo>
                      <a:pt x="1737" y="68606"/>
                    </a:moveTo>
                    <a:cubicBezTo>
                      <a:pt x="23" y="59461"/>
                      <a:pt x="-548" y="49746"/>
                      <a:pt x="595" y="40602"/>
                    </a:cubicBezTo>
                    <a:cubicBezTo>
                      <a:pt x="1166" y="34887"/>
                      <a:pt x="1737" y="29743"/>
                      <a:pt x="3452" y="24600"/>
                    </a:cubicBezTo>
                    <a:cubicBezTo>
                      <a:pt x="5167" y="19456"/>
                      <a:pt x="7452" y="14885"/>
                      <a:pt x="10310" y="10313"/>
                    </a:cubicBezTo>
                    <a:lnTo>
                      <a:pt x="13167" y="4598"/>
                    </a:lnTo>
                    <a:cubicBezTo>
                      <a:pt x="13739" y="4026"/>
                      <a:pt x="14882" y="26"/>
                      <a:pt x="15453" y="26"/>
                    </a:cubicBezTo>
                    <a:cubicBezTo>
                      <a:pt x="17168" y="-546"/>
                      <a:pt x="16025" y="8598"/>
                      <a:pt x="15453" y="10313"/>
                    </a:cubicBezTo>
                    <a:cubicBezTo>
                      <a:pt x="14311" y="15456"/>
                      <a:pt x="12025" y="20028"/>
                      <a:pt x="9738" y="24600"/>
                    </a:cubicBezTo>
                    <a:cubicBezTo>
                      <a:pt x="7452" y="29743"/>
                      <a:pt x="5738" y="34887"/>
                      <a:pt x="4595" y="40031"/>
                    </a:cubicBezTo>
                    <a:cubicBezTo>
                      <a:pt x="3452" y="45746"/>
                      <a:pt x="2309" y="51461"/>
                      <a:pt x="1737" y="56604"/>
                    </a:cubicBezTo>
                    <a:cubicBezTo>
                      <a:pt x="1737" y="58890"/>
                      <a:pt x="1166" y="61748"/>
                      <a:pt x="1166" y="64033"/>
                    </a:cubicBezTo>
                    <a:cubicBezTo>
                      <a:pt x="1166" y="65176"/>
                      <a:pt x="1166" y="65748"/>
                      <a:pt x="1166" y="66891"/>
                    </a:cubicBezTo>
                    <a:cubicBezTo>
                      <a:pt x="2881" y="66891"/>
                      <a:pt x="2309" y="69748"/>
                      <a:pt x="1737" y="686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DAAFAE-4AAB-72AD-D1BC-EEC6C4CCB5FD}"/>
                  </a:ext>
                </a:extLst>
              </p:cNvPr>
              <p:cNvSpPr/>
              <p:nvPr/>
            </p:nvSpPr>
            <p:spPr>
              <a:xfrm>
                <a:off x="7851526" y="5156104"/>
                <a:ext cx="13488" cy="127760"/>
              </a:xfrm>
              <a:custGeom>
                <a:avLst/>
                <a:gdLst>
                  <a:gd name="connsiteX0" fmla="*/ 808 w 13488"/>
                  <a:gd name="connsiteY0" fmla="*/ 8316 h 127760"/>
                  <a:gd name="connsiteX1" fmla="*/ 2523 w 13488"/>
                  <a:gd name="connsiteY1" fmla="*/ 20890 h 127760"/>
                  <a:gd name="connsiteX2" fmla="*/ 8238 w 13488"/>
                  <a:gd name="connsiteY2" fmla="*/ 76896 h 127760"/>
                  <a:gd name="connsiteX3" fmla="*/ 11667 w 13488"/>
                  <a:gd name="connsiteY3" fmla="*/ 127760 h 127760"/>
                  <a:gd name="connsiteX4" fmla="*/ 13381 w 13488"/>
                  <a:gd name="connsiteY4" fmla="*/ 127760 h 127760"/>
                  <a:gd name="connsiteX5" fmla="*/ 12809 w 13488"/>
                  <a:gd name="connsiteY5" fmla="*/ 120331 h 127760"/>
                  <a:gd name="connsiteX6" fmla="*/ 12809 w 13488"/>
                  <a:gd name="connsiteY6" fmla="*/ 104328 h 127760"/>
                  <a:gd name="connsiteX7" fmla="*/ 13381 w 13488"/>
                  <a:gd name="connsiteY7" fmla="*/ 72896 h 127760"/>
                  <a:gd name="connsiteX8" fmla="*/ 8238 w 13488"/>
                  <a:gd name="connsiteY8" fmla="*/ 18603 h 127760"/>
                  <a:gd name="connsiteX9" fmla="*/ 4237 w 13488"/>
                  <a:gd name="connsiteY9" fmla="*/ 7173 h 127760"/>
                  <a:gd name="connsiteX10" fmla="*/ 1951 w 13488"/>
                  <a:gd name="connsiteY10" fmla="*/ 2030 h 127760"/>
                  <a:gd name="connsiteX11" fmla="*/ 237 w 13488"/>
                  <a:gd name="connsiteY11" fmla="*/ 316 h 127760"/>
                  <a:gd name="connsiteX12" fmla="*/ 808 w 13488"/>
                  <a:gd name="connsiteY12" fmla="*/ 3173 h 127760"/>
                  <a:gd name="connsiteX13" fmla="*/ 808 w 13488"/>
                  <a:gd name="connsiteY13" fmla="*/ 8316 h 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88" h="127760">
                    <a:moveTo>
                      <a:pt x="808" y="8316"/>
                    </a:moveTo>
                    <a:cubicBezTo>
                      <a:pt x="1379" y="12317"/>
                      <a:pt x="1951" y="16889"/>
                      <a:pt x="2523" y="20890"/>
                    </a:cubicBezTo>
                    <a:cubicBezTo>
                      <a:pt x="5380" y="39749"/>
                      <a:pt x="7094" y="58037"/>
                      <a:pt x="8238" y="76896"/>
                    </a:cubicBezTo>
                    <a:cubicBezTo>
                      <a:pt x="8809" y="92327"/>
                      <a:pt x="9952" y="111758"/>
                      <a:pt x="11667" y="127760"/>
                    </a:cubicBezTo>
                    <a:lnTo>
                      <a:pt x="13381" y="127760"/>
                    </a:lnTo>
                    <a:cubicBezTo>
                      <a:pt x="13381" y="124903"/>
                      <a:pt x="12809" y="121473"/>
                      <a:pt x="12809" y="120331"/>
                    </a:cubicBezTo>
                    <a:cubicBezTo>
                      <a:pt x="12809" y="115758"/>
                      <a:pt x="12809" y="109472"/>
                      <a:pt x="12809" y="104328"/>
                    </a:cubicBezTo>
                    <a:cubicBezTo>
                      <a:pt x="12809" y="94041"/>
                      <a:pt x="13381" y="83183"/>
                      <a:pt x="13381" y="72896"/>
                    </a:cubicBezTo>
                    <a:cubicBezTo>
                      <a:pt x="13953" y="54608"/>
                      <a:pt x="12238" y="36320"/>
                      <a:pt x="8238" y="18603"/>
                    </a:cubicBezTo>
                    <a:cubicBezTo>
                      <a:pt x="7094" y="14603"/>
                      <a:pt x="5952" y="11174"/>
                      <a:pt x="4237" y="7173"/>
                    </a:cubicBezTo>
                    <a:cubicBezTo>
                      <a:pt x="3666" y="5459"/>
                      <a:pt x="2523" y="3745"/>
                      <a:pt x="1951" y="2030"/>
                    </a:cubicBezTo>
                    <a:cubicBezTo>
                      <a:pt x="1951" y="1458"/>
                      <a:pt x="808" y="-827"/>
                      <a:pt x="237" y="316"/>
                    </a:cubicBezTo>
                    <a:cubicBezTo>
                      <a:pt x="-335" y="1458"/>
                      <a:pt x="237" y="2601"/>
                      <a:pt x="808" y="3173"/>
                    </a:cubicBezTo>
                    <a:cubicBezTo>
                      <a:pt x="-335" y="4316"/>
                      <a:pt x="237" y="6602"/>
                      <a:pt x="808" y="8316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E413C92-DC3F-BACC-B380-FAA60DE5264D}"/>
                  </a:ext>
                </a:extLst>
              </p:cNvPr>
              <p:cNvSpPr/>
              <p:nvPr/>
            </p:nvSpPr>
            <p:spPr>
              <a:xfrm>
                <a:off x="7871617" y="5150122"/>
                <a:ext cx="34644" cy="135445"/>
              </a:xfrm>
              <a:custGeom>
                <a:avLst/>
                <a:gdLst>
                  <a:gd name="connsiteX0" fmla="*/ 3577 w 34644"/>
                  <a:gd name="connsiteY0" fmla="*/ 134874 h 135445"/>
                  <a:gd name="connsiteX1" fmla="*/ 4720 w 34644"/>
                  <a:gd name="connsiteY1" fmla="*/ 110300 h 135445"/>
                  <a:gd name="connsiteX2" fmla="*/ 10435 w 34644"/>
                  <a:gd name="connsiteY2" fmla="*/ 75438 h 135445"/>
                  <a:gd name="connsiteX3" fmla="*/ 27009 w 34644"/>
                  <a:gd name="connsiteY3" fmla="*/ 21146 h 135445"/>
                  <a:gd name="connsiteX4" fmla="*/ 32152 w 34644"/>
                  <a:gd name="connsiteY4" fmla="*/ 7430 h 135445"/>
                  <a:gd name="connsiteX5" fmla="*/ 33867 w 34644"/>
                  <a:gd name="connsiteY5" fmla="*/ 0 h 135445"/>
                  <a:gd name="connsiteX6" fmla="*/ 29295 w 34644"/>
                  <a:gd name="connsiteY6" fmla="*/ 4572 h 135445"/>
                  <a:gd name="connsiteX7" fmla="*/ 24723 w 34644"/>
                  <a:gd name="connsiteY7" fmla="*/ 10287 h 135445"/>
                  <a:gd name="connsiteX8" fmla="*/ 17294 w 34644"/>
                  <a:gd name="connsiteY8" fmla="*/ 21717 h 135445"/>
                  <a:gd name="connsiteX9" fmla="*/ 2435 w 34644"/>
                  <a:gd name="connsiteY9" fmla="*/ 78296 h 135445"/>
                  <a:gd name="connsiteX10" fmla="*/ 149 w 34644"/>
                  <a:gd name="connsiteY10" fmla="*/ 135446 h 135445"/>
                  <a:gd name="connsiteX11" fmla="*/ 3577 w 34644"/>
                  <a:gd name="connsiteY11" fmla="*/ 134874 h 1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4" h="135445">
                    <a:moveTo>
                      <a:pt x="3577" y="134874"/>
                    </a:moveTo>
                    <a:cubicBezTo>
                      <a:pt x="4149" y="126302"/>
                      <a:pt x="4149" y="114872"/>
                      <a:pt x="4720" y="110300"/>
                    </a:cubicBezTo>
                    <a:cubicBezTo>
                      <a:pt x="6435" y="98298"/>
                      <a:pt x="8150" y="86868"/>
                      <a:pt x="10435" y="75438"/>
                    </a:cubicBezTo>
                    <a:cubicBezTo>
                      <a:pt x="14436" y="56579"/>
                      <a:pt x="20151" y="38862"/>
                      <a:pt x="27009" y="21146"/>
                    </a:cubicBezTo>
                    <a:cubicBezTo>
                      <a:pt x="28724" y="16574"/>
                      <a:pt x="30438" y="12002"/>
                      <a:pt x="32152" y="7430"/>
                    </a:cubicBezTo>
                    <a:cubicBezTo>
                      <a:pt x="32724" y="6287"/>
                      <a:pt x="36153" y="0"/>
                      <a:pt x="33867" y="0"/>
                    </a:cubicBezTo>
                    <a:cubicBezTo>
                      <a:pt x="32724" y="0"/>
                      <a:pt x="30438" y="3429"/>
                      <a:pt x="29295" y="4572"/>
                    </a:cubicBezTo>
                    <a:cubicBezTo>
                      <a:pt x="27580" y="6287"/>
                      <a:pt x="25866" y="8001"/>
                      <a:pt x="24723" y="10287"/>
                    </a:cubicBezTo>
                    <a:cubicBezTo>
                      <a:pt x="21865" y="13716"/>
                      <a:pt x="19008" y="17717"/>
                      <a:pt x="17294" y="21717"/>
                    </a:cubicBezTo>
                    <a:cubicBezTo>
                      <a:pt x="7578" y="38862"/>
                      <a:pt x="4720" y="58865"/>
                      <a:pt x="2435" y="78296"/>
                    </a:cubicBezTo>
                    <a:cubicBezTo>
                      <a:pt x="720" y="97155"/>
                      <a:pt x="-423" y="116586"/>
                      <a:pt x="149" y="135446"/>
                    </a:cubicBezTo>
                    <a:lnTo>
                      <a:pt x="3577" y="134874"/>
                    </a:ln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A1C5591-CCF1-6375-F39C-F20895791E18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3FB43D6-F2CA-B5B5-4C43-CAA49D16D5D2}"/>
                  </a:ext>
                </a:extLst>
              </p:cNvPr>
              <p:cNvSpPr/>
              <p:nvPr/>
            </p:nvSpPr>
            <p:spPr>
              <a:xfrm>
                <a:off x="7873926" y="5132422"/>
                <a:ext cx="81031" cy="152019"/>
              </a:xfrm>
              <a:custGeom>
                <a:avLst/>
                <a:gdLst>
                  <a:gd name="connsiteX0" fmla="*/ 79564 w 81031"/>
                  <a:gd name="connsiteY0" fmla="*/ 0 h 152019"/>
                  <a:gd name="connsiteX1" fmla="*/ 72134 w 81031"/>
                  <a:gd name="connsiteY1" fmla="*/ 2858 h 152019"/>
                  <a:gd name="connsiteX2" fmla="*/ 64705 w 81031"/>
                  <a:gd name="connsiteY2" fmla="*/ 6858 h 152019"/>
                  <a:gd name="connsiteX3" fmla="*/ 51561 w 81031"/>
                  <a:gd name="connsiteY3" fmla="*/ 16574 h 152019"/>
                  <a:gd name="connsiteX4" fmla="*/ 12698 w 81031"/>
                  <a:gd name="connsiteY4" fmla="*/ 83439 h 152019"/>
                  <a:gd name="connsiteX5" fmla="*/ 126 w 81031"/>
                  <a:gd name="connsiteY5" fmla="*/ 152019 h 152019"/>
                  <a:gd name="connsiteX6" fmla="*/ 2411 w 81031"/>
                  <a:gd name="connsiteY6" fmla="*/ 152019 h 152019"/>
                  <a:gd name="connsiteX7" fmla="*/ 2411 w 81031"/>
                  <a:gd name="connsiteY7" fmla="*/ 149733 h 152019"/>
                  <a:gd name="connsiteX8" fmla="*/ 2983 w 81031"/>
                  <a:gd name="connsiteY8" fmla="*/ 141161 h 152019"/>
                  <a:gd name="connsiteX9" fmla="*/ 7555 w 81031"/>
                  <a:gd name="connsiteY9" fmla="*/ 120587 h 152019"/>
                  <a:gd name="connsiteX10" fmla="*/ 22414 w 81031"/>
                  <a:gd name="connsiteY10" fmla="*/ 80010 h 152019"/>
                  <a:gd name="connsiteX11" fmla="*/ 64705 w 81031"/>
                  <a:gd name="connsiteY11" fmla="*/ 16002 h 152019"/>
                  <a:gd name="connsiteX12" fmla="*/ 77849 w 81031"/>
                  <a:gd name="connsiteY12" fmla="*/ 2858 h 152019"/>
                  <a:gd name="connsiteX13" fmla="*/ 79564 w 81031"/>
                  <a:gd name="connsiteY13" fmla="*/ 0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31" h="152019">
                    <a:moveTo>
                      <a:pt x="79564" y="0"/>
                    </a:moveTo>
                    <a:cubicBezTo>
                      <a:pt x="76706" y="572"/>
                      <a:pt x="74421" y="1714"/>
                      <a:pt x="72134" y="2858"/>
                    </a:cubicBezTo>
                    <a:cubicBezTo>
                      <a:pt x="69848" y="4001"/>
                      <a:pt x="66991" y="5715"/>
                      <a:pt x="64705" y="6858"/>
                    </a:cubicBezTo>
                    <a:cubicBezTo>
                      <a:pt x="60133" y="9716"/>
                      <a:pt x="55561" y="13144"/>
                      <a:pt x="51561" y="16574"/>
                    </a:cubicBezTo>
                    <a:cubicBezTo>
                      <a:pt x="31558" y="34290"/>
                      <a:pt x="21271" y="58864"/>
                      <a:pt x="12698" y="83439"/>
                    </a:cubicBezTo>
                    <a:cubicBezTo>
                      <a:pt x="5841" y="102299"/>
                      <a:pt x="-1018" y="130302"/>
                      <a:pt x="126" y="152019"/>
                    </a:cubicBezTo>
                    <a:lnTo>
                      <a:pt x="2411" y="152019"/>
                    </a:lnTo>
                    <a:cubicBezTo>
                      <a:pt x="2411" y="150876"/>
                      <a:pt x="2411" y="149733"/>
                      <a:pt x="2411" y="149733"/>
                    </a:cubicBezTo>
                    <a:cubicBezTo>
                      <a:pt x="2411" y="146876"/>
                      <a:pt x="2411" y="144018"/>
                      <a:pt x="2983" y="141161"/>
                    </a:cubicBezTo>
                    <a:cubicBezTo>
                      <a:pt x="4126" y="134303"/>
                      <a:pt x="5269" y="127444"/>
                      <a:pt x="7555" y="120587"/>
                    </a:cubicBezTo>
                    <a:cubicBezTo>
                      <a:pt x="11556" y="106871"/>
                      <a:pt x="16699" y="93154"/>
                      <a:pt x="22414" y="80010"/>
                    </a:cubicBezTo>
                    <a:cubicBezTo>
                      <a:pt x="32701" y="56579"/>
                      <a:pt x="46988" y="34862"/>
                      <a:pt x="64705" y="16002"/>
                    </a:cubicBezTo>
                    <a:cubicBezTo>
                      <a:pt x="68706" y="11430"/>
                      <a:pt x="73277" y="7429"/>
                      <a:pt x="77849" y="2858"/>
                    </a:cubicBezTo>
                    <a:cubicBezTo>
                      <a:pt x="79564" y="2286"/>
                      <a:pt x="82993" y="0"/>
                      <a:pt x="7956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259D995-8F5D-F2E1-F34B-18616E1E4BDB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BC7D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3ABD74C-FC5E-90CF-C0B1-1BE438478D09}"/>
                  </a:ext>
                </a:extLst>
              </p:cNvPr>
              <p:cNvSpPr/>
              <p:nvPr/>
            </p:nvSpPr>
            <p:spPr>
              <a:xfrm>
                <a:off x="7874623" y="5196223"/>
                <a:ext cx="84238" cy="88773"/>
              </a:xfrm>
              <a:custGeom>
                <a:avLst/>
                <a:gdLst>
                  <a:gd name="connsiteX0" fmla="*/ 84010 w 84238"/>
                  <a:gd name="connsiteY0" fmla="*/ 762 h 88773"/>
                  <a:gd name="connsiteX1" fmla="*/ 72580 w 84238"/>
                  <a:gd name="connsiteY1" fmla="*/ 762 h 88773"/>
                  <a:gd name="connsiteX2" fmla="*/ 62294 w 84238"/>
                  <a:gd name="connsiteY2" fmla="*/ 3619 h 88773"/>
                  <a:gd name="connsiteX3" fmla="*/ 20574 w 84238"/>
                  <a:gd name="connsiteY3" fmla="*/ 41910 h 88773"/>
                  <a:gd name="connsiteX4" fmla="*/ 0 w 84238"/>
                  <a:gd name="connsiteY4" fmla="*/ 88773 h 88773"/>
                  <a:gd name="connsiteX5" fmla="*/ 2858 w 84238"/>
                  <a:gd name="connsiteY5" fmla="*/ 88773 h 88773"/>
                  <a:gd name="connsiteX6" fmla="*/ 4000 w 84238"/>
                  <a:gd name="connsiteY6" fmla="*/ 82486 h 88773"/>
                  <a:gd name="connsiteX7" fmla="*/ 10287 w 84238"/>
                  <a:gd name="connsiteY7" fmla="*/ 68771 h 88773"/>
                  <a:gd name="connsiteX8" fmla="*/ 28004 w 84238"/>
                  <a:gd name="connsiteY8" fmla="*/ 43624 h 88773"/>
                  <a:gd name="connsiteX9" fmla="*/ 69723 w 84238"/>
                  <a:gd name="connsiteY9" fmla="*/ 8763 h 88773"/>
                  <a:gd name="connsiteX10" fmla="*/ 80010 w 84238"/>
                  <a:gd name="connsiteY10" fmla="*/ 3619 h 88773"/>
                  <a:gd name="connsiteX11" fmla="*/ 84010 w 84238"/>
                  <a:gd name="connsiteY11" fmla="*/ 762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38" h="88773">
                    <a:moveTo>
                      <a:pt x="84010" y="762"/>
                    </a:moveTo>
                    <a:cubicBezTo>
                      <a:pt x="82296" y="-952"/>
                      <a:pt x="74295" y="762"/>
                      <a:pt x="72580" y="762"/>
                    </a:cubicBezTo>
                    <a:cubicBezTo>
                      <a:pt x="69151" y="1334"/>
                      <a:pt x="65723" y="2476"/>
                      <a:pt x="62294" y="3619"/>
                    </a:cubicBezTo>
                    <a:cubicBezTo>
                      <a:pt x="44005" y="10478"/>
                      <a:pt x="31433" y="26479"/>
                      <a:pt x="20574" y="41910"/>
                    </a:cubicBezTo>
                    <a:cubicBezTo>
                      <a:pt x="10859" y="56198"/>
                      <a:pt x="4000" y="72199"/>
                      <a:pt x="0" y="88773"/>
                    </a:cubicBezTo>
                    <a:lnTo>
                      <a:pt x="2858" y="88773"/>
                    </a:lnTo>
                    <a:cubicBezTo>
                      <a:pt x="3429" y="86487"/>
                      <a:pt x="3429" y="84773"/>
                      <a:pt x="4000" y="82486"/>
                    </a:cubicBezTo>
                    <a:cubicBezTo>
                      <a:pt x="5715" y="77914"/>
                      <a:pt x="8001" y="73343"/>
                      <a:pt x="10287" y="68771"/>
                    </a:cubicBezTo>
                    <a:cubicBezTo>
                      <a:pt x="15430" y="59626"/>
                      <a:pt x="21145" y="51626"/>
                      <a:pt x="28004" y="43624"/>
                    </a:cubicBezTo>
                    <a:cubicBezTo>
                      <a:pt x="40005" y="29909"/>
                      <a:pt x="54293" y="17907"/>
                      <a:pt x="69723" y="8763"/>
                    </a:cubicBezTo>
                    <a:cubicBezTo>
                      <a:pt x="73152" y="6477"/>
                      <a:pt x="76581" y="4763"/>
                      <a:pt x="80010" y="3619"/>
                    </a:cubicBezTo>
                    <a:cubicBezTo>
                      <a:pt x="81724" y="3048"/>
                      <a:pt x="85154" y="2476"/>
                      <a:pt x="84010" y="7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9D6EFA0-6953-7181-714E-FF449E9904DD}"/>
              </a:ext>
            </a:extLst>
          </p:cNvPr>
          <p:cNvCxnSpPr/>
          <p:nvPr/>
        </p:nvCxnSpPr>
        <p:spPr>
          <a:xfrm flipH="1">
            <a:off x="2049470" y="2401413"/>
            <a:ext cx="1" cy="81807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30F84CA4-8111-923E-AFDA-DDBCA99EA0D4}"/>
              </a:ext>
            </a:extLst>
          </p:cNvPr>
          <p:cNvSpPr/>
          <p:nvPr/>
        </p:nvSpPr>
        <p:spPr>
          <a:xfrm>
            <a:off x="1826012" y="2011801"/>
            <a:ext cx="446916" cy="446916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文本框 42">
            <a:extLst>
              <a:ext uri="{FF2B5EF4-FFF2-40B4-BE49-F238E27FC236}">
                <a16:creationId xmlns:a16="http://schemas.microsoft.com/office/drawing/2014/main" id="{30C0972C-FC68-F04F-1D4B-8C7D16C7F952}"/>
              </a:ext>
            </a:extLst>
          </p:cNvPr>
          <p:cNvSpPr txBox="1"/>
          <p:nvPr/>
        </p:nvSpPr>
        <p:spPr>
          <a:xfrm>
            <a:off x="1838515" y="2072815"/>
            <a:ext cx="4219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五边形 11">
            <a:extLst>
              <a:ext uri="{FF2B5EF4-FFF2-40B4-BE49-F238E27FC236}">
                <a16:creationId xmlns:a16="http://schemas.microsoft.com/office/drawing/2014/main" id="{89EFA6D0-CE89-8D8F-474B-EF09A27A1676}"/>
              </a:ext>
            </a:extLst>
          </p:cNvPr>
          <p:cNvSpPr/>
          <p:nvPr/>
        </p:nvSpPr>
        <p:spPr>
          <a:xfrm rot="16200000">
            <a:off x="1680585" y="2063855"/>
            <a:ext cx="737770" cy="2703733"/>
          </a:xfrm>
          <a:prstGeom prst="homePlate">
            <a:avLst>
              <a:gd name="adj" fmla="val 48709"/>
            </a:avLst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B8F2F6E1-010A-BD66-4438-00B4CA2410A1}"/>
              </a:ext>
            </a:extLst>
          </p:cNvPr>
          <p:cNvCxnSpPr/>
          <p:nvPr/>
        </p:nvCxnSpPr>
        <p:spPr>
          <a:xfrm flipH="1">
            <a:off x="7439962" y="2401417"/>
            <a:ext cx="1" cy="81807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>
            <a:extLst>
              <a:ext uri="{FF2B5EF4-FFF2-40B4-BE49-F238E27FC236}">
                <a16:creationId xmlns:a16="http://schemas.microsoft.com/office/drawing/2014/main" id="{E732DD99-B380-F57A-CDBF-E8EBE3ECB742}"/>
              </a:ext>
            </a:extLst>
          </p:cNvPr>
          <p:cNvSpPr/>
          <p:nvPr/>
        </p:nvSpPr>
        <p:spPr>
          <a:xfrm>
            <a:off x="7216503" y="2011805"/>
            <a:ext cx="446918" cy="446916"/>
          </a:xfrm>
          <a:prstGeom prst="ellipse">
            <a:avLst/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五边形 12">
            <a:extLst>
              <a:ext uri="{FF2B5EF4-FFF2-40B4-BE49-F238E27FC236}">
                <a16:creationId xmlns:a16="http://schemas.microsoft.com/office/drawing/2014/main" id="{A498EFBF-0ABD-DFBB-60F4-2499E5A61DF4}"/>
              </a:ext>
            </a:extLst>
          </p:cNvPr>
          <p:cNvSpPr/>
          <p:nvPr/>
        </p:nvSpPr>
        <p:spPr>
          <a:xfrm rot="16200000">
            <a:off x="7071077" y="2063854"/>
            <a:ext cx="737770" cy="2703733"/>
          </a:xfrm>
          <a:prstGeom prst="homePlate">
            <a:avLst>
              <a:gd name="adj" fmla="val 48709"/>
            </a:avLst>
          </a:prstGeom>
          <a:solidFill>
            <a:srgbClr val="008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文本框 42">
            <a:extLst>
              <a:ext uri="{FF2B5EF4-FFF2-40B4-BE49-F238E27FC236}">
                <a16:creationId xmlns:a16="http://schemas.microsoft.com/office/drawing/2014/main" id="{A4CC9258-D6AB-CA46-A313-B0D8DAE8922D}"/>
              </a:ext>
            </a:extLst>
          </p:cNvPr>
          <p:cNvSpPr txBox="1"/>
          <p:nvPr/>
        </p:nvSpPr>
        <p:spPr>
          <a:xfrm>
            <a:off x="7229007" y="2069246"/>
            <a:ext cx="4219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CF84C224-F491-BC83-EBF7-2ADF781768D1}"/>
              </a:ext>
            </a:extLst>
          </p:cNvPr>
          <p:cNvCxnSpPr/>
          <p:nvPr/>
        </p:nvCxnSpPr>
        <p:spPr>
          <a:xfrm flipV="1">
            <a:off x="4745064" y="3970744"/>
            <a:ext cx="0" cy="818340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id="{84E6C314-CAAB-4DD5-9B22-1A00EBD2580B}"/>
              </a:ext>
            </a:extLst>
          </p:cNvPr>
          <p:cNvSpPr/>
          <p:nvPr/>
        </p:nvSpPr>
        <p:spPr>
          <a:xfrm flipV="1">
            <a:off x="4521604" y="4706379"/>
            <a:ext cx="446920" cy="446918"/>
          </a:xfrm>
          <a:prstGeom prst="ellipse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3" name="五边形 13">
            <a:extLst>
              <a:ext uri="{FF2B5EF4-FFF2-40B4-BE49-F238E27FC236}">
                <a16:creationId xmlns:a16="http://schemas.microsoft.com/office/drawing/2014/main" id="{5C9938C6-B8E9-943B-0B6E-BB363CAD267F}"/>
              </a:ext>
            </a:extLst>
          </p:cNvPr>
          <p:cNvSpPr/>
          <p:nvPr/>
        </p:nvSpPr>
        <p:spPr>
          <a:xfrm rot="5400000" flipV="1">
            <a:off x="4376179" y="2422013"/>
            <a:ext cx="737770" cy="2703733"/>
          </a:xfrm>
          <a:prstGeom prst="homePlate">
            <a:avLst>
              <a:gd name="adj" fmla="val 48709"/>
            </a:avLst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4" name="文本框 42">
            <a:extLst>
              <a:ext uri="{FF2B5EF4-FFF2-40B4-BE49-F238E27FC236}">
                <a16:creationId xmlns:a16="http://schemas.microsoft.com/office/drawing/2014/main" id="{299AC41F-A8CF-CC75-4BA0-AC062FB0603B}"/>
              </a:ext>
            </a:extLst>
          </p:cNvPr>
          <p:cNvSpPr txBox="1"/>
          <p:nvPr/>
        </p:nvSpPr>
        <p:spPr>
          <a:xfrm>
            <a:off x="4534109" y="4757384"/>
            <a:ext cx="4219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16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6E480DD3-29DA-75F9-AFE1-B30C3791B3E5}"/>
              </a:ext>
            </a:extLst>
          </p:cNvPr>
          <p:cNvCxnSpPr/>
          <p:nvPr/>
        </p:nvCxnSpPr>
        <p:spPr>
          <a:xfrm flipH="1" flipV="1">
            <a:off x="10142527" y="3970748"/>
            <a:ext cx="1" cy="818341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五边形 14">
            <a:extLst>
              <a:ext uri="{FF2B5EF4-FFF2-40B4-BE49-F238E27FC236}">
                <a16:creationId xmlns:a16="http://schemas.microsoft.com/office/drawing/2014/main" id="{7E214A1A-E54D-94D5-9A0D-2C7F601E70BD}"/>
              </a:ext>
            </a:extLst>
          </p:cNvPr>
          <p:cNvSpPr/>
          <p:nvPr/>
        </p:nvSpPr>
        <p:spPr>
          <a:xfrm rot="5400000" flipV="1">
            <a:off x="9773642" y="2422013"/>
            <a:ext cx="737770" cy="2703733"/>
          </a:xfrm>
          <a:prstGeom prst="homePlate">
            <a:avLst>
              <a:gd name="adj" fmla="val 48709"/>
            </a:avLst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73900BD8-4DAE-8243-BA71-BE13DE3F7175}"/>
              </a:ext>
            </a:extLst>
          </p:cNvPr>
          <p:cNvSpPr/>
          <p:nvPr/>
        </p:nvSpPr>
        <p:spPr>
          <a:xfrm flipV="1">
            <a:off x="9919068" y="4706383"/>
            <a:ext cx="446918" cy="446918"/>
          </a:xfrm>
          <a:prstGeom prst="ellipse">
            <a:avLst/>
          </a:prstGeom>
          <a:solidFill>
            <a:srgbClr val="57B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2" name="文本框 42">
            <a:extLst>
              <a:ext uri="{FF2B5EF4-FFF2-40B4-BE49-F238E27FC236}">
                <a16:creationId xmlns:a16="http://schemas.microsoft.com/office/drawing/2014/main" id="{BF10AFF5-0E9B-CF81-AB90-324BA0463356}"/>
              </a:ext>
            </a:extLst>
          </p:cNvPr>
          <p:cNvSpPr txBox="1"/>
          <p:nvPr/>
        </p:nvSpPr>
        <p:spPr>
          <a:xfrm>
            <a:off x="9931572" y="4757384"/>
            <a:ext cx="4219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16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2718648-F59C-9D52-4D18-6D93CA991DF4}"/>
              </a:ext>
            </a:extLst>
          </p:cNvPr>
          <p:cNvGrpSpPr/>
          <p:nvPr/>
        </p:nvGrpSpPr>
        <p:grpSpPr>
          <a:xfrm>
            <a:off x="822243" y="3347375"/>
            <a:ext cx="2403750" cy="1630080"/>
            <a:chOff x="8465389" y="1679996"/>
            <a:chExt cx="2403750" cy="1630080"/>
          </a:xfrm>
        </p:grpSpPr>
        <p:sp>
          <p:nvSpPr>
            <p:cNvPr id="57" name="矩形 3">
              <a:extLst>
                <a:ext uri="{FF2B5EF4-FFF2-40B4-BE49-F238E27FC236}">
                  <a16:creationId xmlns:a16="http://schemas.microsoft.com/office/drawing/2014/main" id="{BFC07317-0740-6DE2-FB02-A947F7C4D7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6790C74-F008-D135-24C4-4A9DC64E7CBD}"/>
                </a:ext>
              </a:extLst>
            </p:cNvPr>
            <p:cNvSpPr txBox="1"/>
            <p:nvPr/>
          </p:nvSpPr>
          <p:spPr>
            <a:xfrm>
              <a:off x="8465389" y="2412651"/>
              <a:ext cx="2403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6AB2164-05E5-444D-FF86-66CEA5E0EA56}"/>
              </a:ext>
            </a:extLst>
          </p:cNvPr>
          <p:cNvGrpSpPr/>
          <p:nvPr/>
        </p:nvGrpSpPr>
        <p:grpSpPr>
          <a:xfrm>
            <a:off x="6214218" y="3347375"/>
            <a:ext cx="2403750" cy="1574985"/>
            <a:chOff x="8465389" y="1679996"/>
            <a:chExt cx="2403750" cy="1574985"/>
          </a:xfrm>
        </p:grpSpPr>
        <p:sp>
          <p:nvSpPr>
            <p:cNvPr id="60" name="矩形 3">
              <a:extLst>
                <a:ext uri="{FF2B5EF4-FFF2-40B4-BE49-F238E27FC236}">
                  <a16:creationId xmlns:a16="http://schemas.microsoft.com/office/drawing/2014/main" id="{4B6DE63A-C39F-C79B-E800-4E51F527B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7C27906-BE95-1F86-FB1F-A743DEDAC9B6}"/>
                </a:ext>
              </a:extLst>
            </p:cNvPr>
            <p:cNvSpPr txBox="1"/>
            <p:nvPr/>
          </p:nvSpPr>
          <p:spPr>
            <a:xfrm>
              <a:off x="8465389" y="2357556"/>
              <a:ext cx="2403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55C5F78-2D32-4F42-D078-85943126C9AC}"/>
              </a:ext>
            </a:extLst>
          </p:cNvPr>
          <p:cNvGrpSpPr/>
          <p:nvPr/>
        </p:nvGrpSpPr>
        <p:grpSpPr>
          <a:xfrm>
            <a:off x="3546326" y="2135970"/>
            <a:ext cx="2403750" cy="1776935"/>
            <a:chOff x="8465389" y="280081"/>
            <a:chExt cx="2403750" cy="1776935"/>
          </a:xfrm>
        </p:grpSpPr>
        <p:sp>
          <p:nvSpPr>
            <p:cNvPr id="63" name="矩形 3">
              <a:extLst>
                <a:ext uri="{FF2B5EF4-FFF2-40B4-BE49-F238E27FC236}">
                  <a16:creationId xmlns:a16="http://schemas.microsoft.com/office/drawing/2014/main" id="{D5662282-81E2-3593-C42D-7F8DDB887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CA351F9-4AC7-8FAD-3CCB-7FC3D0D30FA2}"/>
                </a:ext>
              </a:extLst>
            </p:cNvPr>
            <p:cNvSpPr txBox="1"/>
            <p:nvPr/>
          </p:nvSpPr>
          <p:spPr>
            <a:xfrm>
              <a:off x="8465389" y="280081"/>
              <a:ext cx="2403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10D981F-DF5F-2CEC-F166-137D3927C972}"/>
              </a:ext>
            </a:extLst>
          </p:cNvPr>
          <p:cNvGrpSpPr/>
          <p:nvPr/>
        </p:nvGrpSpPr>
        <p:grpSpPr>
          <a:xfrm>
            <a:off x="8940652" y="2135970"/>
            <a:ext cx="2403750" cy="1776935"/>
            <a:chOff x="8465389" y="280081"/>
            <a:chExt cx="2403750" cy="1776935"/>
          </a:xfrm>
        </p:grpSpPr>
        <p:sp>
          <p:nvSpPr>
            <p:cNvPr id="66" name="矩形 3">
              <a:extLst>
                <a:ext uri="{FF2B5EF4-FFF2-40B4-BE49-F238E27FC236}">
                  <a16:creationId xmlns:a16="http://schemas.microsoft.com/office/drawing/2014/main" id="{78EF2536-648A-F639-3D7D-103CACC3D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4677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F36FE3E-0568-A9CE-C934-67E4212720E1}"/>
                </a:ext>
              </a:extLst>
            </p:cNvPr>
            <p:cNvSpPr txBox="1"/>
            <p:nvPr/>
          </p:nvSpPr>
          <p:spPr>
            <a:xfrm>
              <a:off x="8465389" y="280081"/>
              <a:ext cx="2403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9386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黑体 CN Light"/>
        <a:ea typeface=""/>
        <a:cs typeface=""/>
        <a:font script="Jpan" typeface="游ゴシック Light"/>
        <a:font script="Hang" typeface="맑은 고딕"/>
        <a:font script="Hans" typeface="思源黑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Light"/>
        <a:ea typeface=""/>
        <a:cs typeface=""/>
        <a:font script="Jpan" typeface="游ゴシック"/>
        <a:font script="Hang" typeface="맑은 고딕"/>
        <a:font script="Hans" typeface="思源黑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黑体 CN Light"/>
        <a:ea typeface=""/>
        <a:cs typeface=""/>
        <a:font script="Jpan" typeface="游ゴシック Light"/>
        <a:font script="Hang" typeface="맑은 고딕"/>
        <a:font script="Hans" typeface="思源黑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Light"/>
        <a:ea typeface=""/>
        <a:cs typeface=""/>
        <a:font script="Jpan" typeface="游ゴシック"/>
        <a:font script="Hang" typeface="맑은 고딕"/>
        <a:font script="Hans" typeface="思源黑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思源黑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2095</Words>
  <Application>Microsoft Office PowerPoint</Application>
  <PresentationFormat>宽屏</PresentationFormat>
  <Paragraphs>239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Aa厚底黑</vt:lpstr>
      <vt:lpstr>HarmonyOS Sans SC Light</vt:lpstr>
      <vt:lpstr>阿里巴巴普惠体 2.0 55 Regular</vt:lpstr>
      <vt:lpstr>阿里巴巴普惠体 2.0 65 Medium</vt:lpstr>
      <vt:lpstr>思源黑体 CN Light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绿色清新插画风教师岗位竞聘ppt模板</dc:title>
  <dc:creator>51PPT模板网</dc:creator>
  <cp:keywords>www.51pptmoban.com</cp:keywords>
  <dc:description>51PPT模板网 唯一访问网址：www.51pptmoban.com</dc:description>
  <cp:lastModifiedBy>Power user</cp:lastModifiedBy>
  <cp:revision>120</cp:revision>
  <dcterms:created xsi:type="dcterms:W3CDTF">2022-01-12T12:48:00Z</dcterms:created>
  <dcterms:modified xsi:type="dcterms:W3CDTF">2023-04-02T13:22:54Z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3950AED8FD344029B8791E85E277E5B9</vt:lpwstr>
  </property>
  <property fmtid="{D5CDD505-2E9C-101B-9397-08002B2CF9AE}" pid="3" name="KSOProductBuildVer">
    <vt:lpwstr>2052-11.1.0.10700</vt:lpwstr>
  </property>
</Properties>
</file>