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56" r:id="rId3"/>
    <p:sldId id="260" r:id="rId4"/>
    <p:sldId id="257" r:id="rId5"/>
    <p:sldId id="258" r:id="rId6"/>
    <p:sldId id="261" r:id="rId7"/>
    <p:sldId id="31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139" autoAdjust="0"/>
  </p:normalViewPr>
  <p:slideViewPr>
    <p:cSldViewPr snapToGrid="0">
      <p:cViewPr>
        <p:scale>
          <a:sx n="66" d="100"/>
          <a:sy n="66" d="100"/>
        </p:scale>
        <p:origin x="1488" y="1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79A1D-7956-4573-9DC9-28257DA30D8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A4D49-C6B9-4DBE-97AE-B971F1835D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7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A4D49-C6B9-4DBE-97AE-B971F1835D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3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A4D49-C6B9-4DBE-97AE-B971F1835D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62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441F7110-12D6-A785-CA08-B4C3E26171FA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8F812F1-DE3D-C0B1-8541-A7D5B4238445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1BCF72A-16E7-F111-8D1E-CB341FE335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420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6FE3B6C-3057-C71C-9BB1-152DDC633116}"/>
              </a:ext>
            </a:extLst>
          </p:cNvPr>
          <p:cNvSpPr/>
          <p:nvPr/>
        </p:nvSpPr>
        <p:spPr>
          <a:xfrm>
            <a:off x="0" y="-19811"/>
            <a:ext cx="12192000" cy="6877811"/>
          </a:xfrm>
          <a:custGeom>
            <a:avLst/>
            <a:gdLst>
              <a:gd name="connsiteX0" fmla="*/ 7873 w 6868370"/>
              <a:gd name="connsiteY0" fmla="*/ 0 h 6873757"/>
              <a:gd name="connsiteX1" fmla="*/ 2306 w 6868370"/>
              <a:gd name="connsiteY1" fmla="*/ 2306 h 6873757"/>
              <a:gd name="connsiteX2" fmla="*/ 0 w 6868370"/>
              <a:gd name="connsiteY2" fmla="*/ 7874 h 6873757"/>
              <a:gd name="connsiteX3" fmla="*/ 5 w 6868370"/>
              <a:gd name="connsiteY3" fmla="*/ 6865879 h 6873757"/>
              <a:gd name="connsiteX4" fmla="*/ 7879 w 6868370"/>
              <a:gd name="connsiteY4" fmla="*/ 6873753 h 6873757"/>
              <a:gd name="connsiteX5" fmla="*/ 6860497 w 6868370"/>
              <a:gd name="connsiteY5" fmla="*/ 6873758 h 6873757"/>
              <a:gd name="connsiteX6" fmla="*/ 6866065 w 6868370"/>
              <a:gd name="connsiteY6" fmla="*/ 6871452 h 6873757"/>
              <a:gd name="connsiteX7" fmla="*/ 6868371 w 6868370"/>
              <a:gd name="connsiteY7" fmla="*/ 6865884 h 6873757"/>
              <a:gd name="connsiteX8" fmla="*/ 6868366 w 6868370"/>
              <a:gd name="connsiteY8" fmla="*/ 7879 h 6873757"/>
              <a:gd name="connsiteX9" fmla="*/ 6860492 w 6868370"/>
              <a:gd name="connsiteY9" fmla="*/ 5 h 6873757"/>
              <a:gd name="connsiteX10" fmla="*/ 7873 w 6868370"/>
              <a:gd name="connsiteY10" fmla="*/ 0 h 687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68370" h="6873757">
                <a:moveTo>
                  <a:pt x="7873" y="0"/>
                </a:moveTo>
                <a:cubicBezTo>
                  <a:pt x="5785" y="0"/>
                  <a:pt x="3783" y="830"/>
                  <a:pt x="2306" y="2306"/>
                </a:cubicBezTo>
                <a:cubicBezTo>
                  <a:pt x="829" y="3783"/>
                  <a:pt x="0" y="5785"/>
                  <a:pt x="0" y="7874"/>
                </a:cubicBezTo>
                <a:lnTo>
                  <a:pt x="5" y="6865879"/>
                </a:lnTo>
                <a:cubicBezTo>
                  <a:pt x="5" y="6870227"/>
                  <a:pt x="3530" y="6873753"/>
                  <a:pt x="7879" y="6873753"/>
                </a:cubicBezTo>
                <a:lnTo>
                  <a:pt x="6860497" y="6873758"/>
                </a:lnTo>
                <a:cubicBezTo>
                  <a:pt x="6862586" y="6873758"/>
                  <a:pt x="6864588" y="6872928"/>
                  <a:pt x="6866065" y="6871452"/>
                </a:cubicBezTo>
                <a:cubicBezTo>
                  <a:pt x="6867542" y="6869976"/>
                  <a:pt x="6868371" y="6867972"/>
                  <a:pt x="6868371" y="6865884"/>
                </a:cubicBezTo>
                <a:lnTo>
                  <a:pt x="6868366" y="7879"/>
                </a:lnTo>
                <a:cubicBezTo>
                  <a:pt x="6868366" y="3530"/>
                  <a:pt x="6864841" y="5"/>
                  <a:pt x="6860492" y="5"/>
                </a:cubicBezTo>
                <a:lnTo>
                  <a:pt x="7873" y="0"/>
                </a:lnTo>
                <a:close/>
              </a:path>
            </a:pathLst>
          </a:custGeom>
          <a:solidFill>
            <a:srgbClr val="56B9F9"/>
          </a:solidFill>
          <a:ln w="538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91CAC0D4-6497-353F-C418-E56146F05BB0}"/>
              </a:ext>
            </a:extLst>
          </p:cNvPr>
          <p:cNvGrpSpPr/>
          <p:nvPr/>
        </p:nvGrpSpPr>
        <p:grpSpPr>
          <a:xfrm>
            <a:off x="689811" y="650528"/>
            <a:ext cx="5843991" cy="5722825"/>
            <a:chOff x="1838142" y="650528"/>
            <a:chExt cx="5843991" cy="572282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903722-C1BC-CE81-078A-0DE84AA64A6E}"/>
                </a:ext>
              </a:extLst>
            </p:cNvPr>
            <p:cNvSpPr/>
            <p:nvPr/>
          </p:nvSpPr>
          <p:spPr>
            <a:xfrm>
              <a:off x="6007386" y="1852623"/>
              <a:ext cx="740883" cy="847479"/>
            </a:xfrm>
            <a:custGeom>
              <a:avLst/>
              <a:gdLst>
                <a:gd name="connsiteX0" fmla="*/ 0 w 740883"/>
                <a:gd name="connsiteY0" fmla="*/ 72257 h 847479"/>
                <a:gd name="connsiteX1" fmla="*/ 42737 w 740883"/>
                <a:gd name="connsiteY1" fmla="*/ 36128 h 847479"/>
                <a:gd name="connsiteX2" fmla="*/ 85474 w 740883"/>
                <a:gd name="connsiteY2" fmla="*/ 0 h 847479"/>
                <a:gd name="connsiteX3" fmla="*/ 740884 w 740883"/>
                <a:gd name="connsiteY3" fmla="*/ 775213 h 847479"/>
                <a:gd name="connsiteX4" fmla="*/ 655417 w 740883"/>
                <a:gd name="connsiteY4" fmla="*/ 847480 h 847479"/>
                <a:gd name="connsiteX5" fmla="*/ 0 w 740883"/>
                <a:gd name="connsiteY5" fmla="*/ 72257 h 847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0883" h="847479">
                  <a:moveTo>
                    <a:pt x="0" y="72257"/>
                  </a:moveTo>
                  <a:lnTo>
                    <a:pt x="42737" y="36128"/>
                  </a:lnTo>
                  <a:lnTo>
                    <a:pt x="85474" y="0"/>
                  </a:lnTo>
                  <a:cubicBezTo>
                    <a:pt x="303944" y="258404"/>
                    <a:pt x="522414" y="516809"/>
                    <a:pt x="740884" y="775213"/>
                  </a:cubicBezTo>
                  <a:cubicBezTo>
                    <a:pt x="712395" y="799302"/>
                    <a:pt x="683906" y="823391"/>
                    <a:pt x="655417" y="847480"/>
                  </a:cubicBezTo>
                  <a:cubicBezTo>
                    <a:pt x="436945" y="589072"/>
                    <a:pt x="218472" y="330665"/>
                    <a:pt x="0" y="72257"/>
                  </a:cubicBezTo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E62F7EB-1F22-59A1-42DB-D115E460C027}"/>
                </a:ext>
              </a:extLst>
            </p:cNvPr>
            <p:cNvSpPr/>
            <p:nvPr/>
          </p:nvSpPr>
          <p:spPr>
            <a:xfrm>
              <a:off x="6268007" y="2164236"/>
              <a:ext cx="151286" cy="145738"/>
            </a:xfrm>
            <a:custGeom>
              <a:avLst/>
              <a:gdLst>
                <a:gd name="connsiteX0" fmla="*/ 0 w 151286"/>
                <a:gd name="connsiteY0" fmla="*/ 76139 h 145738"/>
                <a:gd name="connsiteX1" fmla="*/ 48103 w 151286"/>
                <a:gd name="connsiteY1" fmla="*/ 38070 h 145738"/>
                <a:gd name="connsiteX2" fmla="*/ 96207 w 151286"/>
                <a:gd name="connsiteY2" fmla="*/ 0 h 145738"/>
                <a:gd name="connsiteX3" fmla="*/ 151287 w 151286"/>
                <a:gd name="connsiteY3" fmla="*/ 69590 h 145738"/>
                <a:gd name="connsiteX4" fmla="*/ 55087 w 151286"/>
                <a:gd name="connsiteY4" fmla="*/ 145739 h 145738"/>
                <a:gd name="connsiteX5" fmla="*/ 0 w 151286"/>
                <a:gd name="connsiteY5" fmla="*/ 76139 h 14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86" h="145738">
                  <a:moveTo>
                    <a:pt x="0" y="76139"/>
                  </a:moveTo>
                  <a:lnTo>
                    <a:pt x="48103" y="38070"/>
                  </a:lnTo>
                  <a:lnTo>
                    <a:pt x="96207" y="0"/>
                  </a:lnTo>
                  <a:cubicBezTo>
                    <a:pt x="114567" y="23196"/>
                    <a:pt x="132927" y="46393"/>
                    <a:pt x="151287" y="69590"/>
                  </a:cubicBezTo>
                  <a:cubicBezTo>
                    <a:pt x="119220" y="94973"/>
                    <a:pt x="87154" y="120356"/>
                    <a:pt x="55087" y="145739"/>
                  </a:cubicBezTo>
                  <a:cubicBezTo>
                    <a:pt x="36724" y="122539"/>
                    <a:pt x="18362" y="99339"/>
                    <a:pt x="0" y="76139"/>
                  </a:cubicBezTo>
                </a:path>
              </a:pathLst>
            </a:custGeom>
            <a:solidFill>
              <a:srgbClr val="FF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53BFDB8-8CBC-2EC2-B351-D441E6B351BA}"/>
                </a:ext>
              </a:extLst>
            </p:cNvPr>
            <p:cNvSpPr/>
            <p:nvPr/>
          </p:nvSpPr>
          <p:spPr>
            <a:xfrm>
              <a:off x="6314320" y="2218964"/>
              <a:ext cx="281525" cy="183399"/>
            </a:xfrm>
            <a:custGeom>
              <a:avLst/>
              <a:gdLst>
                <a:gd name="connsiteX0" fmla="*/ 0 w 281525"/>
                <a:gd name="connsiteY0" fmla="*/ 0 h 183399"/>
                <a:gd name="connsiteX1" fmla="*/ 0 w 281525"/>
                <a:gd name="connsiteY1" fmla="*/ 3 h 183399"/>
                <a:gd name="connsiteX2" fmla="*/ 281525 w 281525"/>
                <a:gd name="connsiteY2" fmla="*/ 109308 h 183399"/>
                <a:gd name="connsiteX3" fmla="*/ 233751 w 281525"/>
                <a:gd name="connsiteY3" fmla="*/ 183400 h 183399"/>
                <a:gd name="connsiteX4" fmla="*/ 0 w 281525"/>
                <a:gd name="connsiteY4" fmla="*/ 0 h 18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525" h="183399">
                  <a:moveTo>
                    <a:pt x="0" y="0"/>
                  </a:moveTo>
                  <a:lnTo>
                    <a:pt x="0" y="3"/>
                  </a:lnTo>
                  <a:lnTo>
                    <a:pt x="281525" y="109308"/>
                  </a:lnTo>
                  <a:cubicBezTo>
                    <a:pt x="265600" y="134005"/>
                    <a:pt x="249676" y="158703"/>
                    <a:pt x="233751" y="183400"/>
                  </a:cubicBez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8CBF081-59E8-2EA4-B2D1-FEC2390656E6}"/>
                </a:ext>
              </a:extLst>
            </p:cNvPr>
            <p:cNvSpPr/>
            <p:nvPr/>
          </p:nvSpPr>
          <p:spPr>
            <a:xfrm>
              <a:off x="6347748" y="2220713"/>
              <a:ext cx="86656" cy="301999"/>
            </a:xfrm>
            <a:custGeom>
              <a:avLst/>
              <a:gdLst>
                <a:gd name="connsiteX0" fmla="*/ 0 w 86656"/>
                <a:gd name="connsiteY0" fmla="*/ 0 h 301999"/>
                <a:gd name="connsiteX1" fmla="*/ 0 w 86656"/>
                <a:gd name="connsiteY1" fmla="*/ 3 h 301999"/>
                <a:gd name="connsiteX2" fmla="*/ 316 w 86656"/>
                <a:gd name="connsiteY2" fmla="*/ 301999 h 301999"/>
                <a:gd name="connsiteX3" fmla="*/ 86657 w 86656"/>
                <a:gd name="connsiteY3" fmla="*/ 284193 h 301999"/>
                <a:gd name="connsiteX4" fmla="*/ 0 w 86656"/>
                <a:gd name="connsiteY4" fmla="*/ 0 h 3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" h="301999">
                  <a:moveTo>
                    <a:pt x="0" y="0"/>
                  </a:moveTo>
                  <a:lnTo>
                    <a:pt x="0" y="3"/>
                  </a:lnTo>
                  <a:lnTo>
                    <a:pt x="316" y="301999"/>
                  </a:lnTo>
                  <a:cubicBezTo>
                    <a:pt x="29097" y="296064"/>
                    <a:pt x="57877" y="290128"/>
                    <a:pt x="86657" y="284193"/>
                  </a:cubicBez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64EB700-44BF-E47A-BBA6-73D7E24F4189}"/>
                </a:ext>
              </a:extLst>
            </p:cNvPr>
            <p:cNvSpPr/>
            <p:nvPr/>
          </p:nvSpPr>
          <p:spPr>
            <a:xfrm>
              <a:off x="6061909" y="1912861"/>
              <a:ext cx="343231" cy="471827"/>
            </a:xfrm>
            <a:custGeom>
              <a:avLst/>
              <a:gdLst>
                <a:gd name="connsiteX0" fmla="*/ 0 w 343231"/>
                <a:gd name="connsiteY0" fmla="*/ 310267 h 471827"/>
                <a:gd name="connsiteX1" fmla="*/ 0 w 343231"/>
                <a:gd name="connsiteY1" fmla="*/ 310273 h 471827"/>
                <a:gd name="connsiteX2" fmla="*/ 80223 w 343231"/>
                <a:gd name="connsiteY2" fmla="*/ 223211 h 471827"/>
                <a:gd name="connsiteX3" fmla="*/ 44948 w 343231"/>
                <a:gd name="connsiteY3" fmla="*/ 159125 h 471827"/>
                <a:gd name="connsiteX4" fmla="*/ 39725 w 343231"/>
                <a:gd name="connsiteY4" fmla="*/ 123922 h 471827"/>
                <a:gd name="connsiteX5" fmla="*/ 53806 w 343231"/>
                <a:gd name="connsiteY5" fmla="*/ 108148 h 471827"/>
                <a:gd name="connsiteX6" fmla="*/ 63009 w 343231"/>
                <a:gd name="connsiteY6" fmla="*/ 112334 h 471827"/>
                <a:gd name="connsiteX7" fmla="*/ 79639 w 343231"/>
                <a:gd name="connsiteY7" fmla="*/ 130099 h 471827"/>
                <a:gd name="connsiteX8" fmla="*/ 88444 w 343231"/>
                <a:gd name="connsiteY8" fmla="*/ 136243 h 471827"/>
                <a:gd name="connsiteX9" fmla="*/ 109675 w 343231"/>
                <a:gd name="connsiteY9" fmla="*/ 124708 h 471827"/>
                <a:gd name="connsiteX10" fmla="*/ 117593 w 343231"/>
                <a:gd name="connsiteY10" fmla="*/ 88616 h 471827"/>
                <a:gd name="connsiteX11" fmla="*/ 93867 w 343231"/>
                <a:gd name="connsiteY11" fmla="*/ 42044 h 471827"/>
                <a:gd name="connsiteX12" fmla="*/ 120104 w 343231"/>
                <a:gd name="connsiteY12" fmla="*/ 1944 h 471827"/>
                <a:gd name="connsiteX13" fmla="*/ 262292 w 343231"/>
                <a:gd name="connsiteY13" fmla="*/ 61356 h 471827"/>
                <a:gd name="connsiteX14" fmla="*/ 319663 w 343231"/>
                <a:gd name="connsiteY14" fmla="*/ 121032 h 471827"/>
                <a:gd name="connsiteX15" fmla="*/ 334790 w 343231"/>
                <a:gd name="connsiteY15" fmla="*/ 146771 h 471827"/>
                <a:gd name="connsiteX16" fmla="*/ 339718 w 343231"/>
                <a:gd name="connsiteY16" fmla="*/ 159577 h 471827"/>
                <a:gd name="connsiteX17" fmla="*/ 343172 w 343231"/>
                <a:gd name="connsiteY17" fmla="*/ 184508 h 471827"/>
                <a:gd name="connsiteX18" fmla="*/ 338199 w 343231"/>
                <a:gd name="connsiteY18" fmla="*/ 208318 h 471827"/>
                <a:gd name="connsiteX19" fmla="*/ 333008 w 343231"/>
                <a:gd name="connsiteY19" fmla="*/ 219858 h 471827"/>
                <a:gd name="connsiteX20" fmla="*/ 318185 w 343231"/>
                <a:gd name="connsiteY20" fmla="*/ 242342 h 471827"/>
                <a:gd name="connsiteX21" fmla="*/ 252079 w 343231"/>
                <a:gd name="connsiteY21" fmla="*/ 306877 h 471827"/>
                <a:gd name="connsiteX22" fmla="*/ 120478 w 343231"/>
                <a:gd name="connsiteY22" fmla="*/ 471827 h 471827"/>
                <a:gd name="connsiteX23" fmla="*/ 0 w 343231"/>
                <a:gd name="connsiteY23" fmla="*/ 310267 h 47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3231" h="471827">
                  <a:moveTo>
                    <a:pt x="0" y="310267"/>
                  </a:moveTo>
                  <a:lnTo>
                    <a:pt x="0" y="310273"/>
                  </a:lnTo>
                  <a:lnTo>
                    <a:pt x="80223" y="223211"/>
                  </a:lnTo>
                  <a:cubicBezTo>
                    <a:pt x="62683" y="195417"/>
                    <a:pt x="50925" y="174055"/>
                    <a:pt x="44948" y="159125"/>
                  </a:cubicBezTo>
                  <a:cubicBezTo>
                    <a:pt x="39569" y="146926"/>
                    <a:pt x="37828" y="135192"/>
                    <a:pt x="39725" y="123922"/>
                  </a:cubicBezTo>
                  <a:cubicBezTo>
                    <a:pt x="42343" y="113772"/>
                    <a:pt x="47037" y="108514"/>
                    <a:pt x="53806" y="108148"/>
                  </a:cubicBezTo>
                  <a:cubicBezTo>
                    <a:pt x="55785" y="107724"/>
                    <a:pt x="58853" y="109119"/>
                    <a:pt x="63009" y="112334"/>
                  </a:cubicBezTo>
                  <a:lnTo>
                    <a:pt x="79639" y="130099"/>
                  </a:lnTo>
                  <a:cubicBezTo>
                    <a:pt x="84462" y="134278"/>
                    <a:pt x="87397" y="136326"/>
                    <a:pt x="88444" y="136243"/>
                  </a:cubicBezTo>
                  <a:cubicBezTo>
                    <a:pt x="94826" y="139022"/>
                    <a:pt x="101903" y="135177"/>
                    <a:pt x="109675" y="124708"/>
                  </a:cubicBezTo>
                  <a:cubicBezTo>
                    <a:pt x="116813" y="114028"/>
                    <a:pt x="119453" y="101997"/>
                    <a:pt x="117593" y="88616"/>
                  </a:cubicBezTo>
                  <a:cubicBezTo>
                    <a:pt x="116759" y="78997"/>
                    <a:pt x="108850" y="63474"/>
                    <a:pt x="93867" y="42044"/>
                  </a:cubicBezTo>
                  <a:cubicBezTo>
                    <a:pt x="97293" y="18362"/>
                    <a:pt x="106039" y="4995"/>
                    <a:pt x="120104" y="1944"/>
                  </a:cubicBezTo>
                  <a:cubicBezTo>
                    <a:pt x="153494" y="-6632"/>
                    <a:pt x="200890" y="13172"/>
                    <a:pt x="262292" y="61356"/>
                  </a:cubicBezTo>
                  <a:cubicBezTo>
                    <a:pt x="292253" y="87520"/>
                    <a:pt x="311377" y="107412"/>
                    <a:pt x="319663" y="121032"/>
                  </a:cubicBezTo>
                  <a:cubicBezTo>
                    <a:pt x="325770" y="129588"/>
                    <a:pt x="330813" y="138168"/>
                    <a:pt x="334790" y="146771"/>
                  </a:cubicBezTo>
                  <a:lnTo>
                    <a:pt x="339718" y="159577"/>
                  </a:lnTo>
                  <a:cubicBezTo>
                    <a:pt x="342366" y="168080"/>
                    <a:pt x="343518" y="176390"/>
                    <a:pt x="343172" y="184508"/>
                  </a:cubicBezTo>
                  <a:cubicBezTo>
                    <a:pt x="342802" y="192618"/>
                    <a:pt x="341144" y="200554"/>
                    <a:pt x="338199" y="208318"/>
                  </a:cubicBezTo>
                  <a:lnTo>
                    <a:pt x="333008" y="219858"/>
                  </a:lnTo>
                  <a:cubicBezTo>
                    <a:pt x="328968" y="227474"/>
                    <a:pt x="324027" y="234968"/>
                    <a:pt x="318185" y="242342"/>
                  </a:cubicBezTo>
                  <a:cubicBezTo>
                    <a:pt x="299626" y="264321"/>
                    <a:pt x="277591" y="285833"/>
                    <a:pt x="252079" y="306877"/>
                  </a:cubicBezTo>
                  <a:lnTo>
                    <a:pt x="120478" y="471827"/>
                  </a:lnTo>
                  <a:lnTo>
                    <a:pt x="0" y="310267"/>
                  </a:lnTo>
                </a:path>
              </a:pathLst>
            </a:custGeom>
            <a:solidFill>
              <a:srgbClr val="FFBFA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7FB69D3-33B9-4F55-66BF-292756FB1DCC}"/>
                </a:ext>
              </a:extLst>
            </p:cNvPr>
            <p:cNvSpPr/>
            <p:nvPr/>
          </p:nvSpPr>
          <p:spPr>
            <a:xfrm>
              <a:off x="1838142" y="6106742"/>
              <a:ext cx="5843991" cy="266611"/>
            </a:xfrm>
            <a:custGeom>
              <a:avLst/>
              <a:gdLst>
                <a:gd name="connsiteX0" fmla="*/ 5843992 w 5843991"/>
                <a:gd name="connsiteY0" fmla="*/ 133422 h 266611"/>
                <a:gd name="connsiteX1" fmla="*/ 5817318 w 5843991"/>
                <a:gd name="connsiteY1" fmla="*/ 151527 h 266611"/>
                <a:gd name="connsiteX2" fmla="*/ 4707541 w 5843991"/>
                <a:gd name="connsiteY2" fmla="*/ 239045 h 266611"/>
                <a:gd name="connsiteX3" fmla="*/ 2525499 w 5843991"/>
                <a:gd name="connsiteY3" fmla="*/ 265627 h 266611"/>
                <a:gd name="connsiteX4" fmla="*/ 608835 w 5843991"/>
                <a:gd name="connsiteY4" fmla="*/ 214953 h 266611"/>
                <a:gd name="connsiteX5" fmla="*/ 229625 w 5843991"/>
                <a:gd name="connsiteY5" fmla="*/ 185357 h 266611"/>
                <a:gd name="connsiteX6" fmla="*/ 104377 w 5843991"/>
                <a:gd name="connsiteY6" fmla="*/ 168892 h 266611"/>
                <a:gd name="connsiteX7" fmla="*/ 0 w 5843991"/>
                <a:gd name="connsiteY7" fmla="*/ 133422 h 266611"/>
                <a:gd name="connsiteX8" fmla="*/ 855833 w 5843991"/>
                <a:gd name="connsiteY8" fmla="*/ 39079 h 266611"/>
                <a:gd name="connsiteX9" fmla="*/ 2921997 w 5843991"/>
                <a:gd name="connsiteY9" fmla="*/ 0 h 266611"/>
                <a:gd name="connsiteX10" fmla="*/ 4988160 w 5843991"/>
                <a:gd name="connsiteY10" fmla="*/ 39079 h 266611"/>
                <a:gd name="connsiteX11" fmla="*/ 5843992 w 5843991"/>
                <a:gd name="connsiteY11" fmla="*/ 133422 h 26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43991" h="266611">
                  <a:moveTo>
                    <a:pt x="5843992" y="133422"/>
                  </a:moveTo>
                  <a:lnTo>
                    <a:pt x="5817318" y="151527"/>
                  </a:lnTo>
                  <a:cubicBezTo>
                    <a:pt x="5690891" y="188003"/>
                    <a:pt x="5320965" y="217175"/>
                    <a:pt x="4707541" y="239045"/>
                  </a:cubicBezTo>
                  <a:cubicBezTo>
                    <a:pt x="4089872" y="260895"/>
                    <a:pt x="3362525" y="269756"/>
                    <a:pt x="2525499" y="265627"/>
                  </a:cubicBezTo>
                  <a:cubicBezTo>
                    <a:pt x="1726667" y="259854"/>
                    <a:pt x="1087779" y="242963"/>
                    <a:pt x="608835" y="214953"/>
                  </a:cubicBezTo>
                  <a:cubicBezTo>
                    <a:pt x="455376" y="205899"/>
                    <a:pt x="328973" y="196033"/>
                    <a:pt x="229625" y="185357"/>
                  </a:cubicBezTo>
                  <a:lnTo>
                    <a:pt x="104377" y="168892"/>
                  </a:lnTo>
                  <a:cubicBezTo>
                    <a:pt x="35566" y="157562"/>
                    <a:pt x="774" y="145739"/>
                    <a:pt x="0" y="133422"/>
                  </a:cubicBezTo>
                  <a:cubicBezTo>
                    <a:pt x="20889" y="95625"/>
                    <a:pt x="306167" y="64177"/>
                    <a:pt x="855833" y="39079"/>
                  </a:cubicBezTo>
                  <a:cubicBezTo>
                    <a:pt x="1405499" y="13980"/>
                    <a:pt x="2094220" y="954"/>
                    <a:pt x="2921997" y="0"/>
                  </a:cubicBezTo>
                  <a:cubicBezTo>
                    <a:pt x="3749773" y="954"/>
                    <a:pt x="4438494" y="13980"/>
                    <a:pt x="4988160" y="39079"/>
                  </a:cubicBezTo>
                  <a:cubicBezTo>
                    <a:pt x="5537826" y="64177"/>
                    <a:pt x="5823104" y="95625"/>
                    <a:pt x="5843992" y="133422"/>
                  </a:cubicBezTo>
                </a:path>
              </a:pathLst>
            </a:custGeom>
            <a:solidFill>
              <a:srgbClr val="000000">
                <a:alpha val="21000"/>
              </a:srgbClr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D963C5C-AAA5-371D-DA66-E77B43585CCD}"/>
                </a:ext>
              </a:extLst>
            </p:cNvPr>
            <p:cNvSpPr/>
            <p:nvPr/>
          </p:nvSpPr>
          <p:spPr>
            <a:xfrm>
              <a:off x="4432910" y="3261903"/>
              <a:ext cx="513108" cy="648090"/>
            </a:xfrm>
            <a:custGeom>
              <a:avLst/>
              <a:gdLst>
                <a:gd name="connsiteX0" fmla="*/ 1 w 513108"/>
                <a:gd name="connsiteY0" fmla="*/ 0 h 648090"/>
                <a:gd name="connsiteX1" fmla="*/ 256555 w 513108"/>
                <a:gd name="connsiteY1" fmla="*/ 1 h 648090"/>
                <a:gd name="connsiteX2" fmla="*/ 513108 w 513108"/>
                <a:gd name="connsiteY2" fmla="*/ 2 h 648090"/>
                <a:gd name="connsiteX3" fmla="*/ 513108 w 513108"/>
                <a:gd name="connsiteY3" fmla="*/ 648087 h 648090"/>
                <a:gd name="connsiteX4" fmla="*/ 0 w 513108"/>
                <a:gd name="connsiteY4" fmla="*/ 648090 h 648090"/>
                <a:gd name="connsiteX5" fmla="*/ 1 w 513108"/>
                <a:gd name="connsiteY5" fmla="*/ 0 h 64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108" h="648090">
                  <a:moveTo>
                    <a:pt x="1" y="0"/>
                  </a:moveTo>
                  <a:lnTo>
                    <a:pt x="256555" y="1"/>
                  </a:lnTo>
                  <a:lnTo>
                    <a:pt x="513108" y="2"/>
                  </a:lnTo>
                  <a:cubicBezTo>
                    <a:pt x="513108" y="216030"/>
                    <a:pt x="513108" y="432058"/>
                    <a:pt x="513108" y="648087"/>
                  </a:cubicBezTo>
                  <a:cubicBezTo>
                    <a:pt x="342072" y="648088"/>
                    <a:pt x="171036" y="648089"/>
                    <a:pt x="0" y="648090"/>
                  </a:cubicBezTo>
                  <a:cubicBezTo>
                    <a:pt x="0" y="432059"/>
                    <a:pt x="1" y="21603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2389DF-6FE7-39D9-02B3-D453F0EA5BB8}"/>
                </a:ext>
              </a:extLst>
            </p:cNvPr>
            <p:cNvSpPr/>
            <p:nvPr/>
          </p:nvSpPr>
          <p:spPr>
            <a:xfrm>
              <a:off x="3576828" y="1908842"/>
              <a:ext cx="2232787" cy="1451929"/>
            </a:xfrm>
            <a:custGeom>
              <a:avLst/>
              <a:gdLst>
                <a:gd name="connsiteX0" fmla="*/ 2 w 2232787"/>
                <a:gd name="connsiteY0" fmla="*/ 0 h 1451929"/>
                <a:gd name="connsiteX1" fmla="*/ 1116394 w 2232787"/>
                <a:gd name="connsiteY1" fmla="*/ 3 h 1451929"/>
                <a:gd name="connsiteX2" fmla="*/ 2232787 w 2232787"/>
                <a:gd name="connsiteY2" fmla="*/ 6 h 1451929"/>
                <a:gd name="connsiteX3" fmla="*/ 2232786 w 2232787"/>
                <a:gd name="connsiteY3" fmla="*/ 1451926 h 1451929"/>
                <a:gd name="connsiteX4" fmla="*/ 0 w 2232787"/>
                <a:gd name="connsiteY4" fmla="*/ 1451929 h 1451929"/>
                <a:gd name="connsiteX5" fmla="*/ 2 w 2232787"/>
                <a:gd name="connsiteY5" fmla="*/ 0 h 145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2787" h="1451929">
                  <a:moveTo>
                    <a:pt x="2" y="0"/>
                  </a:moveTo>
                  <a:lnTo>
                    <a:pt x="1116394" y="3"/>
                  </a:lnTo>
                  <a:lnTo>
                    <a:pt x="2232787" y="6"/>
                  </a:lnTo>
                  <a:cubicBezTo>
                    <a:pt x="2232786" y="483979"/>
                    <a:pt x="2232786" y="967953"/>
                    <a:pt x="2232786" y="1451926"/>
                  </a:cubicBezTo>
                  <a:cubicBezTo>
                    <a:pt x="1488524" y="1451927"/>
                    <a:pt x="744262" y="1451927"/>
                    <a:pt x="0" y="1451929"/>
                  </a:cubicBezTo>
                  <a:cubicBezTo>
                    <a:pt x="0" y="967954"/>
                    <a:pt x="1" y="483977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96DED86-68C4-B831-3738-B03E116EB596}"/>
                </a:ext>
              </a:extLst>
            </p:cNvPr>
            <p:cNvSpPr/>
            <p:nvPr/>
          </p:nvSpPr>
          <p:spPr>
            <a:xfrm>
              <a:off x="3633486" y="1974370"/>
              <a:ext cx="2119469" cy="1312990"/>
            </a:xfrm>
            <a:custGeom>
              <a:avLst/>
              <a:gdLst>
                <a:gd name="connsiteX0" fmla="*/ 1 w 2119469"/>
                <a:gd name="connsiteY0" fmla="*/ 0 h 1312990"/>
                <a:gd name="connsiteX1" fmla="*/ 1059736 w 2119469"/>
                <a:gd name="connsiteY1" fmla="*/ 4 h 1312990"/>
                <a:gd name="connsiteX2" fmla="*/ 2119469 w 2119469"/>
                <a:gd name="connsiteY2" fmla="*/ 5 h 1312990"/>
                <a:gd name="connsiteX3" fmla="*/ 2119469 w 2119469"/>
                <a:gd name="connsiteY3" fmla="*/ 1312989 h 1312990"/>
                <a:gd name="connsiteX4" fmla="*/ 0 w 2119469"/>
                <a:gd name="connsiteY4" fmla="*/ 1312990 h 1312990"/>
                <a:gd name="connsiteX5" fmla="*/ 1 w 2119469"/>
                <a:gd name="connsiteY5" fmla="*/ 0 h 131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469" h="1312990">
                  <a:moveTo>
                    <a:pt x="1" y="0"/>
                  </a:moveTo>
                  <a:lnTo>
                    <a:pt x="1059736" y="4"/>
                  </a:lnTo>
                  <a:lnTo>
                    <a:pt x="2119469" y="5"/>
                  </a:lnTo>
                  <a:cubicBezTo>
                    <a:pt x="2119469" y="437666"/>
                    <a:pt x="2119469" y="875327"/>
                    <a:pt x="2119469" y="1312989"/>
                  </a:cubicBezTo>
                  <a:cubicBezTo>
                    <a:pt x="1412980" y="1312989"/>
                    <a:pt x="706490" y="1312990"/>
                    <a:pt x="0" y="1312990"/>
                  </a:cubicBezTo>
                  <a:cubicBezTo>
                    <a:pt x="0" y="875327"/>
                    <a:pt x="1" y="43766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88D190D-14AB-4FD0-B618-C85EF9042262}"/>
                </a:ext>
              </a:extLst>
            </p:cNvPr>
            <p:cNvSpPr/>
            <p:nvPr/>
          </p:nvSpPr>
          <p:spPr>
            <a:xfrm>
              <a:off x="4064255" y="3839012"/>
              <a:ext cx="1250419" cy="99499"/>
            </a:xfrm>
            <a:custGeom>
              <a:avLst/>
              <a:gdLst>
                <a:gd name="connsiteX0" fmla="*/ 1 w 1250419"/>
                <a:gd name="connsiteY0" fmla="*/ 0 h 99499"/>
                <a:gd name="connsiteX1" fmla="*/ 625210 w 1250419"/>
                <a:gd name="connsiteY1" fmla="*/ 4 h 99499"/>
                <a:gd name="connsiteX2" fmla="*/ 1250420 w 1250419"/>
                <a:gd name="connsiteY2" fmla="*/ 8 h 99499"/>
                <a:gd name="connsiteX3" fmla="*/ 1250420 w 1250419"/>
                <a:gd name="connsiteY3" fmla="*/ 99497 h 99499"/>
                <a:gd name="connsiteX4" fmla="*/ 0 w 1250419"/>
                <a:gd name="connsiteY4" fmla="*/ 99499 h 99499"/>
                <a:gd name="connsiteX5" fmla="*/ 1 w 1250419"/>
                <a:gd name="connsiteY5" fmla="*/ 0 h 9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419" h="99499">
                  <a:moveTo>
                    <a:pt x="1" y="0"/>
                  </a:moveTo>
                  <a:lnTo>
                    <a:pt x="625210" y="4"/>
                  </a:lnTo>
                  <a:lnTo>
                    <a:pt x="1250420" y="8"/>
                  </a:lnTo>
                  <a:cubicBezTo>
                    <a:pt x="1250420" y="33170"/>
                    <a:pt x="1250420" y="66333"/>
                    <a:pt x="1250420" y="99497"/>
                  </a:cubicBezTo>
                  <a:cubicBezTo>
                    <a:pt x="833613" y="99498"/>
                    <a:pt x="416807" y="99498"/>
                    <a:pt x="0" y="99499"/>
                  </a:cubicBezTo>
                  <a:cubicBezTo>
                    <a:pt x="0" y="66333"/>
                    <a:pt x="0" y="33167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1061381-A49B-BA42-022E-2A3FE1009FDB}"/>
                </a:ext>
              </a:extLst>
            </p:cNvPr>
            <p:cNvSpPr/>
            <p:nvPr/>
          </p:nvSpPr>
          <p:spPr>
            <a:xfrm>
              <a:off x="4723785" y="3386294"/>
              <a:ext cx="8825" cy="8827"/>
            </a:xfrm>
            <a:custGeom>
              <a:avLst/>
              <a:gdLst>
                <a:gd name="connsiteX0" fmla="*/ 8825 w 8825"/>
                <a:gd name="connsiteY0" fmla="*/ 4413 h 8827"/>
                <a:gd name="connsiteX1" fmla="*/ 8825 w 8825"/>
                <a:gd name="connsiteY1" fmla="*/ 4416 h 8827"/>
                <a:gd name="connsiteX2" fmla="*/ 8825 w 8825"/>
                <a:gd name="connsiteY2" fmla="*/ 4415 h 8827"/>
                <a:gd name="connsiteX3" fmla="*/ 4413 w 8825"/>
                <a:gd name="connsiteY3" fmla="*/ 8827 h 8827"/>
                <a:gd name="connsiteX4" fmla="*/ 0 w 8825"/>
                <a:gd name="connsiteY4" fmla="*/ 4415 h 8827"/>
                <a:gd name="connsiteX5" fmla="*/ 0 w 8825"/>
                <a:gd name="connsiteY5" fmla="*/ 4419 h 8827"/>
                <a:gd name="connsiteX6" fmla="*/ 0 w 8825"/>
                <a:gd name="connsiteY6" fmla="*/ 4413 h 8827"/>
                <a:gd name="connsiteX7" fmla="*/ 4413 w 8825"/>
                <a:gd name="connsiteY7" fmla="*/ 0 h 8827"/>
                <a:gd name="connsiteX8" fmla="*/ 8825 w 8825"/>
                <a:gd name="connsiteY8" fmla="*/ 4413 h 8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25" h="8827">
                  <a:moveTo>
                    <a:pt x="8825" y="4413"/>
                  </a:moveTo>
                  <a:lnTo>
                    <a:pt x="8825" y="4416"/>
                  </a:lnTo>
                  <a:lnTo>
                    <a:pt x="8825" y="4415"/>
                  </a:lnTo>
                  <a:cubicBezTo>
                    <a:pt x="8825" y="6852"/>
                    <a:pt x="6850" y="8827"/>
                    <a:pt x="4413" y="8827"/>
                  </a:cubicBezTo>
                  <a:cubicBezTo>
                    <a:pt x="1976" y="8827"/>
                    <a:pt x="0" y="6852"/>
                    <a:pt x="0" y="4415"/>
                  </a:cubicBezTo>
                  <a:lnTo>
                    <a:pt x="0" y="4419"/>
                  </a:lnTo>
                  <a:lnTo>
                    <a:pt x="0" y="4413"/>
                  </a:lnTo>
                  <a:cubicBezTo>
                    <a:pt x="0" y="1976"/>
                    <a:pt x="1976" y="0"/>
                    <a:pt x="4413" y="0"/>
                  </a:cubicBezTo>
                  <a:cubicBezTo>
                    <a:pt x="6850" y="0"/>
                    <a:pt x="8825" y="1976"/>
                    <a:pt x="8825" y="4413"/>
                  </a:cubicBezTo>
                  <a:close/>
                </a:path>
              </a:pathLst>
            </a:custGeom>
            <a:solidFill>
              <a:srgbClr val="FCE9EA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58B021A-0491-8AC2-FB54-64612842ACF4}"/>
                </a:ext>
              </a:extLst>
            </p:cNvPr>
            <p:cNvSpPr/>
            <p:nvPr/>
          </p:nvSpPr>
          <p:spPr>
            <a:xfrm>
              <a:off x="4267856" y="5869385"/>
              <a:ext cx="312442" cy="346739"/>
            </a:xfrm>
            <a:custGeom>
              <a:avLst/>
              <a:gdLst>
                <a:gd name="connsiteX0" fmla="*/ 263399 w 312442"/>
                <a:gd name="connsiteY0" fmla="*/ 90829 h 346739"/>
                <a:gd name="connsiteX1" fmla="*/ 312442 w 312442"/>
                <a:gd name="connsiteY1" fmla="*/ 319548 h 346739"/>
                <a:gd name="connsiteX2" fmla="*/ 132067 w 312442"/>
                <a:gd name="connsiteY2" fmla="*/ 346169 h 346739"/>
                <a:gd name="connsiteX3" fmla="*/ 0 w 312442"/>
                <a:gd name="connsiteY3" fmla="*/ 330222 h 346739"/>
                <a:gd name="connsiteX4" fmla="*/ 24511 w 312442"/>
                <a:gd name="connsiteY4" fmla="*/ 0 h 346739"/>
                <a:gd name="connsiteX5" fmla="*/ 263399 w 312442"/>
                <a:gd name="connsiteY5" fmla="*/ 90829 h 3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442" h="346739">
                  <a:moveTo>
                    <a:pt x="263399" y="90829"/>
                  </a:moveTo>
                  <a:lnTo>
                    <a:pt x="312442" y="319548"/>
                  </a:lnTo>
                  <a:cubicBezTo>
                    <a:pt x="226078" y="336839"/>
                    <a:pt x="165953" y="345713"/>
                    <a:pt x="132067" y="346169"/>
                  </a:cubicBezTo>
                  <a:cubicBezTo>
                    <a:pt x="100963" y="348595"/>
                    <a:pt x="56941" y="343279"/>
                    <a:pt x="0" y="330222"/>
                  </a:cubicBezTo>
                  <a:lnTo>
                    <a:pt x="24511" y="0"/>
                  </a:lnTo>
                  <a:lnTo>
                    <a:pt x="263399" y="90829"/>
                  </a:ln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9E26BE-E35A-1B77-CD25-6B2FE0579378}"/>
                </a:ext>
              </a:extLst>
            </p:cNvPr>
            <p:cNvSpPr/>
            <p:nvPr/>
          </p:nvSpPr>
          <p:spPr>
            <a:xfrm>
              <a:off x="4869893" y="5938429"/>
              <a:ext cx="271196" cy="290381"/>
            </a:xfrm>
            <a:custGeom>
              <a:avLst/>
              <a:gdLst>
                <a:gd name="connsiteX0" fmla="*/ 239486 w 271196"/>
                <a:gd name="connsiteY0" fmla="*/ 0 h 290381"/>
                <a:gd name="connsiteX1" fmla="*/ 271197 w 271196"/>
                <a:gd name="connsiteY1" fmla="*/ 263459 h 290381"/>
                <a:gd name="connsiteX2" fmla="*/ 131878 w 271196"/>
                <a:gd name="connsiteY2" fmla="*/ 290321 h 290381"/>
                <a:gd name="connsiteX3" fmla="*/ 0 w 271196"/>
                <a:gd name="connsiteY3" fmla="*/ 265334 h 290381"/>
                <a:gd name="connsiteX4" fmla="*/ 40887 w 271196"/>
                <a:gd name="connsiteY4" fmla="*/ 31734 h 290381"/>
                <a:gd name="connsiteX5" fmla="*/ 239486 w 271196"/>
                <a:gd name="connsiteY5" fmla="*/ 0 h 29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196" h="290381">
                  <a:moveTo>
                    <a:pt x="239486" y="0"/>
                  </a:moveTo>
                  <a:lnTo>
                    <a:pt x="271197" y="263459"/>
                  </a:lnTo>
                  <a:cubicBezTo>
                    <a:pt x="208323" y="282049"/>
                    <a:pt x="161884" y="291003"/>
                    <a:pt x="131878" y="290321"/>
                  </a:cubicBezTo>
                  <a:cubicBezTo>
                    <a:pt x="100372" y="291185"/>
                    <a:pt x="56412" y="282856"/>
                    <a:pt x="0" y="265334"/>
                  </a:cubicBezTo>
                  <a:lnTo>
                    <a:pt x="40887" y="31734"/>
                  </a:lnTo>
                  <a:lnTo>
                    <a:pt x="239486" y="0"/>
                  </a:ln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B4E3D2A-1992-0580-8318-44072DD7294B}"/>
                </a:ext>
              </a:extLst>
            </p:cNvPr>
            <p:cNvSpPr/>
            <p:nvPr/>
          </p:nvSpPr>
          <p:spPr>
            <a:xfrm>
              <a:off x="4149631" y="4934385"/>
              <a:ext cx="424118" cy="1079753"/>
            </a:xfrm>
            <a:custGeom>
              <a:avLst/>
              <a:gdLst>
                <a:gd name="connsiteX0" fmla="*/ 424118 w 424118"/>
                <a:gd name="connsiteY0" fmla="*/ 0 h 1079753"/>
                <a:gd name="connsiteX1" fmla="*/ 418625 w 424118"/>
                <a:gd name="connsiteY1" fmla="*/ 537735 h 1079753"/>
                <a:gd name="connsiteX2" fmla="*/ 413133 w 424118"/>
                <a:gd name="connsiteY2" fmla="*/ 1075470 h 1079753"/>
                <a:gd name="connsiteX3" fmla="*/ 118796 w 424118"/>
                <a:gd name="connsiteY3" fmla="*/ 1079754 h 1079753"/>
                <a:gd name="connsiteX4" fmla="*/ 0 w 424118"/>
                <a:gd name="connsiteY4" fmla="*/ 1769 h 1079753"/>
                <a:gd name="connsiteX5" fmla="*/ 424118 w 424118"/>
                <a:gd name="connsiteY5" fmla="*/ 0 h 107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4118" h="1079753">
                  <a:moveTo>
                    <a:pt x="424118" y="0"/>
                  </a:moveTo>
                  <a:lnTo>
                    <a:pt x="418625" y="537735"/>
                  </a:lnTo>
                  <a:lnTo>
                    <a:pt x="413133" y="1075470"/>
                  </a:lnTo>
                  <a:lnTo>
                    <a:pt x="118796" y="1079754"/>
                  </a:lnTo>
                  <a:cubicBezTo>
                    <a:pt x="79197" y="720426"/>
                    <a:pt x="39599" y="361097"/>
                    <a:pt x="0" y="1769"/>
                  </a:cubicBezTo>
                  <a:lnTo>
                    <a:pt x="424118" y="0"/>
                  </a:lnTo>
                </a:path>
              </a:pathLst>
            </a:custGeom>
            <a:solidFill>
              <a:srgbClr val="3C464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05F1FE5-7968-0C23-D574-038425A3370F}"/>
                </a:ext>
              </a:extLst>
            </p:cNvPr>
            <p:cNvSpPr/>
            <p:nvPr/>
          </p:nvSpPr>
          <p:spPr>
            <a:xfrm>
              <a:off x="4843833" y="4902353"/>
              <a:ext cx="454952" cy="1114383"/>
            </a:xfrm>
            <a:custGeom>
              <a:avLst/>
              <a:gdLst>
                <a:gd name="connsiteX0" fmla="*/ 0 w 454952"/>
                <a:gd name="connsiteY0" fmla="*/ 22127 h 1114383"/>
                <a:gd name="connsiteX1" fmla="*/ 12707 w 454952"/>
                <a:gd name="connsiteY1" fmla="*/ 568255 h 1114383"/>
                <a:gd name="connsiteX2" fmla="*/ 25413 w 454952"/>
                <a:gd name="connsiteY2" fmla="*/ 1114384 h 1114383"/>
                <a:gd name="connsiteX3" fmla="*/ 330049 w 454952"/>
                <a:gd name="connsiteY3" fmla="*/ 1112634 h 1114383"/>
                <a:gd name="connsiteX4" fmla="*/ 454952 w 454952"/>
                <a:gd name="connsiteY4" fmla="*/ 0 h 1114383"/>
                <a:gd name="connsiteX5" fmla="*/ 0 w 454952"/>
                <a:gd name="connsiteY5" fmla="*/ 22127 h 11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952" h="1114383">
                  <a:moveTo>
                    <a:pt x="0" y="22127"/>
                  </a:moveTo>
                  <a:lnTo>
                    <a:pt x="12707" y="568255"/>
                  </a:lnTo>
                  <a:lnTo>
                    <a:pt x="25413" y="1114384"/>
                  </a:lnTo>
                  <a:cubicBezTo>
                    <a:pt x="126959" y="1113801"/>
                    <a:pt x="228504" y="1113217"/>
                    <a:pt x="330049" y="1112634"/>
                  </a:cubicBezTo>
                  <a:cubicBezTo>
                    <a:pt x="371683" y="741756"/>
                    <a:pt x="413318" y="370878"/>
                    <a:pt x="454952" y="0"/>
                  </a:cubicBezTo>
                  <a:lnTo>
                    <a:pt x="0" y="22127"/>
                  </a:lnTo>
                </a:path>
              </a:pathLst>
            </a:custGeom>
            <a:solidFill>
              <a:srgbClr val="3C464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F4A5AAD-B22B-EAB4-8F5A-DE220CF32291}"/>
                </a:ext>
              </a:extLst>
            </p:cNvPr>
            <p:cNvSpPr/>
            <p:nvPr/>
          </p:nvSpPr>
          <p:spPr>
            <a:xfrm>
              <a:off x="3119873" y="3944904"/>
              <a:ext cx="3221107" cy="122481"/>
            </a:xfrm>
            <a:custGeom>
              <a:avLst/>
              <a:gdLst>
                <a:gd name="connsiteX0" fmla="*/ 0 w 3221107"/>
                <a:gd name="connsiteY0" fmla="*/ 0 h 122481"/>
                <a:gd name="connsiteX1" fmla="*/ 1610554 w 3221107"/>
                <a:gd name="connsiteY1" fmla="*/ 3 h 122481"/>
                <a:gd name="connsiteX2" fmla="*/ 3221107 w 3221107"/>
                <a:gd name="connsiteY2" fmla="*/ 6 h 122481"/>
                <a:gd name="connsiteX3" fmla="*/ 3221107 w 3221107"/>
                <a:gd name="connsiteY3" fmla="*/ 122476 h 122481"/>
                <a:gd name="connsiteX4" fmla="*/ 0 w 3221107"/>
                <a:gd name="connsiteY4" fmla="*/ 122482 h 122481"/>
                <a:gd name="connsiteX5" fmla="*/ 0 w 3221107"/>
                <a:gd name="connsiteY5" fmla="*/ 0 h 12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1107" h="122481">
                  <a:moveTo>
                    <a:pt x="0" y="0"/>
                  </a:moveTo>
                  <a:lnTo>
                    <a:pt x="1610554" y="3"/>
                  </a:lnTo>
                  <a:lnTo>
                    <a:pt x="3221107" y="6"/>
                  </a:lnTo>
                  <a:cubicBezTo>
                    <a:pt x="3221107" y="40829"/>
                    <a:pt x="3221107" y="81653"/>
                    <a:pt x="3221107" y="122476"/>
                  </a:cubicBezTo>
                  <a:cubicBezTo>
                    <a:pt x="2147405" y="122478"/>
                    <a:pt x="1073702" y="122480"/>
                    <a:pt x="0" y="122482"/>
                  </a:cubicBezTo>
                  <a:cubicBezTo>
                    <a:pt x="0" y="81654"/>
                    <a:pt x="0" y="40827"/>
                    <a:pt x="0" y="0"/>
                  </a:cubicBezTo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199BEF1-11C3-340F-A481-440F67D29C6D}"/>
                </a:ext>
              </a:extLst>
            </p:cNvPr>
            <p:cNvSpPr/>
            <p:nvPr/>
          </p:nvSpPr>
          <p:spPr>
            <a:xfrm>
              <a:off x="3475984" y="4063382"/>
              <a:ext cx="136145" cy="2152735"/>
            </a:xfrm>
            <a:custGeom>
              <a:avLst/>
              <a:gdLst>
                <a:gd name="connsiteX0" fmla="*/ 0 w 136145"/>
                <a:gd name="connsiteY0" fmla="*/ 0 h 2152735"/>
                <a:gd name="connsiteX1" fmla="*/ 68073 w 136145"/>
                <a:gd name="connsiteY1" fmla="*/ 3 h 2152735"/>
                <a:gd name="connsiteX2" fmla="*/ 136145 w 136145"/>
                <a:gd name="connsiteY2" fmla="*/ 6 h 2152735"/>
                <a:gd name="connsiteX3" fmla="*/ 136145 w 136145"/>
                <a:gd name="connsiteY3" fmla="*/ 2152730 h 2152735"/>
                <a:gd name="connsiteX4" fmla="*/ 0 w 136145"/>
                <a:gd name="connsiteY4" fmla="*/ 2152736 h 2152735"/>
                <a:gd name="connsiteX5" fmla="*/ 0 w 136145"/>
                <a:gd name="connsiteY5" fmla="*/ 0 h 215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145" h="2152735">
                  <a:moveTo>
                    <a:pt x="0" y="0"/>
                  </a:moveTo>
                  <a:lnTo>
                    <a:pt x="68073" y="3"/>
                  </a:lnTo>
                  <a:lnTo>
                    <a:pt x="136145" y="6"/>
                  </a:lnTo>
                  <a:cubicBezTo>
                    <a:pt x="136145" y="717580"/>
                    <a:pt x="136145" y="1435155"/>
                    <a:pt x="136145" y="2152730"/>
                  </a:cubicBezTo>
                  <a:cubicBezTo>
                    <a:pt x="90763" y="2152732"/>
                    <a:pt x="45382" y="2152734"/>
                    <a:pt x="0" y="2152736"/>
                  </a:cubicBezTo>
                  <a:cubicBezTo>
                    <a:pt x="0" y="1435157"/>
                    <a:pt x="0" y="717579"/>
                    <a:pt x="0" y="0"/>
                  </a:cubicBezTo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7686266-CC37-3D9F-457B-768F0841A522}"/>
                </a:ext>
              </a:extLst>
            </p:cNvPr>
            <p:cNvSpPr/>
            <p:nvPr/>
          </p:nvSpPr>
          <p:spPr>
            <a:xfrm>
              <a:off x="5960617" y="4063383"/>
              <a:ext cx="136145" cy="2152734"/>
            </a:xfrm>
            <a:custGeom>
              <a:avLst/>
              <a:gdLst>
                <a:gd name="connsiteX0" fmla="*/ 0 w 136145"/>
                <a:gd name="connsiteY0" fmla="*/ 0 h 2152734"/>
                <a:gd name="connsiteX1" fmla="*/ 68073 w 136145"/>
                <a:gd name="connsiteY1" fmla="*/ 3 h 2152734"/>
                <a:gd name="connsiteX2" fmla="*/ 136145 w 136145"/>
                <a:gd name="connsiteY2" fmla="*/ 6 h 2152734"/>
                <a:gd name="connsiteX3" fmla="*/ 136145 w 136145"/>
                <a:gd name="connsiteY3" fmla="*/ 2152729 h 2152734"/>
                <a:gd name="connsiteX4" fmla="*/ 0 w 136145"/>
                <a:gd name="connsiteY4" fmla="*/ 2152735 h 2152734"/>
                <a:gd name="connsiteX5" fmla="*/ 0 w 136145"/>
                <a:gd name="connsiteY5" fmla="*/ 0 h 215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145" h="2152734">
                  <a:moveTo>
                    <a:pt x="0" y="0"/>
                  </a:moveTo>
                  <a:lnTo>
                    <a:pt x="68073" y="3"/>
                  </a:lnTo>
                  <a:lnTo>
                    <a:pt x="136145" y="6"/>
                  </a:lnTo>
                  <a:cubicBezTo>
                    <a:pt x="136145" y="717580"/>
                    <a:pt x="136145" y="1435154"/>
                    <a:pt x="136145" y="2152729"/>
                  </a:cubicBezTo>
                  <a:cubicBezTo>
                    <a:pt x="90763" y="2152731"/>
                    <a:pt x="45381" y="2152733"/>
                    <a:pt x="0" y="2152735"/>
                  </a:cubicBezTo>
                  <a:cubicBezTo>
                    <a:pt x="0" y="1435157"/>
                    <a:pt x="0" y="717578"/>
                    <a:pt x="0" y="0"/>
                  </a:cubicBezTo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48080E5-53F7-95CC-D903-BCB5A83A28D5}"/>
                </a:ext>
              </a:extLst>
            </p:cNvPr>
            <p:cNvSpPr/>
            <p:nvPr/>
          </p:nvSpPr>
          <p:spPr>
            <a:xfrm>
              <a:off x="5319804" y="4162018"/>
              <a:ext cx="170333" cy="840146"/>
            </a:xfrm>
            <a:custGeom>
              <a:avLst/>
              <a:gdLst>
                <a:gd name="connsiteX0" fmla="*/ 0 w 170333"/>
                <a:gd name="connsiteY0" fmla="*/ 0 h 840146"/>
                <a:gd name="connsiteX1" fmla="*/ 85167 w 170333"/>
                <a:gd name="connsiteY1" fmla="*/ 3 h 840146"/>
                <a:gd name="connsiteX2" fmla="*/ 170333 w 170333"/>
                <a:gd name="connsiteY2" fmla="*/ 6 h 840146"/>
                <a:gd name="connsiteX3" fmla="*/ 170333 w 170333"/>
                <a:gd name="connsiteY3" fmla="*/ 840141 h 840146"/>
                <a:gd name="connsiteX4" fmla="*/ 0 w 170333"/>
                <a:gd name="connsiteY4" fmla="*/ 840146 h 840146"/>
                <a:gd name="connsiteX5" fmla="*/ 0 w 170333"/>
                <a:gd name="connsiteY5" fmla="*/ 0 h 84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333" h="840146">
                  <a:moveTo>
                    <a:pt x="0" y="0"/>
                  </a:moveTo>
                  <a:lnTo>
                    <a:pt x="85167" y="3"/>
                  </a:lnTo>
                  <a:lnTo>
                    <a:pt x="170333" y="6"/>
                  </a:lnTo>
                  <a:cubicBezTo>
                    <a:pt x="170333" y="280050"/>
                    <a:pt x="170333" y="560096"/>
                    <a:pt x="170333" y="840141"/>
                  </a:cubicBezTo>
                  <a:cubicBezTo>
                    <a:pt x="113556" y="840143"/>
                    <a:pt x="56778" y="840145"/>
                    <a:pt x="0" y="840146"/>
                  </a:cubicBezTo>
                  <a:cubicBezTo>
                    <a:pt x="0" y="560098"/>
                    <a:pt x="0" y="280049"/>
                    <a:pt x="0" y="0"/>
                  </a:cubicBezTo>
                </a:path>
              </a:pathLst>
            </a:custGeom>
            <a:solidFill>
              <a:srgbClr val="222B32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8AE9ED-AB19-38ED-FD3F-D7CDBA5E7568}"/>
                </a:ext>
              </a:extLst>
            </p:cNvPr>
            <p:cNvSpPr/>
            <p:nvPr/>
          </p:nvSpPr>
          <p:spPr>
            <a:xfrm>
              <a:off x="3923144" y="4151860"/>
              <a:ext cx="170333" cy="840146"/>
            </a:xfrm>
            <a:custGeom>
              <a:avLst/>
              <a:gdLst>
                <a:gd name="connsiteX0" fmla="*/ 0 w 170333"/>
                <a:gd name="connsiteY0" fmla="*/ 0 h 840146"/>
                <a:gd name="connsiteX1" fmla="*/ 85167 w 170333"/>
                <a:gd name="connsiteY1" fmla="*/ 3 h 840146"/>
                <a:gd name="connsiteX2" fmla="*/ 170334 w 170333"/>
                <a:gd name="connsiteY2" fmla="*/ 6 h 840146"/>
                <a:gd name="connsiteX3" fmla="*/ 170333 w 170333"/>
                <a:gd name="connsiteY3" fmla="*/ 840141 h 840146"/>
                <a:gd name="connsiteX4" fmla="*/ 0 w 170333"/>
                <a:gd name="connsiteY4" fmla="*/ 840146 h 840146"/>
                <a:gd name="connsiteX5" fmla="*/ 0 w 170333"/>
                <a:gd name="connsiteY5" fmla="*/ 0 h 84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333" h="840146">
                  <a:moveTo>
                    <a:pt x="0" y="0"/>
                  </a:moveTo>
                  <a:lnTo>
                    <a:pt x="85167" y="3"/>
                  </a:lnTo>
                  <a:lnTo>
                    <a:pt x="170334" y="6"/>
                  </a:lnTo>
                  <a:cubicBezTo>
                    <a:pt x="170334" y="280051"/>
                    <a:pt x="170334" y="560096"/>
                    <a:pt x="170333" y="840141"/>
                  </a:cubicBezTo>
                  <a:cubicBezTo>
                    <a:pt x="113556" y="840142"/>
                    <a:pt x="56778" y="840144"/>
                    <a:pt x="0" y="840146"/>
                  </a:cubicBezTo>
                  <a:cubicBezTo>
                    <a:pt x="0" y="560097"/>
                    <a:pt x="0" y="280049"/>
                    <a:pt x="0" y="0"/>
                  </a:cubicBezTo>
                </a:path>
              </a:pathLst>
            </a:custGeom>
            <a:solidFill>
              <a:srgbClr val="222B32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F404C8B-B2C4-FE48-1156-E46A8F4B2C61}"/>
                </a:ext>
              </a:extLst>
            </p:cNvPr>
            <p:cNvSpPr/>
            <p:nvPr/>
          </p:nvSpPr>
          <p:spPr>
            <a:xfrm>
              <a:off x="4091100" y="6164785"/>
              <a:ext cx="1250751" cy="179723"/>
            </a:xfrm>
            <a:custGeom>
              <a:avLst/>
              <a:gdLst>
                <a:gd name="connsiteX0" fmla="*/ 1250751 w 1250751"/>
                <a:gd name="connsiteY0" fmla="*/ 89940 h 179723"/>
                <a:gd name="connsiteX1" fmla="*/ 1245042 w 1250751"/>
                <a:gd name="connsiteY1" fmla="*/ 102144 h 179723"/>
                <a:gd name="connsiteX2" fmla="*/ 1007524 w 1250751"/>
                <a:gd name="connsiteY2" fmla="*/ 161140 h 179723"/>
                <a:gd name="connsiteX3" fmla="*/ 540516 w 1250751"/>
                <a:gd name="connsiteY3" fmla="*/ 179059 h 179723"/>
                <a:gd name="connsiteX4" fmla="*/ 130305 w 1250751"/>
                <a:gd name="connsiteY4" fmla="*/ 144899 h 179723"/>
                <a:gd name="connsiteX5" fmla="*/ 49145 w 1250751"/>
                <a:gd name="connsiteY5" fmla="*/ 124948 h 179723"/>
                <a:gd name="connsiteX6" fmla="*/ 22339 w 1250751"/>
                <a:gd name="connsiteY6" fmla="*/ 113849 h 179723"/>
                <a:gd name="connsiteX7" fmla="*/ 0 w 1250751"/>
                <a:gd name="connsiteY7" fmla="*/ 89940 h 179723"/>
                <a:gd name="connsiteX8" fmla="*/ 183168 w 1250751"/>
                <a:gd name="connsiteY8" fmla="*/ 26343 h 179723"/>
                <a:gd name="connsiteX9" fmla="*/ 625376 w 1250751"/>
                <a:gd name="connsiteY9" fmla="*/ 0 h 179723"/>
                <a:gd name="connsiteX10" fmla="*/ 1067583 w 1250751"/>
                <a:gd name="connsiteY10" fmla="*/ 26343 h 179723"/>
                <a:gd name="connsiteX11" fmla="*/ 1250751 w 1250751"/>
                <a:gd name="connsiteY11" fmla="*/ 89940 h 17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0751" h="179723">
                  <a:moveTo>
                    <a:pt x="1250751" y="89940"/>
                  </a:moveTo>
                  <a:lnTo>
                    <a:pt x="1245042" y="102144"/>
                  </a:lnTo>
                  <a:cubicBezTo>
                    <a:pt x="1217984" y="126732"/>
                    <a:pt x="1138811" y="146398"/>
                    <a:pt x="1007524" y="161140"/>
                  </a:cubicBezTo>
                  <a:cubicBezTo>
                    <a:pt x="875329" y="175870"/>
                    <a:pt x="719659" y="181844"/>
                    <a:pt x="540516" y="179059"/>
                  </a:cubicBezTo>
                  <a:cubicBezTo>
                    <a:pt x="369547" y="175168"/>
                    <a:pt x="232810" y="163781"/>
                    <a:pt x="130305" y="144899"/>
                  </a:cubicBezTo>
                  <a:cubicBezTo>
                    <a:pt x="97461" y="138796"/>
                    <a:pt x="70408" y="132146"/>
                    <a:pt x="49145" y="124948"/>
                  </a:cubicBezTo>
                  <a:lnTo>
                    <a:pt x="22339" y="113849"/>
                  </a:lnTo>
                  <a:cubicBezTo>
                    <a:pt x="7612" y="106212"/>
                    <a:pt x="166" y="98242"/>
                    <a:pt x="0" y="89940"/>
                  </a:cubicBezTo>
                  <a:cubicBezTo>
                    <a:pt x="4471" y="64461"/>
                    <a:pt x="65527" y="43261"/>
                    <a:pt x="183168" y="26343"/>
                  </a:cubicBezTo>
                  <a:cubicBezTo>
                    <a:pt x="300810" y="9424"/>
                    <a:pt x="448212" y="643"/>
                    <a:pt x="625376" y="0"/>
                  </a:cubicBezTo>
                  <a:cubicBezTo>
                    <a:pt x="802539" y="643"/>
                    <a:pt x="949942" y="9424"/>
                    <a:pt x="1067583" y="26343"/>
                  </a:cubicBezTo>
                  <a:cubicBezTo>
                    <a:pt x="1185225" y="43261"/>
                    <a:pt x="1246281" y="64461"/>
                    <a:pt x="1250751" y="8994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282D31E-B8AF-ED6F-D372-1EE2EF1C47C2}"/>
                </a:ext>
              </a:extLst>
            </p:cNvPr>
            <p:cNvSpPr/>
            <p:nvPr/>
          </p:nvSpPr>
          <p:spPr>
            <a:xfrm>
              <a:off x="4008370" y="4616666"/>
              <a:ext cx="1401242" cy="579504"/>
            </a:xfrm>
            <a:custGeom>
              <a:avLst/>
              <a:gdLst>
                <a:gd name="connsiteX0" fmla="*/ 1401243 w 1401242"/>
                <a:gd name="connsiteY0" fmla="*/ 290005 h 579504"/>
                <a:gd name="connsiteX1" fmla="*/ 1394847 w 1401242"/>
                <a:gd name="connsiteY1" fmla="*/ 329358 h 579504"/>
                <a:gd name="connsiteX2" fmla="*/ 1128750 w 1401242"/>
                <a:gd name="connsiteY2" fmla="*/ 519585 h 579504"/>
                <a:gd name="connsiteX3" fmla="*/ 605551 w 1401242"/>
                <a:gd name="connsiteY3" fmla="*/ 577364 h 579504"/>
                <a:gd name="connsiteX4" fmla="*/ 145983 w 1401242"/>
                <a:gd name="connsiteY4" fmla="*/ 467219 h 579504"/>
                <a:gd name="connsiteX5" fmla="*/ 55058 w 1401242"/>
                <a:gd name="connsiteY5" fmla="*/ 402889 h 579504"/>
                <a:gd name="connsiteX6" fmla="*/ 25027 w 1401242"/>
                <a:gd name="connsiteY6" fmla="*/ 367101 h 579504"/>
                <a:gd name="connsiteX7" fmla="*/ 0 w 1401242"/>
                <a:gd name="connsiteY7" fmla="*/ 290005 h 579504"/>
                <a:gd name="connsiteX8" fmla="*/ 205207 w 1401242"/>
                <a:gd name="connsiteY8" fmla="*/ 84941 h 579504"/>
                <a:gd name="connsiteX9" fmla="*/ 700622 w 1401242"/>
                <a:gd name="connsiteY9" fmla="*/ 0 h 579504"/>
                <a:gd name="connsiteX10" fmla="*/ 1196036 w 1401242"/>
                <a:gd name="connsiteY10" fmla="*/ 84941 h 579504"/>
                <a:gd name="connsiteX11" fmla="*/ 1401243 w 1401242"/>
                <a:gd name="connsiteY11" fmla="*/ 290005 h 579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1242" h="579504">
                  <a:moveTo>
                    <a:pt x="1401243" y="290005"/>
                  </a:moveTo>
                  <a:lnTo>
                    <a:pt x="1394847" y="329358"/>
                  </a:lnTo>
                  <a:cubicBezTo>
                    <a:pt x="1364533" y="408641"/>
                    <a:pt x="1275834" y="472050"/>
                    <a:pt x="1128750" y="519585"/>
                  </a:cubicBezTo>
                  <a:cubicBezTo>
                    <a:pt x="980649" y="567081"/>
                    <a:pt x="806249" y="586341"/>
                    <a:pt x="605551" y="577364"/>
                  </a:cubicBezTo>
                  <a:cubicBezTo>
                    <a:pt x="414011" y="564815"/>
                    <a:pt x="260822" y="528101"/>
                    <a:pt x="145983" y="467219"/>
                  </a:cubicBezTo>
                  <a:cubicBezTo>
                    <a:pt x="109188" y="447539"/>
                    <a:pt x="78879" y="426096"/>
                    <a:pt x="55058" y="402889"/>
                  </a:cubicBezTo>
                  <a:lnTo>
                    <a:pt x="25027" y="367101"/>
                  </a:lnTo>
                  <a:cubicBezTo>
                    <a:pt x="8528" y="342475"/>
                    <a:pt x="186" y="316776"/>
                    <a:pt x="0" y="290005"/>
                  </a:cubicBezTo>
                  <a:cubicBezTo>
                    <a:pt x="5009" y="207850"/>
                    <a:pt x="73411" y="139495"/>
                    <a:pt x="205207" y="84941"/>
                  </a:cubicBezTo>
                  <a:cubicBezTo>
                    <a:pt x="337004" y="30387"/>
                    <a:pt x="502142" y="2073"/>
                    <a:pt x="700622" y="0"/>
                  </a:cubicBezTo>
                  <a:cubicBezTo>
                    <a:pt x="899101" y="2073"/>
                    <a:pt x="1064240" y="30387"/>
                    <a:pt x="1196036" y="84941"/>
                  </a:cubicBezTo>
                  <a:cubicBezTo>
                    <a:pt x="1327832" y="139495"/>
                    <a:pt x="1396235" y="207850"/>
                    <a:pt x="1401243" y="290005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B969D91-EEB5-795A-88C3-33B351B57E24}"/>
                </a:ext>
              </a:extLst>
            </p:cNvPr>
            <p:cNvSpPr/>
            <p:nvPr/>
          </p:nvSpPr>
          <p:spPr>
            <a:xfrm>
              <a:off x="4851229" y="5944613"/>
              <a:ext cx="340977" cy="78220"/>
            </a:xfrm>
            <a:custGeom>
              <a:avLst/>
              <a:gdLst>
                <a:gd name="connsiteX0" fmla="*/ 0 w 340977"/>
                <a:gd name="connsiteY0" fmla="*/ 0 h 78220"/>
                <a:gd name="connsiteX1" fmla="*/ 170489 w 340977"/>
                <a:gd name="connsiteY1" fmla="*/ 3 h 78220"/>
                <a:gd name="connsiteX2" fmla="*/ 340978 w 340977"/>
                <a:gd name="connsiteY2" fmla="*/ 6 h 78220"/>
                <a:gd name="connsiteX3" fmla="*/ 340978 w 340977"/>
                <a:gd name="connsiteY3" fmla="*/ 78215 h 78220"/>
                <a:gd name="connsiteX4" fmla="*/ 0 w 340977"/>
                <a:gd name="connsiteY4" fmla="*/ 78221 h 78220"/>
                <a:gd name="connsiteX5" fmla="*/ 0 w 340977"/>
                <a:gd name="connsiteY5" fmla="*/ 0 h 7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977" h="78220">
                  <a:moveTo>
                    <a:pt x="0" y="0"/>
                  </a:moveTo>
                  <a:lnTo>
                    <a:pt x="170489" y="3"/>
                  </a:lnTo>
                  <a:lnTo>
                    <a:pt x="340978" y="6"/>
                  </a:lnTo>
                  <a:cubicBezTo>
                    <a:pt x="340978" y="26076"/>
                    <a:pt x="340978" y="52145"/>
                    <a:pt x="340978" y="78215"/>
                  </a:cubicBezTo>
                  <a:cubicBezTo>
                    <a:pt x="227318" y="78217"/>
                    <a:pt x="113659" y="78219"/>
                    <a:pt x="0" y="78221"/>
                  </a:cubicBezTo>
                  <a:cubicBezTo>
                    <a:pt x="0" y="52147"/>
                    <a:pt x="0" y="26074"/>
                    <a:pt x="0" y="0"/>
                  </a:cubicBezTo>
                </a:path>
              </a:pathLst>
            </a:custGeom>
            <a:solidFill>
              <a:srgbClr val="222B32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E1919D3-C60F-7C50-0A56-DA0519C8F848}"/>
                </a:ext>
              </a:extLst>
            </p:cNvPr>
            <p:cNvSpPr/>
            <p:nvPr/>
          </p:nvSpPr>
          <p:spPr>
            <a:xfrm>
              <a:off x="4254798" y="5959537"/>
              <a:ext cx="326092" cy="77260"/>
            </a:xfrm>
            <a:custGeom>
              <a:avLst/>
              <a:gdLst>
                <a:gd name="connsiteX0" fmla="*/ 0 w 326092"/>
                <a:gd name="connsiteY0" fmla="*/ 0 h 77260"/>
                <a:gd name="connsiteX1" fmla="*/ 163046 w 326092"/>
                <a:gd name="connsiteY1" fmla="*/ 3 h 77260"/>
                <a:gd name="connsiteX2" fmla="*/ 326093 w 326092"/>
                <a:gd name="connsiteY2" fmla="*/ 6 h 77260"/>
                <a:gd name="connsiteX3" fmla="*/ 326093 w 326092"/>
                <a:gd name="connsiteY3" fmla="*/ 77255 h 77260"/>
                <a:gd name="connsiteX4" fmla="*/ 0 w 326092"/>
                <a:gd name="connsiteY4" fmla="*/ 77261 h 77260"/>
                <a:gd name="connsiteX5" fmla="*/ 0 w 326092"/>
                <a:gd name="connsiteY5" fmla="*/ 0 h 7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092" h="77260">
                  <a:moveTo>
                    <a:pt x="0" y="0"/>
                  </a:moveTo>
                  <a:lnTo>
                    <a:pt x="163046" y="3"/>
                  </a:lnTo>
                  <a:lnTo>
                    <a:pt x="326093" y="6"/>
                  </a:lnTo>
                  <a:cubicBezTo>
                    <a:pt x="326093" y="25755"/>
                    <a:pt x="326093" y="51505"/>
                    <a:pt x="326093" y="77255"/>
                  </a:cubicBezTo>
                  <a:cubicBezTo>
                    <a:pt x="217395" y="77256"/>
                    <a:pt x="108698" y="77258"/>
                    <a:pt x="0" y="77261"/>
                  </a:cubicBezTo>
                  <a:cubicBezTo>
                    <a:pt x="0" y="51507"/>
                    <a:pt x="0" y="25754"/>
                    <a:pt x="0" y="0"/>
                  </a:cubicBezTo>
                </a:path>
              </a:pathLst>
            </a:custGeom>
            <a:solidFill>
              <a:srgbClr val="222B32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740C60A-A40E-5BFB-2610-8A8B47A9C6FE}"/>
                </a:ext>
              </a:extLst>
            </p:cNvPr>
            <p:cNvSpPr/>
            <p:nvPr/>
          </p:nvSpPr>
          <p:spPr>
            <a:xfrm>
              <a:off x="3418877" y="2922239"/>
              <a:ext cx="0" cy="5"/>
            </a:xfrm>
            <a:custGeom>
              <a:avLst/>
              <a:gdLst>
                <a:gd name="connsiteX0" fmla="*/ 0 w 0"/>
                <a:gd name="connsiteY0" fmla="*/ 0 h 5"/>
                <a:gd name="connsiteX1" fmla="*/ 0 w 0"/>
                <a:gd name="connsiteY1" fmla="*/ 3 h 5"/>
                <a:gd name="connsiteX2" fmla="*/ 0 w 0"/>
                <a:gd name="connsiteY2" fmla="*/ 6 h 5"/>
                <a:gd name="connsiteX3" fmla="*/ 0 w 0"/>
                <a:gd name="connsiteY3" fmla="*/ 3 h 5"/>
                <a:gd name="connsiteX4" fmla="*/ 0 w 0"/>
                <a:gd name="connsiteY4" fmla="*/ 0 h 5"/>
                <a:gd name="connsiteX5" fmla="*/ 0 w 0"/>
                <a:gd name="connsiteY5" fmla="*/ 3 h 5"/>
                <a:gd name="connsiteX6" fmla="*/ 0 w 0"/>
                <a:gd name="connsiteY6" fmla="*/ 6 h 5"/>
                <a:gd name="connsiteX7" fmla="*/ 0 w 0"/>
                <a:gd name="connsiteY7" fmla="*/ 0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5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234B69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B8356A9-C8D2-1436-42D6-B465F15D83E7}"/>
                </a:ext>
              </a:extLst>
            </p:cNvPr>
            <p:cNvSpPr/>
            <p:nvPr/>
          </p:nvSpPr>
          <p:spPr>
            <a:xfrm>
              <a:off x="4643140" y="5063601"/>
              <a:ext cx="146671" cy="1212159"/>
            </a:xfrm>
            <a:custGeom>
              <a:avLst/>
              <a:gdLst>
                <a:gd name="connsiteX0" fmla="*/ 0 w 146671"/>
                <a:gd name="connsiteY0" fmla="*/ 0 h 1212159"/>
                <a:gd name="connsiteX1" fmla="*/ 73336 w 146671"/>
                <a:gd name="connsiteY1" fmla="*/ 3 h 1212159"/>
                <a:gd name="connsiteX2" fmla="*/ 146672 w 146671"/>
                <a:gd name="connsiteY2" fmla="*/ 6 h 1212159"/>
                <a:gd name="connsiteX3" fmla="*/ 146672 w 146671"/>
                <a:gd name="connsiteY3" fmla="*/ 1212154 h 1212159"/>
                <a:gd name="connsiteX4" fmla="*/ 0 w 146671"/>
                <a:gd name="connsiteY4" fmla="*/ 1212160 h 1212159"/>
                <a:gd name="connsiteX5" fmla="*/ 0 w 146671"/>
                <a:gd name="connsiteY5" fmla="*/ 0 h 121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71" h="1212159">
                  <a:moveTo>
                    <a:pt x="0" y="0"/>
                  </a:moveTo>
                  <a:lnTo>
                    <a:pt x="73336" y="3"/>
                  </a:lnTo>
                  <a:lnTo>
                    <a:pt x="146672" y="6"/>
                  </a:lnTo>
                  <a:cubicBezTo>
                    <a:pt x="146672" y="404055"/>
                    <a:pt x="146672" y="808104"/>
                    <a:pt x="146672" y="1212154"/>
                  </a:cubicBezTo>
                  <a:cubicBezTo>
                    <a:pt x="97781" y="1212156"/>
                    <a:pt x="48891" y="1212158"/>
                    <a:pt x="0" y="1212160"/>
                  </a:cubicBezTo>
                  <a:cubicBezTo>
                    <a:pt x="0" y="808106"/>
                    <a:pt x="0" y="404053"/>
                    <a:pt x="0" y="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31D1EB4-7334-24BD-81B7-34650B7C0A09}"/>
                </a:ext>
              </a:extLst>
            </p:cNvPr>
            <p:cNvSpPr/>
            <p:nvPr/>
          </p:nvSpPr>
          <p:spPr>
            <a:xfrm>
              <a:off x="3343232" y="3621655"/>
              <a:ext cx="320864" cy="320870"/>
            </a:xfrm>
            <a:custGeom>
              <a:avLst/>
              <a:gdLst>
                <a:gd name="connsiteX0" fmla="*/ 0 w 320864"/>
                <a:gd name="connsiteY0" fmla="*/ 0 h 320870"/>
                <a:gd name="connsiteX1" fmla="*/ 160432 w 320864"/>
                <a:gd name="connsiteY1" fmla="*/ 3 h 320870"/>
                <a:gd name="connsiteX2" fmla="*/ 320864 w 320864"/>
                <a:gd name="connsiteY2" fmla="*/ 6 h 320870"/>
                <a:gd name="connsiteX3" fmla="*/ 320864 w 320864"/>
                <a:gd name="connsiteY3" fmla="*/ 320865 h 320870"/>
                <a:gd name="connsiteX4" fmla="*/ 0 w 320864"/>
                <a:gd name="connsiteY4" fmla="*/ 320871 h 320870"/>
                <a:gd name="connsiteX5" fmla="*/ 0 w 320864"/>
                <a:gd name="connsiteY5" fmla="*/ 0 h 32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864" h="320870">
                  <a:moveTo>
                    <a:pt x="0" y="0"/>
                  </a:moveTo>
                  <a:lnTo>
                    <a:pt x="160432" y="3"/>
                  </a:lnTo>
                  <a:lnTo>
                    <a:pt x="320864" y="6"/>
                  </a:lnTo>
                  <a:cubicBezTo>
                    <a:pt x="320864" y="106959"/>
                    <a:pt x="320864" y="213912"/>
                    <a:pt x="320864" y="320865"/>
                  </a:cubicBezTo>
                  <a:cubicBezTo>
                    <a:pt x="213909" y="320867"/>
                    <a:pt x="106955" y="320869"/>
                    <a:pt x="0" y="320871"/>
                  </a:cubicBezTo>
                  <a:cubicBezTo>
                    <a:pt x="0" y="213914"/>
                    <a:pt x="0" y="106957"/>
                    <a:pt x="0" y="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0FBCED6-2C2E-2003-791F-5D36A72EF047}"/>
                </a:ext>
              </a:extLst>
            </p:cNvPr>
            <p:cNvSpPr/>
            <p:nvPr/>
          </p:nvSpPr>
          <p:spPr>
            <a:xfrm>
              <a:off x="3238685" y="3700809"/>
              <a:ext cx="179122" cy="179128"/>
            </a:xfrm>
            <a:custGeom>
              <a:avLst/>
              <a:gdLst>
                <a:gd name="connsiteX0" fmla="*/ 15581 w 179122"/>
                <a:gd name="connsiteY0" fmla="*/ 0 h 179128"/>
                <a:gd name="connsiteX1" fmla="*/ 15581 w 179122"/>
                <a:gd name="connsiteY1" fmla="*/ 0 h 179128"/>
                <a:gd name="connsiteX2" fmla="*/ 163543 w 179122"/>
                <a:gd name="connsiteY2" fmla="*/ 6 h 179128"/>
                <a:gd name="connsiteX3" fmla="*/ 179123 w 179122"/>
                <a:gd name="connsiteY3" fmla="*/ 15586 h 179128"/>
                <a:gd name="connsiteX4" fmla="*/ 179123 w 179122"/>
                <a:gd name="connsiteY4" fmla="*/ 15586 h 179128"/>
                <a:gd name="connsiteX5" fmla="*/ 179123 w 179122"/>
                <a:gd name="connsiteY5" fmla="*/ 163543 h 179128"/>
                <a:gd name="connsiteX6" fmla="*/ 163543 w 179122"/>
                <a:gd name="connsiteY6" fmla="*/ 179123 h 179128"/>
                <a:gd name="connsiteX7" fmla="*/ 163543 w 179122"/>
                <a:gd name="connsiteY7" fmla="*/ 179123 h 179128"/>
                <a:gd name="connsiteX8" fmla="*/ 15581 w 179122"/>
                <a:gd name="connsiteY8" fmla="*/ 179129 h 179128"/>
                <a:gd name="connsiteX9" fmla="*/ 4564 w 179122"/>
                <a:gd name="connsiteY9" fmla="*/ 174566 h 179128"/>
                <a:gd name="connsiteX10" fmla="*/ 0 w 179122"/>
                <a:gd name="connsiteY10" fmla="*/ 163549 h 179128"/>
                <a:gd name="connsiteX11" fmla="*/ 0 w 179122"/>
                <a:gd name="connsiteY11" fmla="*/ 163549 h 179128"/>
                <a:gd name="connsiteX12" fmla="*/ 0 w 179122"/>
                <a:gd name="connsiteY12" fmla="*/ 15580 h 179128"/>
                <a:gd name="connsiteX13" fmla="*/ 4564 w 179122"/>
                <a:gd name="connsiteY13" fmla="*/ 4563 h 179128"/>
                <a:gd name="connsiteX14" fmla="*/ 15581 w 179122"/>
                <a:gd name="connsiteY14" fmla="*/ 0 h 179128"/>
                <a:gd name="connsiteX15" fmla="*/ 15581 w 179122"/>
                <a:gd name="connsiteY15" fmla="*/ 0 h 179128"/>
                <a:gd name="connsiteX16" fmla="*/ 15579 w 179122"/>
                <a:gd name="connsiteY16" fmla="*/ 31160 h 179128"/>
                <a:gd name="connsiteX17" fmla="*/ 31160 w 179122"/>
                <a:gd name="connsiteY17" fmla="*/ 15580 h 179128"/>
                <a:gd name="connsiteX18" fmla="*/ 31160 w 179122"/>
                <a:gd name="connsiteY18" fmla="*/ 163549 h 179128"/>
                <a:gd name="connsiteX19" fmla="*/ 15579 w 179122"/>
                <a:gd name="connsiteY19" fmla="*/ 147969 h 179128"/>
                <a:gd name="connsiteX20" fmla="*/ 163542 w 179122"/>
                <a:gd name="connsiteY20" fmla="*/ 147963 h 179128"/>
                <a:gd name="connsiteX21" fmla="*/ 147962 w 179122"/>
                <a:gd name="connsiteY21" fmla="*/ 163543 h 179128"/>
                <a:gd name="connsiteX22" fmla="*/ 147962 w 179122"/>
                <a:gd name="connsiteY22" fmla="*/ 15586 h 179128"/>
                <a:gd name="connsiteX23" fmla="*/ 163542 w 179122"/>
                <a:gd name="connsiteY23" fmla="*/ 31166 h 179128"/>
                <a:gd name="connsiteX24" fmla="*/ 15579 w 179122"/>
                <a:gd name="connsiteY24" fmla="*/ 31160 h 17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9122" h="179128">
                  <a:moveTo>
                    <a:pt x="15581" y="0"/>
                  </a:moveTo>
                  <a:lnTo>
                    <a:pt x="15581" y="0"/>
                  </a:lnTo>
                  <a:lnTo>
                    <a:pt x="163543" y="6"/>
                  </a:lnTo>
                  <a:cubicBezTo>
                    <a:pt x="172148" y="6"/>
                    <a:pt x="179123" y="6981"/>
                    <a:pt x="179123" y="15586"/>
                  </a:cubicBezTo>
                  <a:lnTo>
                    <a:pt x="179123" y="15586"/>
                  </a:lnTo>
                  <a:lnTo>
                    <a:pt x="179123" y="163543"/>
                  </a:lnTo>
                  <a:cubicBezTo>
                    <a:pt x="179123" y="172147"/>
                    <a:pt x="172148" y="179123"/>
                    <a:pt x="163543" y="179123"/>
                  </a:cubicBezTo>
                  <a:lnTo>
                    <a:pt x="163543" y="179123"/>
                  </a:lnTo>
                  <a:lnTo>
                    <a:pt x="15581" y="179129"/>
                  </a:lnTo>
                  <a:cubicBezTo>
                    <a:pt x="11449" y="179129"/>
                    <a:pt x="7486" y="177487"/>
                    <a:pt x="4564" y="174566"/>
                  </a:cubicBezTo>
                  <a:cubicBezTo>
                    <a:pt x="1642" y="171644"/>
                    <a:pt x="0" y="167681"/>
                    <a:pt x="0" y="163549"/>
                  </a:cubicBezTo>
                  <a:lnTo>
                    <a:pt x="0" y="163549"/>
                  </a:lnTo>
                  <a:lnTo>
                    <a:pt x="0" y="15580"/>
                  </a:lnTo>
                  <a:cubicBezTo>
                    <a:pt x="0" y="11448"/>
                    <a:pt x="1642" y="7485"/>
                    <a:pt x="4564" y="4563"/>
                  </a:cubicBezTo>
                  <a:cubicBezTo>
                    <a:pt x="7486" y="1641"/>
                    <a:pt x="11449" y="0"/>
                    <a:pt x="15581" y="0"/>
                  </a:cubicBezTo>
                  <a:lnTo>
                    <a:pt x="15581" y="0"/>
                  </a:lnTo>
                  <a:moveTo>
                    <a:pt x="15579" y="31160"/>
                  </a:moveTo>
                  <a:lnTo>
                    <a:pt x="31160" y="15580"/>
                  </a:lnTo>
                  <a:lnTo>
                    <a:pt x="31160" y="163549"/>
                  </a:lnTo>
                  <a:lnTo>
                    <a:pt x="15579" y="147969"/>
                  </a:lnTo>
                  <a:lnTo>
                    <a:pt x="163542" y="147963"/>
                  </a:lnTo>
                  <a:lnTo>
                    <a:pt x="147962" y="163543"/>
                  </a:lnTo>
                  <a:lnTo>
                    <a:pt x="147962" y="15586"/>
                  </a:lnTo>
                  <a:lnTo>
                    <a:pt x="163542" y="31166"/>
                  </a:lnTo>
                  <a:lnTo>
                    <a:pt x="15579" y="31160"/>
                  </a:ln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7EC04A-2562-C26A-EF49-4A0E657406EB}"/>
                </a:ext>
              </a:extLst>
            </p:cNvPr>
            <p:cNvSpPr/>
            <p:nvPr/>
          </p:nvSpPr>
          <p:spPr>
            <a:xfrm>
              <a:off x="3861117" y="4587953"/>
              <a:ext cx="1654662" cy="219171"/>
            </a:xfrm>
            <a:custGeom>
              <a:avLst/>
              <a:gdLst>
                <a:gd name="connsiteX0" fmla="*/ 0 w 1654662"/>
                <a:gd name="connsiteY0" fmla="*/ 0 h 219171"/>
                <a:gd name="connsiteX1" fmla="*/ 827331 w 1654662"/>
                <a:gd name="connsiteY1" fmla="*/ 3 h 219171"/>
                <a:gd name="connsiteX2" fmla="*/ 1654663 w 1654662"/>
                <a:gd name="connsiteY2" fmla="*/ 6 h 219171"/>
                <a:gd name="connsiteX3" fmla="*/ 1654663 w 1654662"/>
                <a:gd name="connsiteY3" fmla="*/ 219166 h 219171"/>
                <a:gd name="connsiteX4" fmla="*/ 0 w 1654662"/>
                <a:gd name="connsiteY4" fmla="*/ 219172 h 219171"/>
                <a:gd name="connsiteX5" fmla="*/ 0 w 1654662"/>
                <a:gd name="connsiteY5" fmla="*/ 0 h 21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4662" h="219171">
                  <a:moveTo>
                    <a:pt x="0" y="0"/>
                  </a:moveTo>
                  <a:lnTo>
                    <a:pt x="827331" y="3"/>
                  </a:lnTo>
                  <a:lnTo>
                    <a:pt x="1654663" y="6"/>
                  </a:lnTo>
                  <a:cubicBezTo>
                    <a:pt x="1654663" y="73059"/>
                    <a:pt x="1654663" y="146112"/>
                    <a:pt x="1654663" y="219166"/>
                  </a:cubicBezTo>
                  <a:cubicBezTo>
                    <a:pt x="1103109" y="219168"/>
                    <a:pt x="551554" y="219170"/>
                    <a:pt x="0" y="219172"/>
                  </a:cubicBezTo>
                  <a:cubicBezTo>
                    <a:pt x="0" y="146114"/>
                    <a:pt x="0" y="73057"/>
                    <a:pt x="0" y="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2F6EB37-8EB2-E310-741E-AFA123B051A1}"/>
                </a:ext>
              </a:extLst>
            </p:cNvPr>
            <p:cNvSpPr/>
            <p:nvPr/>
          </p:nvSpPr>
          <p:spPr>
            <a:xfrm>
              <a:off x="3828295" y="2154792"/>
              <a:ext cx="1763157" cy="170291"/>
            </a:xfrm>
            <a:custGeom>
              <a:avLst/>
              <a:gdLst>
                <a:gd name="connsiteX0" fmla="*/ 0 w 1763157"/>
                <a:gd name="connsiteY0" fmla="*/ 0 h 170291"/>
                <a:gd name="connsiteX1" fmla="*/ 881579 w 1763157"/>
                <a:gd name="connsiteY1" fmla="*/ 3 h 170291"/>
                <a:gd name="connsiteX2" fmla="*/ 1763157 w 1763157"/>
                <a:gd name="connsiteY2" fmla="*/ 6 h 170291"/>
                <a:gd name="connsiteX3" fmla="*/ 1763157 w 1763157"/>
                <a:gd name="connsiteY3" fmla="*/ 170285 h 170291"/>
                <a:gd name="connsiteX4" fmla="*/ 0 w 1763157"/>
                <a:gd name="connsiteY4" fmla="*/ 170291 h 170291"/>
                <a:gd name="connsiteX5" fmla="*/ 0 w 1763157"/>
                <a:gd name="connsiteY5" fmla="*/ 0 h 17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3157" h="170291">
                  <a:moveTo>
                    <a:pt x="0" y="0"/>
                  </a:moveTo>
                  <a:lnTo>
                    <a:pt x="881579" y="3"/>
                  </a:lnTo>
                  <a:lnTo>
                    <a:pt x="1763157" y="6"/>
                  </a:lnTo>
                  <a:cubicBezTo>
                    <a:pt x="1763157" y="56766"/>
                    <a:pt x="1763157" y="113526"/>
                    <a:pt x="1763157" y="170285"/>
                  </a:cubicBezTo>
                  <a:cubicBezTo>
                    <a:pt x="1175438" y="170287"/>
                    <a:pt x="587719" y="170289"/>
                    <a:pt x="0" y="170291"/>
                  </a:cubicBezTo>
                  <a:cubicBezTo>
                    <a:pt x="0" y="113528"/>
                    <a:pt x="0" y="56764"/>
                    <a:pt x="0" y="0"/>
                  </a:cubicBezTo>
                </a:path>
              </a:pathLst>
            </a:custGeom>
            <a:solidFill>
              <a:srgbClr val="FF0033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CDD8E32-B778-6D87-C37C-26F4AC5AE688}"/>
                </a:ext>
              </a:extLst>
            </p:cNvPr>
            <p:cNvSpPr/>
            <p:nvPr/>
          </p:nvSpPr>
          <p:spPr>
            <a:xfrm>
              <a:off x="4585489" y="2406315"/>
              <a:ext cx="915402" cy="418406"/>
            </a:xfrm>
            <a:custGeom>
              <a:avLst/>
              <a:gdLst>
                <a:gd name="connsiteX0" fmla="*/ 0 w 915402"/>
                <a:gd name="connsiteY0" fmla="*/ 0 h 418406"/>
                <a:gd name="connsiteX1" fmla="*/ 457701 w 915402"/>
                <a:gd name="connsiteY1" fmla="*/ 3 h 418406"/>
                <a:gd name="connsiteX2" fmla="*/ 915402 w 915402"/>
                <a:gd name="connsiteY2" fmla="*/ 6 h 418406"/>
                <a:gd name="connsiteX3" fmla="*/ 915402 w 915402"/>
                <a:gd name="connsiteY3" fmla="*/ 418400 h 418406"/>
                <a:gd name="connsiteX4" fmla="*/ 0 w 915402"/>
                <a:gd name="connsiteY4" fmla="*/ 418406 h 418406"/>
                <a:gd name="connsiteX5" fmla="*/ 0 w 915402"/>
                <a:gd name="connsiteY5" fmla="*/ 0 h 41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402" h="418406">
                  <a:moveTo>
                    <a:pt x="0" y="0"/>
                  </a:moveTo>
                  <a:lnTo>
                    <a:pt x="457701" y="3"/>
                  </a:lnTo>
                  <a:lnTo>
                    <a:pt x="915402" y="6"/>
                  </a:lnTo>
                  <a:cubicBezTo>
                    <a:pt x="915402" y="139471"/>
                    <a:pt x="915402" y="278935"/>
                    <a:pt x="915402" y="418400"/>
                  </a:cubicBezTo>
                  <a:cubicBezTo>
                    <a:pt x="610268" y="418402"/>
                    <a:pt x="305134" y="418404"/>
                    <a:pt x="0" y="418406"/>
                  </a:cubicBezTo>
                  <a:cubicBezTo>
                    <a:pt x="0" y="278937"/>
                    <a:pt x="0" y="139469"/>
                    <a:pt x="0" y="0"/>
                  </a:cubicBezTo>
                </a:path>
              </a:pathLst>
            </a:custGeom>
            <a:solidFill>
              <a:srgbClr val="D9E2E7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69BC2C4-07FB-4171-9195-35D92A85E72E}"/>
                </a:ext>
              </a:extLst>
            </p:cNvPr>
            <p:cNvSpPr/>
            <p:nvPr/>
          </p:nvSpPr>
          <p:spPr>
            <a:xfrm>
              <a:off x="3951115" y="2431971"/>
              <a:ext cx="435667" cy="621351"/>
            </a:xfrm>
            <a:custGeom>
              <a:avLst/>
              <a:gdLst>
                <a:gd name="connsiteX0" fmla="*/ 0 w 435667"/>
                <a:gd name="connsiteY0" fmla="*/ 0 h 621351"/>
                <a:gd name="connsiteX1" fmla="*/ 217834 w 435667"/>
                <a:gd name="connsiteY1" fmla="*/ 3 h 621351"/>
                <a:gd name="connsiteX2" fmla="*/ 435668 w 435667"/>
                <a:gd name="connsiteY2" fmla="*/ 6 h 621351"/>
                <a:gd name="connsiteX3" fmla="*/ 435668 w 435667"/>
                <a:gd name="connsiteY3" fmla="*/ 621345 h 621351"/>
                <a:gd name="connsiteX4" fmla="*/ 0 w 435667"/>
                <a:gd name="connsiteY4" fmla="*/ 621351 h 621351"/>
                <a:gd name="connsiteX5" fmla="*/ 0 w 435667"/>
                <a:gd name="connsiteY5" fmla="*/ 0 h 621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67" h="621351">
                  <a:moveTo>
                    <a:pt x="0" y="0"/>
                  </a:moveTo>
                  <a:lnTo>
                    <a:pt x="217834" y="3"/>
                  </a:lnTo>
                  <a:lnTo>
                    <a:pt x="435668" y="6"/>
                  </a:lnTo>
                  <a:cubicBezTo>
                    <a:pt x="435668" y="207119"/>
                    <a:pt x="435668" y="414232"/>
                    <a:pt x="435668" y="621345"/>
                  </a:cubicBezTo>
                  <a:cubicBezTo>
                    <a:pt x="290445" y="621347"/>
                    <a:pt x="145223" y="621349"/>
                    <a:pt x="0" y="621351"/>
                  </a:cubicBezTo>
                  <a:cubicBezTo>
                    <a:pt x="0" y="414234"/>
                    <a:pt x="0" y="207117"/>
                    <a:pt x="0" y="0"/>
                  </a:cubicBezTo>
                </a:path>
              </a:pathLst>
            </a:custGeom>
            <a:solidFill>
              <a:srgbClr val="D9E2E7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D921888-B17F-F071-7317-C7D8712A9D3C}"/>
                </a:ext>
              </a:extLst>
            </p:cNvPr>
            <p:cNvSpPr/>
            <p:nvPr/>
          </p:nvSpPr>
          <p:spPr>
            <a:xfrm>
              <a:off x="4400108" y="2633350"/>
              <a:ext cx="509054" cy="366538"/>
            </a:xfrm>
            <a:custGeom>
              <a:avLst/>
              <a:gdLst>
                <a:gd name="connsiteX0" fmla="*/ 69580 w 509054"/>
                <a:gd name="connsiteY0" fmla="*/ 59701 h 366538"/>
                <a:gd name="connsiteX1" fmla="*/ 70932 w 509054"/>
                <a:gd name="connsiteY1" fmla="*/ 77950 h 366538"/>
                <a:gd name="connsiteX2" fmla="*/ 68876 w 509054"/>
                <a:gd name="connsiteY2" fmla="*/ 256898 h 366538"/>
                <a:gd name="connsiteX3" fmla="*/ 0 w 509054"/>
                <a:gd name="connsiteY3" fmla="*/ 366538 h 366538"/>
                <a:gd name="connsiteX4" fmla="*/ 509055 w 509054"/>
                <a:gd name="connsiteY4" fmla="*/ 337615 h 366538"/>
                <a:gd name="connsiteX5" fmla="*/ 424747 w 509054"/>
                <a:gd name="connsiteY5" fmla="*/ 203326 h 366538"/>
                <a:gd name="connsiteX6" fmla="*/ 381627 w 509054"/>
                <a:gd name="connsiteY6" fmla="*/ 0 h 366538"/>
                <a:gd name="connsiteX7" fmla="*/ 69580 w 509054"/>
                <a:gd name="connsiteY7" fmla="*/ 59701 h 36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9054" h="366538">
                  <a:moveTo>
                    <a:pt x="69580" y="59701"/>
                  </a:moveTo>
                  <a:lnTo>
                    <a:pt x="70932" y="77950"/>
                  </a:lnTo>
                  <a:cubicBezTo>
                    <a:pt x="78012" y="158577"/>
                    <a:pt x="77327" y="218226"/>
                    <a:pt x="68876" y="256898"/>
                  </a:cubicBezTo>
                  <a:cubicBezTo>
                    <a:pt x="62316" y="292494"/>
                    <a:pt x="39357" y="329041"/>
                    <a:pt x="0" y="366538"/>
                  </a:cubicBezTo>
                  <a:lnTo>
                    <a:pt x="509055" y="337615"/>
                  </a:lnTo>
                  <a:cubicBezTo>
                    <a:pt x="466300" y="286787"/>
                    <a:pt x="438198" y="242025"/>
                    <a:pt x="424747" y="203326"/>
                  </a:cubicBezTo>
                  <a:cubicBezTo>
                    <a:pt x="409881" y="166999"/>
                    <a:pt x="395508" y="99224"/>
                    <a:pt x="381627" y="0"/>
                  </a:cubicBezTo>
                  <a:lnTo>
                    <a:pt x="69580" y="59701"/>
                  </a:lnTo>
                </a:path>
              </a:pathLst>
            </a:custGeom>
            <a:solidFill>
              <a:srgbClr val="FFBFA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2B9C79D-E8F5-9632-CEA9-E9F8A6848ACA}"/>
                </a:ext>
              </a:extLst>
            </p:cNvPr>
            <p:cNvSpPr/>
            <p:nvPr/>
          </p:nvSpPr>
          <p:spPr>
            <a:xfrm>
              <a:off x="4231684" y="2516659"/>
              <a:ext cx="166486" cy="174192"/>
            </a:xfrm>
            <a:custGeom>
              <a:avLst/>
              <a:gdLst>
                <a:gd name="connsiteX0" fmla="*/ 166487 w 166486"/>
                <a:gd name="connsiteY0" fmla="*/ 83532 h 174192"/>
                <a:gd name="connsiteX1" fmla="*/ 166233 w 166486"/>
                <a:gd name="connsiteY1" fmla="*/ 95391 h 174192"/>
                <a:gd name="connsiteX2" fmla="*/ 137057 w 166486"/>
                <a:gd name="connsiteY2" fmla="*/ 153914 h 174192"/>
                <a:gd name="connsiteX3" fmla="*/ 75623 w 166486"/>
                <a:gd name="connsiteY3" fmla="*/ 173940 h 174192"/>
                <a:gd name="connsiteX4" fmla="*/ 19590 w 166486"/>
                <a:gd name="connsiteY4" fmla="*/ 143176 h 174192"/>
                <a:gd name="connsiteX5" fmla="*/ 214 w 166486"/>
                <a:gd name="connsiteY5" fmla="*/ 78802 h 174192"/>
                <a:gd name="connsiteX6" fmla="*/ 29390 w 166486"/>
                <a:gd name="connsiteY6" fmla="*/ 20279 h 174192"/>
                <a:gd name="connsiteX7" fmla="*/ 90825 w 166486"/>
                <a:gd name="connsiteY7" fmla="*/ 253 h 174192"/>
                <a:gd name="connsiteX8" fmla="*/ 146858 w 166486"/>
                <a:gd name="connsiteY8" fmla="*/ 31016 h 174192"/>
                <a:gd name="connsiteX9" fmla="*/ 158491 w 166486"/>
                <a:gd name="connsiteY9" fmla="*/ 49887 h 174192"/>
                <a:gd name="connsiteX10" fmla="*/ 162521 w 166486"/>
                <a:gd name="connsiteY10" fmla="*/ 60490 h 174192"/>
                <a:gd name="connsiteX11" fmla="*/ 166487 w 166486"/>
                <a:gd name="connsiteY11" fmla="*/ 83532 h 17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86" h="174192">
                  <a:moveTo>
                    <a:pt x="166487" y="83532"/>
                  </a:moveTo>
                  <a:lnTo>
                    <a:pt x="166233" y="95391"/>
                  </a:lnTo>
                  <a:cubicBezTo>
                    <a:pt x="163651" y="119372"/>
                    <a:pt x="153925" y="138880"/>
                    <a:pt x="137057" y="153914"/>
                  </a:cubicBezTo>
                  <a:cubicBezTo>
                    <a:pt x="120068" y="168942"/>
                    <a:pt x="99589" y="175617"/>
                    <a:pt x="75623" y="173940"/>
                  </a:cubicBezTo>
                  <a:cubicBezTo>
                    <a:pt x="52698" y="171144"/>
                    <a:pt x="34020" y="160889"/>
                    <a:pt x="19590" y="143176"/>
                  </a:cubicBezTo>
                  <a:cubicBezTo>
                    <a:pt x="5164" y="125337"/>
                    <a:pt x="-1294" y="103878"/>
                    <a:pt x="214" y="78802"/>
                  </a:cubicBezTo>
                  <a:cubicBezTo>
                    <a:pt x="2797" y="54820"/>
                    <a:pt x="12522" y="35313"/>
                    <a:pt x="29390" y="20279"/>
                  </a:cubicBezTo>
                  <a:cubicBezTo>
                    <a:pt x="46380" y="5251"/>
                    <a:pt x="66858" y="-1424"/>
                    <a:pt x="90825" y="253"/>
                  </a:cubicBezTo>
                  <a:cubicBezTo>
                    <a:pt x="113749" y="3049"/>
                    <a:pt x="132427" y="13303"/>
                    <a:pt x="146858" y="31016"/>
                  </a:cubicBezTo>
                  <a:cubicBezTo>
                    <a:pt x="151484" y="36743"/>
                    <a:pt x="155362" y="43033"/>
                    <a:pt x="158491" y="49887"/>
                  </a:cubicBezTo>
                  <a:lnTo>
                    <a:pt x="162521" y="60490"/>
                  </a:lnTo>
                  <a:cubicBezTo>
                    <a:pt x="164798" y="67807"/>
                    <a:pt x="166120" y="75487"/>
                    <a:pt x="166487" y="83532"/>
                  </a:cubicBezTo>
                </a:path>
              </a:pathLst>
            </a:custGeom>
            <a:solidFill>
              <a:srgbClr val="FFBFA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89E1C10-E974-D295-A010-DEECD6651BA5}"/>
                </a:ext>
              </a:extLst>
            </p:cNvPr>
            <p:cNvSpPr/>
            <p:nvPr/>
          </p:nvSpPr>
          <p:spPr>
            <a:xfrm>
              <a:off x="4779808" y="2461338"/>
              <a:ext cx="166486" cy="174196"/>
            </a:xfrm>
            <a:custGeom>
              <a:avLst/>
              <a:gdLst>
                <a:gd name="connsiteX0" fmla="*/ 166487 w 166486"/>
                <a:gd name="connsiteY0" fmla="*/ 83534 h 174196"/>
                <a:gd name="connsiteX1" fmla="*/ 166233 w 166486"/>
                <a:gd name="connsiteY1" fmla="*/ 95393 h 174196"/>
                <a:gd name="connsiteX2" fmla="*/ 137057 w 166486"/>
                <a:gd name="connsiteY2" fmla="*/ 153917 h 174196"/>
                <a:gd name="connsiteX3" fmla="*/ 75622 w 166486"/>
                <a:gd name="connsiteY3" fmla="*/ 173944 h 174196"/>
                <a:gd name="connsiteX4" fmla="*/ 19589 w 166486"/>
                <a:gd name="connsiteY4" fmla="*/ 143179 h 174196"/>
                <a:gd name="connsiteX5" fmla="*/ 214 w 166486"/>
                <a:gd name="connsiteY5" fmla="*/ 78804 h 174196"/>
                <a:gd name="connsiteX6" fmla="*/ 29390 w 166486"/>
                <a:gd name="connsiteY6" fmla="*/ 20279 h 174196"/>
                <a:gd name="connsiteX7" fmla="*/ 90825 w 166486"/>
                <a:gd name="connsiteY7" fmla="*/ 253 h 174196"/>
                <a:gd name="connsiteX8" fmla="*/ 146857 w 166486"/>
                <a:gd name="connsiteY8" fmla="*/ 31017 h 174196"/>
                <a:gd name="connsiteX9" fmla="*/ 158491 w 166486"/>
                <a:gd name="connsiteY9" fmla="*/ 49888 h 174196"/>
                <a:gd name="connsiteX10" fmla="*/ 162520 w 166486"/>
                <a:gd name="connsiteY10" fmla="*/ 60491 h 174196"/>
                <a:gd name="connsiteX11" fmla="*/ 166487 w 166486"/>
                <a:gd name="connsiteY11" fmla="*/ 83534 h 17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486" h="174196">
                  <a:moveTo>
                    <a:pt x="166487" y="83534"/>
                  </a:moveTo>
                  <a:lnTo>
                    <a:pt x="166233" y="95393"/>
                  </a:lnTo>
                  <a:cubicBezTo>
                    <a:pt x="163650" y="119375"/>
                    <a:pt x="153925" y="138883"/>
                    <a:pt x="137057" y="153917"/>
                  </a:cubicBezTo>
                  <a:cubicBezTo>
                    <a:pt x="120067" y="168945"/>
                    <a:pt x="99589" y="175621"/>
                    <a:pt x="75622" y="173944"/>
                  </a:cubicBezTo>
                  <a:cubicBezTo>
                    <a:pt x="52698" y="171147"/>
                    <a:pt x="34020" y="160893"/>
                    <a:pt x="19589" y="143179"/>
                  </a:cubicBezTo>
                  <a:cubicBezTo>
                    <a:pt x="5164" y="125339"/>
                    <a:pt x="-1294" y="103881"/>
                    <a:pt x="214" y="78804"/>
                  </a:cubicBezTo>
                  <a:cubicBezTo>
                    <a:pt x="2796" y="54822"/>
                    <a:pt x="12522" y="35314"/>
                    <a:pt x="29390" y="20279"/>
                  </a:cubicBezTo>
                  <a:cubicBezTo>
                    <a:pt x="46379" y="5251"/>
                    <a:pt x="66858" y="-1424"/>
                    <a:pt x="90825" y="253"/>
                  </a:cubicBezTo>
                  <a:cubicBezTo>
                    <a:pt x="113749" y="3049"/>
                    <a:pt x="132427" y="13304"/>
                    <a:pt x="146857" y="31017"/>
                  </a:cubicBezTo>
                  <a:cubicBezTo>
                    <a:pt x="151484" y="36744"/>
                    <a:pt x="155361" y="43035"/>
                    <a:pt x="158491" y="49888"/>
                  </a:cubicBezTo>
                  <a:lnTo>
                    <a:pt x="162520" y="60491"/>
                  </a:lnTo>
                  <a:cubicBezTo>
                    <a:pt x="164798" y="67808"/>
                    <a:pt x="166120" y="75489"/>
                    <a:pt x="166487" y="83534"/>
                  </a:cubicBezTo>
                </a:path>
              </a:pathLst>
            </a:custGeom>
            <a:solidFill>
              <a:srgbClr val="FFBFA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ABC4E86-AE86-E0A6-4B0B-08DDBF37B1A3}"/>
                </a:ext>
              </a:extLst>
            </p:cNvPr>
            <p:cNvSpPr/>
            <p:nvPr/>
          </p:nvSpPr>
          <p:spPr>
            <a:xfrm>
              <a:off x="4445554" y="2370184"/>
              <a:ext cx="52611" cy="52614"/>
            </a:xfrm>
            <a:custGeom>
              <a:avLst/>
              <a:gdLst>
                <a:gd name="connsiteX0" fmla="*/ 26529 w 52611"/>
                <a:gd name="connsiteY0" fmla="*/ 0 h 52614"/>
                <a:gd name="connsiteX1" fmla="*/ 7854 w 52611"/>
                <a:gd name="connsiteY1" fmla="*/ 7559 h 52614"/>
                <a:gd name="connsiteX2" fmla="*/ 0 w 52611"/>
                <a:gd name="connsiteY2" fmla="*/ 26101 h 52614"/>
                <a:gd name="connsiteX3" fmla="*/ 7532 w 52611"/>
                <a:gd name="connsiteY3" fmla="*/ 44738 h 52614"/>
                <a:gd name="connsiteX4" fmla="*/ 26042 w 52611"/>
                <a:gd name="connsiteY4" fmla="*/ 52614 h 52614"/>
                <a:gd name="connsiteX5" fmla="*/ 44732 w 52611"/>
                <a:gd name="connsiteY5" fmla="*/ 45083 h 52614"/>
                <a:gd name="connsiteX6" fmla="*/ 52612 w 52611"/>
                <a:gd name="connsiteY6" fmla="*/ 26550 h 52614"/>
                <a:gd name="connsiteX7" fmla="*/ 45101 w 52611"/>
                <a:gd name="connsiteY7" fmla="*/ 7898 h 52614"/>
                <a:gd name="connsiteX8" fmla="*/ 26606 w 52611"/>
                <a:gd name="connsiteY8" fmla="*/ 0 h 5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611" h="52614">
                  <a:moveTo>
                    <a:pt x="26529" y="0"/>
                  </a:moveTo>
                  <a:cubicBezTo>
                    <a:pt x="19275" y="40"/>
                    <a:pt x="13050" y="2560"/>
                    <a:pt x="7854" y="7559"/>
                  </a:cubicBezTo>
                  <a:cubicBezTo>
                    <a:pt x="2785" y="12653"/>
                    <a:pt x="167" y="18833"/>
                    <a:pt x="0" y="26101"/>
                  </a:cubicBezTo>
                  <a:cubicBezTo>
                    <a:pt x="56" y="33369"/>
                    <a:pt x="2566" y="39582"/>
                    <a:pt x="7532" y="44738"/>
                  </a:cubicBezTo>
                  <a:cubicBezTo>
                    <a:pt x="12629" y="49813"/>
                    <a:pt x="18799" y="52438"/>
                    <a:pt x="26042" y="52614"/>
                  </a:cubicBezTo>
                  <a:cubicBezTo>
                    <a:pt x="33297" y="52584"/>
                    <a:pt x="39527" y="50073"/>
                    <a:pt x="44732" y="45083"/>
                  </a:cubicBezTo>
                  <a:cubicBezTo>
                    <a:pt x="49807" y="39996"/>
                    <a:pt x="52434" y="33818"/>
                    <a:pt x="52612" y="26550"/>
                  </a:cubicBezTo>
                  <a:cubicBezTo>
                    <a:pt x="52563" y="19280"/>
                    <a:pt x="50060" y="13063"/>
                    <a:pt x="45101" y="7898"/>
                  </a:cubicBezTo>
                  <a:cubicBezTo>
                    <a:pt x="40015" y="2819"/>
                    <a:pt x="33850" y="186"/>
                    <a:pt x="26606" y="0"/>
                  </a:cubicBezTo>
                  <a:close/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E2AF2AA-1CE0-DE6B-6AE3-5CF180A566D4}"/>
                </a:ext>
              </a:extLst>
            </p:cNvPr>
            <p:cNvSpPr/>
            <p:nvPr/>
          </p:nvSpPr>
          <p:spPr>
            <a:xfrm>
              <a:off x="4444970" y="2370067"/>
              <a:ext cx="42766" cy="53528"/>
            </a:xfrm>
            <a:custGeom>
              <a:avLst/>
              <a:gdLst>
                <a:gd name="connsiteX0" fmla="*/ 23197 w 42766"/>
                <a:gd name="connsiteY0" fmla="*/ 5 h 53528"/>
                <a:gd name="connsiteX1" fmla="*/ 15682 w 42766"/>
                <a:gd name="connsiteY1" fmla="*/ 1241 h 53528"/>
                <a:gd name="connsiteX2" fmla="*/ 0 w 42766"/>
                <a:gd name="connsiteY2" fmla="*/ 11676 h 53528"/>
                <a:gd name="connsiteX3" fmla="*/ 8831 w 42766"/>
                <a:gd name="connsiteY3" fmla="*/ 8433 h 53528"/>
                <a:gd name="connsiteX4" fmla="*/ 8086 w 42766"/>
                <a:gd name="connsiteY4" fmla="*/ 22638 h 53528"/>
                <a:gd name="connsiteX5" fmla="*/ 12283 w 42766"/>
                <a:gd name="connsiteY5" fmla="*/ 36262 h 53528"/>
                <a:gd name="connsiteX6" fmla="*/ 30056 w 42766"/>
                <a:gd name="connsiteY6" fmla="*/ 53528 h 53528"/>
                <a:gd name="connsiteX7" fmla="*/ 37669 w 42766"/>
                <a:gd name="connsiteY7" fmla="*/ 49810 h 53528"/>
                <a:gd name="connsiteX8" fmla="*/ 41119 w 42766"/>
                <a:gd name="connsiteY8" fmla="*/ 40434 h 53528"/>
                <a:gd name="connsiteX9" fmla="*/ 32923 w 42766"/>
                <a:gd name="connsiteY9" fmla="*/ 5759 h 53528"/>
                <a:gd name="connsiteX10" fmla="*/ 33523 w 42766"/>
                <a:gd name="connsiteY10" fmla="*/ 1651 h 53528"/>
                <a:gd name="connsiteX11" fmla="*/ 42767 w 42766"/>
                <a:gd name="connsiteY11" fmla="*/ 1080 h 53528"/>
                <a:gd name="connsiteX12" fmla="*/ 23265 w 42766"/>
                <a:gd name="connsiteY12" fmla="*/ 5 h 5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66" h="53528">
                  <a:moveTo>
                    <a:pt x="23197" y="5"/>
                  </a:moveTo>
                  <a:cubicBezTo>
                    <a:pt x="19788" y="8"/>
                    <a:pt x="17283" y="420"/>
                    <a:pt x="15682" y="1241"/>
                  </a:cubicBezTo>
                  <a:lnTo>
                    <a:pt x="0" y="11676"/>
                  </a:lnTo>
                  <a:lnTo>
                    <a:pt x="8831" y="8433"/>
                  </a:lnTo>
                  <a:cubicBezTo>
                    <a:pt x="7799" y="14157"/>
                    <a:pt x="7551" y="18892"/>
                    <a:pt x="8086" y="22638"/>
                  </a:cubicBezTo>
                  <a:cubicBezTo>
                    <a:pt x="8601" y="26858"/>
                    <a:pt x="10000" y="31400"/>
                    <a:pt x="12283" y="36262"/>
                  </a:cubicBezTo>
                  <a:cubicBezTo>
                    <a:pt x="17984" y="47723"/>
                    <a:pt x="23908" y="53478"/>
                    <a:pt x="30056" y="53528"/>
                  </a:cubicBezTo>
                  <a:cubicBezTo>
                    <a:pt x="32977" y="53492"/>
                    <a:pt x="35515" y="52253"/>
                    <a:pt x="37669" y="49810"/>
                  </a:cubicBezTo>
                  <a:cubicBezTo>
                    <a:pt x="39737" y="47296"/>
                    <a:pt x="40887" y="44171"/>
                    <a:pt x="41119" y="40434"/>
                  </a:cubicBezTo>
                  <a:cubicBezTo>
                    <a:pt x="41795" y="34415"/>
                    <a:pt x="39063" y="22856"/>
                    <a:pt x="32923" y="5759"/>
                  </a:cubicBezTo>
                  <a:lnTo>
                    <a:pt x="33523" y="1651"/>
                  </a:lnTo>
                  <a:lnTo>
                    <a:pt x="42767" y="1080"/>
                  </a:lnTo>
                  <a:cubicBezTo>
                    <a:pt x="33186" y="312"/>
                    <a:pt x="26686" y="-47"/>
                    <a:pt x="23265" y="5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3396238-9EFE-849F-14AF-7509CC41BB5C}"/>
                </a:ext>
              </a:extLst>
            </p:cNvPr>
            <p:cNvSpPr/>
            <p:nvPr/>
          </p:nvSpPr>
          <p:spPr>
            <a:xfrm>
              <a:off x="4429817" y="2323796"/>
              <a:ext cx="78042" cy="25218"/>
            </a:xfrm>
            <a:custGeom>
              <a:avLst/>
              <a:gdLst>
                <a:gd name="connsiteX0" fmla="*/ 29355 w 78042"/>
                <a:gd name="connsiteY0" fmla="*/ 1146 h 25218"/>
                <a:gd name="connsiteX1" fmla="*/ 0 w 78042"/>
                <a:gd name="connsiteY1" fmla="*/ 25218 h 25218"/>
                <a:gd name="connsiteX2" fmla="*/ 78042 w 78042"/>
                <a:gd name="connsiteY2" fmla="*/ 11754 h 25218"/>
                <a:gd name="connsiteX3" fmla="*/ 77221 w 78042"/>
                <a:gd name="connsiteY3" fmla="*/ 11354 h 25218"/>
                <a:gd name="connsiteX4" fmla="*/ 68998 w 78042"/>
                <a:gd name="connsiteY4" fmla="*/ 7926 h 25218"/>
                <a:gd name="connsiteX5" fmla="*/ 61200 w 78042"/>
                <a:gd name="connsiteY5" fmla="*/ 4926 h 25218"/>
                <a:gd name="connsiteX6" fmla="*/ 48930 w 78042"/>
                <a:gd name="connsiteY6" fmla="*/ 1286 h 25218"/>
                <a:gd name="connsiteX7" fmla="*/ 29379 w 78042"/>
                <a:gd name="connsiteY7" fmla="*/ 1138 h 2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42" h="25218">
                  <a:moveTo>
                    <a:pt x="29355" y="1146"/>
                  </a:moveTo>
                  <a:cubicBezTo>
                    <a:pt x="19791" y="3852"/>
                    <a:pt x="10006" y="11876"/>
                    <a:pt x="0" y="25218"/>
                  </a:cubicBezTo>
                  <a:lnTo>
                    <a:pt x="78042" y="11754"/>
                  </a:lnTo>
                  <a:lnTo>
                    <a:pt x="77221" y="11354"/>
                  </a:lnTo>
                  <a:lnTo>
                    <a:pt x="68998" y="7926"/>
                  </a:lnTo>
                  <a:cubicBezTo>
                    <a:pt x="66074" y="6742"/>
                    <a:pt x="63475" y="5742"/>
                    <a:pt x="61200" y="4926"/>
                  </a:cubicBezTo>
                  <a:cubicBezTo>
                    <a:pt x="56730" y="3316"/>
                    <a:pt x="52640" y="2102"/>
                    <a:pt x="48930" y="1286"/>
                  </a:cubicBezTo>
                  <a:cubicBezTo>
                    <a:pt x="41470" y="-378"/>
                    <a:pt x="34953" y="-427"/>
                    <a:pt x="29379" y="1138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65E6E18-3D04-34A6-4928-1AEA97ECDDE0}"/>
                </a:ext>
              </a:extLst>
            </p:cNvPr>
            <p:cNvSpPr/>
            <p:nvPr/>
          </p:nvSpPr>
          <p:spPr>
            <a:xfrm>
              <a:off x="4300102" y="2398658"/>
              <a:ext cx="52611" cy="52608"/>
            </a:xfrm>
            <a:custGeom>
              <a:avLst/>
              <a:gdLst>
                <a:gd name="connsiteX0" fmla="*/ 26532 w 52611"/>
                <a:gd name="connsiteY0" fmla="*/ 0 h 52608"/>
                <a:gd name="connsiteX1" fmla="*/ 7854 w 52611"/>
                <a:gd name="connsiteY1" fmla="*/ 7552 h 52608"/>
                <a:gd name="connsiteX2" fmla="*/ 0 w 52611"/>
                <a:gd name="connsiteY2" fmla="*/ 26097 h 52608"/>
                <a:gd name="connsiteX3" fmla="*/ 7534 w 52611"/>
                <a:gd name="connsiteY3" fmla="*/ 44734 h 52608"/>
                <a:gd name="connsiteX4" fmla="*/ 26044 w 52611"/>
                <a:gd name="connsiteY4" fmla="*/ 52608 h 52608"/>
                <a:gd name="connsiteX5" fmla="*/ 44736 w 52611"/>
                <a:gd name="connsiteY5" fmla="*/ 45080 h 52608"/>
                <a:gd name="connsiteX6" fmla="*/ 52612 w 52611"/>
                <a:gd name="connsiteY6" fmla="*/ 26542 h 52608"/>
                <a:gd name="connsiteX7" fmla="*/ 45103 w 52611"/>
                <a:gd name="connsiteY7" fmla="*/ 7895 h 52608"/>
                <a:gd name="connsiteX8" fmla="*/ 26608 w 52611"/>
                <a:gd name="connsiteY8" fmla="*/ 0 h 5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611" h="52608">
                  <a:moveTo>
                    <a:pt x="26532" y="0"/>
                  </a:moveTo>
                  <a:cubicBezTo>
                    <a:pt x="19278" y="38"/>
                    <a:pt x="13052" y="2556"/>
                    <a:pt x="7854" y="7552"/>
                  </a:cubicBezTo>
                  <a:cubicBezTo>
                    <a:pt x="2785" y="12646"/>
                    <a:pt x="168" y="18828"/>
                    <a:pt x="0" y="26097"/>
                  </a:cubicBezTo>
                  <a:cubicBezTo>
                    <a:pt x="59" y="33367"/>
                    <a:pt x="2570" y="39579"/>
                    <a:pt x="7534" y="44734"/>
                  </a:cubicBezTo>
                  <a:cubicBezTo>
                    <a:pt x="12630" y="49807"/>
                    <a:pt x="18801" y="52432"/>
                    <a:pt x="26044" y="52608"/>
                  </a:cubicBezTo>
                  <a:cubicBezTo>
                    <a:pt x="33299" y="52579"/>
                    <a:pt x="39530" y="50069"/>
                    <a:pt x="44736" y="45080"/>
                  </a:cubicBezTo>
                  <a:cubicBezTo>
                    <a:pt x="49810" y="39990"/>
                    <a:pt x="52435" y="33811"/>
                    <a:pt x="52612" y="26542"/>
                  </a:cubicBezTo>
                  <a:cubicBezTo>
                    <a:pt x="52564" y="19274"/>
                    <a:pt x="50061" y="13059"/>
                    <a:pt x="45103" y="7895"/>
                  </a:cubicBezTo>
                  <a:cubicBezTo>
                    <a:pt x="40017" y="2816"/>
                    <a:pt x="33852" y="184"/>
                    <a:pt x="26608" y="0"/>
                  </a:cubicBezTo>
                  <a:close/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EE3D9AF-2D53-9EE9-4ABF-B6D1D97225C5}"/>
                </a:ext>
              </a:extLst>
            </p:cNvPr>
            <p:cNvSpPr/>
            <p:nvPr/>
          </p:nvSpPr>
          <p:spPr>
            <a:xfrm>
              <a:off x="4299518" y="2398536"/>
              <a:ext cx="42766" cy="53526"/>
            </a:xfrm>
            <a:custGeom>
              <a:avLst/>
              <a:gdLst>
                <a:gd name="connsiteX0" fmla="*/ 23197 w 42766"/>
                <a:gd name="connsiteY0" fmla="*/ 4 h 53526"/>
                <a:gd name="connsiteX1" fmla="*/ 15685 w 42766"/>
                <a:gd name="connsiteY1" fmla="*/ 1244 h 53526"/>
                <a:gd name="connsiteX2" fmla="*/ 0 w 42766"/>
                <a:gd name="connsiteY2" fmla="*/ 11678 h 53526"/>
                <a:gd name="connsiteX3" fmla="*/ 8833 w 42766"/>
                <a:gd name="connsiteY3" fmla="*/ 8440 h 53526"/>
                <a:gd name="connsiteX4" fmla="*/ 8087 w 42766"/>
                <a:gd name="connsiteY4" fmla="*/ 22639 h 53526"/>
                <a:gd name="connsiteX5" fmla="*/ 12284 w 42766"/>
                <a:gd name="connsiteY5" fmla="*/ 36258 h 53526"/>
                <a:gd name="connsiteX6" fmla="*/ 30060 w 42766"/>
                <a:gd name="connsiteY6" fmla="*/ 53526 h 53526"/>
                <a:gd name="connsiteX7" fmla="*/ 37671 w 42766"/>
                <a:gd name="connsiteY7" fmla="*/ 49811 h 53526"/>
                <a:gd name="connsiteX8" fmla="*/ 41122 w 42766"/>
                <a:gd name="connsiteY8" fmla="*/ 40435 h 53526"/>
                <a:gd name="connsiteX9" fmla="*/ 32923 w 42766"/>
                <a:gd name="connsiteY9" fmla="*/ 5759 h 53526"/>
                <a:gd name="connsiteX10" fmla="*/ 33527 w 42766"/>
                <a:gd name="connsiteY10" fmla="*/ 1656 h 53526"/>
                <a:gd name="connsiteX11" fmla="*/ 42766 w 42766"/>
                <a:gd name="connsiteY11" fmla="*/ 1081 h 53526"/>
                <a:gd name="connsiteX12" fmla="*/ 23268 w 42766"/>
                <a:gd name="connsiteY12" fmla="*/ 4 h 5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66" h="53526">
                  <a:moveTo>
                    <a:pt x="23197" y="4"/>
                  </a:moveTo>
                  <a:cubicBezTo>
                    <a:pt x="19789" y="9"/>
                    <a:pt x="17285" y="422"/>
                    <a:pt x="15685" y="1244"/>
                  </a:cubicBezTo>
                  <a:lnTo>
                    <a:pt x="0" y="11678"/>
                  </a:lnTo>
                  <a:lnTo>
                    <a:pt x="8833" y="8440"/>
                  </a:lnTo>
                  <a:cubicBezTo>
                    <a:pt x="7801" y="14161"/>
                    <a:pt x="7552" y="18894"/>
                    <a:pt x="8087" y="22639"/>
                  </a:cubicBezTo>
                  <a:cubicBezTo>
                    <a:pt x="8601" y="26858"/>
                    <a:pt x="10000" y="31398"/>
                    <a:pt x="12284" y="36258"/>
                  </a:cubicBezTo>
                  <a:cubicBezTo>
                    <a:pt x="17984" y="47725"/>
                    <a:pt x="23909" y="53481"/>
                    <a:pt x="30060" y="53526"/>
                  </a:cubicBezTo>
                  <a:cubicBezTo>
                    <a:pt x="32979" y="53494"/>
                    <a:pt x="35516" y="52256"/>
                    <a:pt x="37671" y="49811"/>
                  </a:cubicBezTo>
                  <a:cubicBezTo>
                    <a:pt x="39740" y="47298"/>
                    <a:pt x="40890" y="44173"/>
                    <a:pt x="41122" y="40435"/>
                  </a:cubicBezTo>
                  <a:cubicBezTo>
                    <a:pt x="41797" y="34413"/>
                    <a:pt x="39064" y="22854"/>
                    <a:pt x="32923" y="5759"/>
                  </a:cubicBezTo>
                  <a:lnTo>
                    <a:pt x="33527" y="1656"/>
                  </a:lnTo>
                  <a:lnTo>
                    <a:pt x="42766" y="1081"/>
                  </a:lnTo>
                  <a:cubicBezTo>
                    <a:pt x="33187" y="314"/>
                    <a:pt x="26687" y="-45"/>
                    <a:pt x="23268" y="4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86A4E98-E7B7-A1B9-62C0-8C61D6598106}"/>
                </a:ext>
              </a:extLst>
            </p:cNvPr>
            <p:cNvSpPr/>
            <p:nvPr/>
          </p:nvSpPr>
          <p:spPr>
            <a:xfrm>
              <a:off x="4284367" y="2352266"/>
              <a:ext cx="78041" cy="25222"/>
            </a:xfrm>
            <a:custGeom>
              <a:avLst/>
              <a:gdLst>
                <a:gd name="connsiteX0" fmla="*/ 29352 w 78041"/>
                <a:gd name="connsiteY0" fmla="*/ 1150 h 25222"/>
                <a:gd name="connsiteX1" fmla="*/ 0 w 78041"/>
                <a:gd name="connsiteY1" fmla="*/ 25223 h 25222"/>
                <a:gd name="connsiteX2" fmla="*/ 78042 w 78041"/>
                <a:gd name="connsiteY2" fmla="*/ 11756 h 25222"/>
                <a:gd name="connsiteX3" fmla="*/ 77220 w 78041"/>
                <a:gd name="connsiteY3" fmla="*/ 11353 h 25222"/>
                <a:gd name="connsiteX4" fmla="*/ 68994 w 78041"/>
                <a:gd name="connsiteY4" fmla="*/ 7925 h 25222"/>
                <a:gd name="connsiteX5" fmla="*/ 61199 w 78041"/>
                <a:gd name="connsiteY5" fmla="*/ 4930 h 25222"/>
                <a:gd name="connsiteX6" fmla="*/ 48927 w 78041"/>
                <a:gd name="connsiteY6" fmla="*/ 1286 h 25222"/>
                <a:gd name="connsiteX7" fmla="*/ 29380 w 78041"/>
                <a:gd name="connsiteY7" fmla="*/ 1137 h 2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41" h="25222">
                  <a:moveTo>
                    <a:pt x="29352" y="1150"/>
                  </a:moveTo>
                  <a:cubicBezTo>
                    <a:pt x="19789" y="3854"/>
                    <a:pt x="10005" y="11878"/>
                    <a:pt x="0" y="25223"/>
                  </a:cubicBezTo>
                  <a:lnTo>
                    <a:pt x="78042" y="11756"/>
                  </a:lnTo>
                  <a:lnTo>
                    <a:pt x="77220" y="11353"/>
                  </a:lnTo>
                  <a:lnTo>
                    <a:pt x="68994" y="7925"/>
                  </a:lnTo>
                  <a:cubicBezTo>
                    <a:pt x="66073" y="6745"/>
                    <a:pt x="63474" y="5747"/>
                    <a:pt x="61199" y="4930"/>
                  </a:cubicBezTo>
                  <a:cubicBezTo>
                    <a:pt x="56728" y="3317"/>
                    <a:pt x="52638" y="2102"/>
                    <a:pt x="48927" y="1286"/>
                  </a:cubicBezTo>
                  <a:cubicBezTo>
                    <a:pt x="41468" y="-378"/>
                    <a:pt x="34953" y="-427"/>
                    <a:pt x="29380" y="1137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85A1C67-4280-6CDF-D153-D1333E240E9B}"/>
                </a:ext>
              </a:extLst>
            </p:cNvPr>
            <p:cNvSpPr/>
            <p:nvPr/>
          </p:nvSpPr>
          <p:spPr>
            <a:xfrm>
              <a:off x="4234031" y="2033963"/>
              <a:ext cx="699423" cy="812813"/>
            </a:xfrm>
            <a:custGeom>
              <a:avLst/>
              <a:gdLst>
                <a:gd name="connsiteX0" fmla="*/ 549666 w 699423"/>
                <a:gd name="connsiteY0" fmla="*/ 103475 h 812813"/>
                <a:gd name="connsiteX1" fmla="*/ 566282 w 699423"/>
                <a:gd name="connsiteY1" fmla="*/ 107830 h 812813"/>
                <a:gd name="connsiteX2" fmla="*/ 655714 w 699423"/>
                <a:gd name="connsiteY2" fmla="*/ 149626 h 812813"/>
                <a:gd name="connsiteX3" fmla="*/ 677217 w 699423"/>
                <a:gd name="connsiteY3" fmla="*/ 176243 h 812813"/>
                <a:gd name="connsiteX4" fmla="*/ 685586 w 699423"/>
                <a:gd name="connsiteY4" fmla="*/ 193188 h 812813"/>
                <a:gd name="connsiteX5" fmla="*/ 696644 w 699423"/>
                <a:gd name="connsiteY5" fmla="*/ 235754 h 812813"/>
                <a:gd name="connsiteX6" fmla="*/ 637312 w 699423"/>
                <a:gd name="connsiteY6" fmla="*/ 593173 h 812813"/>
                <a:gd name="connsiteX7" fmla="*/ 590644 w 699423"/>
                <a:gd name="connsiteY7" fmla="*/ 692546 h 812813"/>
                <a:gd name="connsiteX8" fmla="*/ 564800 w 699423"/>
                <a:gd name="connsiteY8" fmla="*/ 727673 h 812813"/>
                <a:gd name="connsiteX9" fmla="*/ 521474 w 699423"/>
                <a:gd name="connsiteY9" fmla="*/ 766057 h 812813"/>
                <a:gd name="connsiteX10" fmla="*/ 302009 w 699423"/>
                <a:gd name="connsiteY10" fmla="*/ 805160 h 812813"/>
                <a:gd name="connsiteX11" fmla="*/ 62259 w 699423"/>
                <a:gd name="connsiteY11" fmla="*/ 555377 h 812813"/>
                <a:gd name="connsiteX12" fmla="*/ 7049 w 699423"/>
                <a:gd name="connsiteY12" fmla="*/ 385661 h 812813"/>
                <a:gd name="connsiteX13" fmla="*/ 11066 w 699423"/>
                <a:gd name="connsiteY13" fmla="*/ 227177 h 812813"/>
                <a:gd name="connsiteX14" fmla="*/ 39467 w 699423"/>
                <a:gd name="connsiteY14" fmla="*/ 161564 h 812813"/>
                <a:gd name="connsiteX15" fmla="*/ 58992 w 699423"/>
                <a:gd name="connsiteY15" fmla="*/ 132663 h 812813"/>
                <a:gd name="connsiteX16" fmla="*/ 106140 w 699423"/>
                <a:gd name="connsiteY16" fmla="*/ 82969 h 812813"/>
                <a:gd name="connsiteX17" fmla="*/ 160685 w 699423"/>
                <a:gd name="connsiteY17" fmla="*/ 44473 h 812813"/>
                <a:gd name="connsiteX18" fmla="*/ 247448 w 699423"/>
                <a:gd name="connsiteY18" fmla="*/ 8754 h 812813"/>
                <a:gd name="connsiteX19" fmla="*/ 379416 w 699423"/>
                <a:gd name="connsiteY19" fmla="*/ 8893 h 812813"/>
                <a:gd name="connsiteX20" fmla="*/ 549666 w 699423"/>
                <a:gd name="connsiteY20" fmla="*/ 103475 h 81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9423" h="812813">
                  <a:moveTo>
                    <a:pt x="549666" y="103475"/>
                  </a:moveTo>
                  <a:lnTo>
                    <a:pt x="566282" y="107830"/>
                  </a:lnTo>
                  <a:cubicBezTo>
                    <a:pt x="600491" y="115047"/>
                    <a:pt x="630301" y="128979"/>
                    <a:pt x="655714" y="149626"/>
                  </a:cubicBezTo>
                  <a:cubicBezTo>
                    <a:pt x="663859" y="157006"/>
                    <a:pt x="671027" y="165878"/>
                    <a:pt x="677217" y="176243"/>
                  </a:cubicBezTo>
                  <a:lnTo>
                    <a:pt x="685586" y="193188"/>
                  </a:lnTo>
                  <a:cubicBezTo>
                    <a:pt x="690616" y="205325"/>
                    <a:pt x="694302" y="219514"/>
                    <a:pt x="696644" y="235754"/>
                  </a:cubicBezTo>
                  <a:cubicBezTo>
                    <a:pt x="707256" y="321237"/>
                    <a:pt x="687479" y="440376"/>
                    <a:pt x="637312" y="593173"/>
                  </a:cubicBezTo>
                  <a:cubicBezTo>
                    <a:pt x="622660" y="633344"/>
                    <a:pt x="607104" y="666468"/>
                    <a:pt x="590644" y="692546"/>
                  </a:cubicBezTo>
                  <a:cubicBezTo>
                    <a:pt x="582378" y="705683"/>
                    <a:pt x="573763" y="717392"/>
                    <a:pt x="564800" y="727673"/>
                  </a:cubicBezTo>
                  <a:cubicBezTo>
                    <a:pt x="560882" y="734246"/>
                    <a:pt x="546440" y="747041"/>
                    <a:pt x="521474" y="766057"/>
                  </a:cubicBezTo>
                  <a:cubicBezTo>
                    <a:pt x="444988" y="809839"/>
                    <a:pt x="371833" y="822873"/>
                    <a:pt x="302009" y="805160"/>
                  </a:cubicBezTo>
                  <a:cubicBezTo>
                    <a:pt x="213676" y="784056"/>
                    <a:pt x="133760" y="700795"/>
                    <a:pt x="62259" y="555377"/>
                  </a:cubicBezTo>
                  <a:cubicBezTo>
                    <a:pt x="36090" y="500012"/>
                    <a:pt x="17686" y="443440"/>
                    <a:pt x="7049" y="385661"/>
                  </a:cubicBezTo>
                  <a:cubicBezTo>
                    <a:pt x="-3538" y="327911"/>
                    <a:pt x="-2199" y="275083"/>
                    <a:pt x="11066" y="227177"/>
                  </a:cubicBezTo>
                  <a:cubicBezTo>
                    <a:pt x="17940" y="203596"/>
                    <a:pt x="27407" y="181725"/>
                    <a:pt x="39467" y="161564"/>
                  </a:cubicBezTo>
                  <a:lnTo>
                    <a:pt x="58992" y="132663"/>
                  </a:lnTo>
                  <a:cubicBezTo>
                    <a:pt x="73135" y="114271"/>
                    <a:pt x="88851" y="97706"/>
                    <a:pt x="106140" y="82969"/>
                  </a:cubicBezTo>
                  <a:cubicBezTo>
                    <a:pt x="123429" y="68231"/>
                    <a:pt x="141610" y="55399"/>
                    <a:pt x="160685" y="44473"/>
                  </a:cubicBezTo>
                  <a:cubicBezTo>
                    <a:pt x="170126" y="36510"/>
                    <a:pt x="199047" y="24604"/>
                    <a:pt x="247448" y="8754"/>
                  </a:cubicBezTo>
                  <a:cubicBezTo>
                    <a:pt x="292155" y="-2964"/>
                    <a:pt x="336145" y="-2918"/>
                    <a:pt x="379416" y="8893"/>
                  </a:cubicBezTo>
                  <a:cubicBezTo>
                    <a:pt x="427849" y="22236"/>
                    <a:pt x="484599" y="53764"/>
                    <a:pt x="549666" y="103475"/>
                  </a:cubicBezTo>
                </a:path>
              </a:pathLst>
            </a:custGeom>
            <a:solidFill>
              <a:srgbClr val="6B2725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2897209-04CF-66FA-3804-D49E86FFD161}"/>
                </a:ext>
              </a:extLst>
            </p:cNvPr>
            <p:cNvSpPr/>
            <p:nvPr/>
          </p:nvSpPr>
          <p:spPr>
            <a:xfrm>
              <a:off x="4354614" y="2834702"/>
              <a:ext cx="592332" cy="785293"/>
            </a:xfrm>
            <a:custGeom>
              <a:avLst/>
              <a:gdLst>
                <a:gd name="connsiteX0" fmla="*/ 90082 w 592332"/>
                <a:gd name="connsiteY0" fmla="*/ 38019 h 785293"/>
                <a:gd name="connsiteX1" fmla="*/ 308084 w 592332"/>
                <a:gd name="connsiteY1" fmla="*/ 19009 h 785293"/>
                <a:gd name="connsiteX2" fmla="*/ 526086 w 592332"/>
                <a:gd name="connsiteY2" fmla="*/ 0 h 785293"/>
                <a:gd name="connsiteX3" fmla="*/ 592332 w 592332"/>
                <a:gd name="connsiteY3" fmla="*/ 287578 h 785293"/>
                <a:gd name="connsiteX4" fmla="*/ 530864 w 592332"/>
                <a:gd name="connsiteY4" fmla="*/ 785294 h 785293"/>
                <a:gd name="connsiteX5" fmla="*/ 0 w 592332"/>
                <a:gd name="connsiteY5" fmla="*/ 753138 h 785293"/>
                <a:gd name="connsiteX6" fmla="*/ 90082 w 592332"/>
                <a:gd name="connsiteY6" fmla="*/ 38019 h 7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2332" h="785293">
                  <a:moveTo>
                    <a:pt x="90082" y="38019"/>
                  </a:moveTo>
                  <a:lnTo>
                    <a:pt x="308084" y="19009"/>
                  </a:lnTo>
                  <a:lnTo>
                    <a:pt x="526086" y="0"/>
                  </a:lnTo>
                  <a:cubicBezTo>
                    <a:pt x="548168" y="95860"/>
                    <a:pt x="570250" y="191719"/>
                    <a:pt x="592332" y="287578"/>
                  </a:cubicBezTo>
                  <a:cubicBezTo>
                    <a:pt x="571843" y="453483"/>
                    <a:pt x="551353" y="619389"/>
                    <a:pt x="530864" y="785294"/>
                  </a:cubicBezTo>
                  <a:cubicBezTo>
                    <a:pt x="353909" y="774575"/>
                    <a:pt x="176955" y="763856"/>
                    <a:pt x="0" y="753138"/>
                  </a:cubicBezTo>
                  <a:lnTo>
                    <a:pt x="90082" y="38019"/>
                  </a:lnTo>
                </a:path>
              </a:pathLst>
            </a:custGeom>
            <a:solidFill>
              <a:srgbClr val="206CB7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B3A4E5D-39A6-5C20-C120-8828D4A2C5F1}"/>
                </a:ext>
              </a:extLst>
            </p:cNvPr>
            <p:cNvSpPr/>
            <p:nvPr/>
          </p:nvSpPr>
          <p:spPr>
            <a:xfrm>
              <a:off x="4847538" y="3972928"/>
              <a:ext cx="5387" cy="6"/>
            </a:xfrm>
            <a:custGeom>
              <a:avLst/>
              <a:gdLst>
                <a:gd name="connsiteX0" fmla="*/ 0 w 5387"/>
                <a:gd name="connsiteY0" fmla="*/ 0 h 6"/>
                <a:gd name="connsiteX1" fmla="*/ 0 w 5387"/>
                <a:gd name="connsiteY1" fmla="*/ 3 h 6"/>
                <a:gd name="connsiteX2" fmla="*/ 0 w 5387"/>
                <a:gd name="connsiteY2" fmla="*/ 0 h 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7" h="6">
                  <a:moveTo>
                    <a:pt x="0" y="0"/>
                  </a:moveTo>
                  <a:lnTo>
                    <a:pt x="0" y="3"/>
                  </a:lnTo>
                  <a:cubicBezTo>
                    <a:pt x="0" y="8"/>
                    <a:pt x="0" y="7"/>
                    <a:pt x="0" y="0"/>
                  </a:cubicBezTo>
                </a:path>
              </a:pathLst>
            </a:custGeom>
            <a:solidFill>
              <a:srgbClr val="E04D69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B390478-5E1D-6713-31A3-5BF2E97BA780}"/>
                </a:ext>
              </a:extLst>
            </p:cNvPr>
            <p:cNvSpPr/>
            <p:nvPr/>
          </p:nvSpPr>
          <p:spPr>
            <a:xfrm>
              <a:off x="4521125" y="2151441"/>
              <a:ext cx="1734061" cy="2624285"/>
            </a:xfrm>
            <a:custGeom>
              <a:avLst/>
              <a:gdLst>
                <a:gd name="connsiteX0" fmla="*/ 368810 w 1734061"/>
                <a:gd name="connsiteY0" fmla="*/ 813173 h 2624285"/>
                <a:gd name="connsiteX1" fmla="*/ 813773 w 1734061"/>
                <a:gd name="connsiteY1" fmla="*/ 747203 h 2624285"/>
                <a:gd name="connsiteX2" fmla="*/ 1593956 w 1734061"/>
                <a:gd name="connsiteY2" fmla="*/ 0 h 2624285"/>
                <a:gd name="connsiteX3" fmla="*/ 1734062 w 1734061"/>
                <a:gd name="connsiteY3" fmla="*/ 167656 h 2624285"/>
                <a:gd name="connsiteX4" fmla="*/ 1319337 w 1734061"/>
                <a:gd name="connsiteY4" fmla="*/ 823249 h 2624285"/>
                <a:gd name="connsiteX5" fmla="*/ 1195718 w 1734061"/>
                <a:gd name="connsiteY5" fmla="*/ 942876 h 2624285"/>
                <a:gd name="connsiteX6" fmla="*/ 1000634 w 1734061"/>
                <a:gd name="connsiteY6" fmla="*/ 1067892 h 2624285"/>
                <a:gd name="connsiteX7" fmla="*/ 932621 w 1734061"/>
                <a:gd name="connsiteY7" fmla="*/ 1122356 h 2624285"/>
                <a:gd name="connsiteX8" fmla="*/ 848191 w 1734061"/>
                <a:gd name="connsiteY8" fmla="*/ 1243062 h 2624285"/>
                <a:gd name="connsiteX9" fmla="*/ 758274 w 1734061"/>
                <a:gd name="connsiteY9" fmla="*/ 1714197 h 2624285"/>
                <a:gd name="connsiteX10" fmla="*/ 737964 w 1734061"/>
                <a:gd name="connsiteY10" fmla="*/ 2521816 h 2624285"/>
                <a:gd name="connsiteX11" fmla="*/ 0 w 1734061"/>
                <a:gd name="connsiteY11" fmla="*/ 2624285 h 2624285"/>
                <a:gd name="connsiteX12" fmla="*/ 368810 w 1734061"/>
                <a:gd name="connsiteY12" fmla="*/ 813173 h 26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4061" h="2624285">
                  <a:moveTo>
                    <a:pt x="368810" y="813173"/>
                  </a:moveTo>
                  <a:lnTo>
                    <a:pt x="813773" y="747203"/>
                  </a:lnTo>
                  <a:lnTo>
                    <a:pt x="1593956" y="0"/>
                  </a:lnTo>
                  <a:lnTo>
                    <a:pt x="1734062" y="167656"/>
                  </a:lnTo>
                  <a:cubicBezTo>
                    <a:pt x="1540093" y="517759"/>
                    <a:pt x="1401851" y="736290"/>
                    <a:pt x="1319337" y="823249"/>
                  </a:cubicBezTo>
                  <a:cubicBezTo>
                    <a:pt x="1250542" y="897479"/>
                    <a:pt x="1209335" y="937354"/>
                    <a:pt x="1195718" y="942876"/>
                  </a:cubicBezTo>
                  <a:lnTo>
                    <a:pt x="1000634" y="1067892"/>
                  </a:lnTo>
                  <a:cubicBezTo>
                    <a:pt x="976643" y="1083797"/>
                    <a:pt x="953972" y="1101951"/>
                    <a:pt x="932621" y="1122356"/>
                  </a:cubicBezTo>
                  <a:cubicBezTo>
                    <a:pt x="882101" y="1180046"/>
                    <a:pt x="853957" y="1220281"/>
                    <a:pt x="848191" y="1243062"/>
                  </a:cubicBezTo>
                  <a:cubicBezTo>
                    <a:pt x="801526" y="1349243"/>
                    <a:pt x="771553" y="1506288"/>
                    <a:pt x="758274" y="1714197"/>
                  </a:cubicBezTo>
                  <a:cubicBezTo>
                    <a:pt x="745247" y="1881500"/>
                    <a:pt x="738478" y="2150706"/>
                    <a:pt x="737964" y="2521816"/>
                  </a:cubicBezTo>
                  <a:lnTo>
                    <a:pt x="0" y="2624285"/>
                  </a:lnTo>
                  <a:lnTo>
                    <a:pt x="368810" y="813173"/>
                  </a:lnTo>
                </a:path>
              </a:pathLst>
            </a:custGeom>
            <a:solidFill>
              <a:srgbClr val="206CB7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0A5C8E5-28C4-5CDA-CBAA-1F429C79EDF5}"/>
                </a:ext>
              </a:extLst>
            </p:cNvPr>
            <p:cNvSpPr/>
            <p:nvPr/>
          </p:nvSpPr>
          <p:spPr>
            <a:xfrm>
              <a:off x="6096228" y="2224853"/>
              <a:ext cx="5387" cy="6"/>
            </a:xfrm>
            <a:custGeom>
              <a:avLst/>
              <a:gdLst>
                <a:gd name="connsiteX0" fmla="*/ 0 w 5387"/>
                <a:gd name="connsiteY0" fmla="*/ 0 h 6"/>
                <a:gd name="connsiteX1" fmla="*/ 0 w 5387"/>
                <a:gd name="connsiteY1" fmla="*/ 3 h 6"/>
                <a:gd name="connsiteX2" fmla="*/ 0 w 5387"/>
                <a:gd name="connsiteY2" fmla="*/ 0 h 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87" h="6">
                  <a:moveTo>
                    <a:pt x="0" y="0"/>
                  </a:moveTo>
                  <a:lnTo>
                    <a:pt x="0" y="3"/>
                  </a:lnTo>
                  <a:cubicBezTo>
                    <a:pt x="0" y="8"/>
                    <a:pt x="0" y="7"/>
                    <a:pt x="0" y="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30FF8E3-4D59-B4BE-614D-D7C5553E5DE0}"/>
                </a:ext>
              </a:extLst>
            </p:cNvPr>
            <p:cNvSpPr/>
            <p:nvPr/>
          </p:nvSpPr>
          <p:spPr>
            <a:xfrm>
              <a:off x="6296277" y="2197791"/>
              <a:ext cx="129104" cy="123546"/>
            </a:xfrm>
            <a:custGeom>
              <a:avLst/>
              <a:gdLst>
                <a:gd name="connsiteX0" fmla="*/ 129009 w 129104"/>
                <a:gd name="connsiteY0" fmla="*/ 56485 h 123546"/>
                <a:gd name="connsiteX1" fmla="*/ 129105 w 129104"/>
                <a:gd name="connsiteY1" fmla="*/ 64894 h 123546"/>
                <a:gd name="connsiteX2" fmla="*/ 107934 w 129104"/>
                <a:gd name="connsiteY2" fmla="*/ 107313 h 123546"/>
                <a:gd name="connsiteX3" fmla="*/ 60811 w 129104"/>
                <a:gd name="connsiteY3" fmla="*/ 123526 h 123546"/>
                <a:gd name="connsiteX4" fmla="*/ 16624 w 129104"/>
                <a:gd name="connsiteY4" fmla="*/ 103583 h 123546"/>
                <a:gd name="connsiteX5" fmla="*/ 7142 w 129104"/>
                <a:gd name="connsiteY5" fmla="*/ 90600 h 123546"/>
                <a:gd name="connsiteX6" fmla="*/ 3758 w 129104"/>
                <a:gd name="connsiteY6" fmla="*/ 83222 h 123546"/>
                <a:gd name="connsiteX7" fmla="*/ 116 w 129104"/>
                <a:gd name="connsiteY7" fmla="*/ 67031 h 123546"/>
                <a:gd name="connsiteX8" fmla="*/ 15427 w 129104"/>
                <a:gd name="connsiteY8" fmla="*/ 21918 h 123546"/>
                <a:gd name="connsiteX9" fmla="*/ 59521 w 129104"/>
                <a:gd name="connsiteY9" fmla="*/ 143 h 123546"/>
                <a:gd name="connsiteX10" fmla="*/ 106568 w 129104"/>
                <a:gd name="connsiteY10" fmla="*/ 14461 h 123546"/>
                <a:gd name="connsiteX11" fmla="*/ 129009 w 129104"/>
                <a:gd name="connsiteY11" fmla="*/ 56485 h 12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104" h="123546">
                  <a:moveTo>
                    <a:pt x="129009" y="56485"/>
                  </a:moveTo>
                  <a:lnTo>
                    <a:pt x="129105" y="64894"/>
                  </a:lnTo>
                  <a:cubicBezTo>
                    <a:pt x="127694" y="81967"/>
                    <a:pt x="120637" y="96107"/>
                    <a:pt x="107934" y="107313"/>
                  </a:cubicBezTo>
                  <a:cubicBezTo>
                    <a:pt x="95136" y="118519"/>
                    <a:pt x="79429" y="123923"/>
                    <a:pt x="60811" y="123526"/>
                  </a:cubicBezTo>
                  <a:cubicBezTo>
                    <a:pt x="42975" y="122301"/>
                    <a:pt x="28245" y="115654"/>
                    <a:pt x="16624" y="103583"/>
                  </a:cubicBezTo>
                  <a:cubicBezTo>
                    <a:pt x="12897" y="99679"/>
                    <a:pt x="9737" y="95351"/>
                    <a:pt x="7142" y="90600"/>
                  </a:cubicBezTo>
                  <a:lnTo>
                    <a:pt x="3758" y="83222"/>
                  </a:lnTo>
                  <a:cubicBezTo>
                    <a:pt x="1812" y="78114"/>
                    <a:pt x="598" y="72717"/>
                    <a:pt x="116" y="67031"/>
                  </a:cubicBezTo>
                  <a:cubicBezTo>
                    <a:pt x="-852" y="49538"/>
                    <a:pt x="4252" y="34500"/>
                    <a:pt x="15427" y="21918"/>
                  </a:cubicBezTo>
                  <a:cubicBezTo>
                    <a:pt x="26602" y="9335"/>
                    <a:pt x="41300" y="2077"/>
                    <a:pt x="59521" y="143"/>
                  </a:cubicBezTo>
                  <a:cubicBezTo>
                    <a:pt x="77814" y="-910"/>
                    <a:pt x="93496" y="3862"/>
                    <a:pt x="106568" y="14461"/>
                  </a:cubicBezTo>
                  <a:cubicBezTo>
                    <a:pt x="119640" y="25060"/>
                    <a:pt x="127120" y="39068"/>
                    <a:pt x="129009" y="56485"/>
                  </a:cubicBezTo>
                </a:path>
              </a:pathLst>
            </a:custGeom>
            <a:solidFill>
              <a:srgbClr val="FF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8D0C02E-5F06-F0DD-E323-09E066B3D14D}"/>
                </a:ext>
              </a:extLst>
            </p:cNvPr>
            <p:cNvSpPr/>
            <p:nvPr/>
          </p:nvSpPr>
          <p:spPr>
            <a:xfrm>
              <a:off x="6321258" y="2225771"/>
              <a:ext cx="76257" cy="76258"/>
            </a:xfrm>
            <a:custGeom>
              <a:avLst/>
              <a:gdLst>
                <a:gd name="connsiteX0" fmla="*/ 68821 w 76257"/>
                <a:gd name="connsiteY0" fmla="*/ 15529 h 76258"/>
                <a:gd name="connsiteX1" fmla="*/ 71607 w 76257"/>
                <a:gd name="connsiteY1" fmla="*/ 19900 h 76258"/>
                <a:gd name="connsiteX2" fmla="*/ 74775 w 76257"/>
                <a:gd name="connsiteY2" fmla="*/ 48616 h 76258"/>
                <a:gd name="connsiteX3" fmla="*/ 56359 w 76257"/>
                <a:gd name="connsiteY3" fmla="*/ 71608 h 76258"/>
                <a:gd name="connsiteX4" fmla="*/ 27643 w 76257"/>
                <a:gd name="connsiteY4" fmla="*/ 74776 h 76258"/>
                <a:gd name="connsiteX5" fmla="*/ 4651 w 76257"/>
                <a:gd name="connsiteY5" fmla="*/ 56358 h 76258"/>
                <a:gd name="connsiteX6" fmla="*/ 1482 w 76257"/>
                <a:gd name="connsiteY6" fmla="*/ 27642 h 76258"/>
                <a:gd name="connsiteX7" fmla="*/ 19899 w 76257"/>
                <a:gd name="connsiteY7" fmla="*/ 4650 h 76258"/>
                <a:gd name="connsiteX8" fmla="*/ 48615 w 76257"/>
                <a:gd name="connsiteY8" fmla="*/ 1483 h 76258"/>
                <a:gd name="connsiteX9" fmla="*/ 57611 w 76257"/>
                <a:gd name="connsiteY9" fmla="*/ 5358 h 76258"/>
                <a:gd name="connsiteX10" fmla="*/ 61716 w 76257"/>
                <a:gd name="connsiteY10" fmla="*/ 8177 h 76258"/>
                <a:gd name="connsiteX11" fmla="*/ 68821 w 76257"/>
                <a:gd name="connsiteY11" fmla="*/ 15529 h 7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57" h="76258">
                  <a:moveTo>
                    <a:pt x="68821" y="15529"/>
                  </a:moveTo>
                  <a:lnTo>
                    <a:pt x="71607" y="19900"/>
                  </a:lnTo>
                  <a:cubicBezTo>
                    <a:pt x="76458" y="29269"/>
                    <a:pt x="77514" y="38841"/>
                    <a:pt x="74775" y="48616"/>
                  </a:cubicBezTo>
                  <a:cubicBezTo>
                    <a:pt x="71989" y="58420"/>
                    <a:pt x="65850" y="66084"/>
                    <a:pt x="56359" y="71608"/>
                  </a:cubicBezTo>
                  <a:cubicBezTo>
                    <a:pt x="46990" y="76459"/>
                    <a:pt x="37419" y="77515"/>
                    <a:pt x="27643" y="74776"/>
                  </a:cubicBezTo>
                  <a:cubicBezTo>
                    <a:pt x="17839" y="71989"/>
                    <a:pt x="10175" y="65850"/>
                    <a:pt x="4651" y="56358"/>
                  </a:cubicBezTo>
                  <a:cubicBezTo>
                    <a:pt x="-200" y="46990"/>
                    <a:pt x="-1256" y="37417"/>
                    <a:pt x="1482" y="27642"/>
                  </a:cubicBezTo>
                  <a:cubicBezTo>
                    <a:pt x="4269" y="17838"/>
                    <a:pt x="10408" y="10174"/>
                    <a:pt x="19899" y="4650"/>
                  </a:cubicBezTo>
                  <a:cubicBezTo>
                    <a:pt x="29268" y="-200"/>
                    <a:pt x="38840" y="-1256"/>
                    <a:pt x="48615" y="1483"/>
                  </a:cubicBezTo>
                  <a:cubicBezTo>
                    <a:pt x="51760" y="2379"/>
                    <a:pt x="54759" y="3670"/>
                    <a:pt x="57611" y="5358"/>
                  </a:cubicBezTo>
                  <a:lnTo>
                    <a:pt x="61716" y="8177"/>
                  </a:lnTo>
                  <a:cubicBezTo>
                    <a:pt x="64357" y="10251"/>
                    <a:pt x="66726" y="12702"/>
                    <a:pt x="68821" y="15529"/>
                  </a:cubicBezTo>
                </a:path>
              </a:pathLst>
            </a:custGeom>
            <a:solidFill>
              <a:srgbClr val="C92121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A716C35-4BF3-7B18-A5DA-B9D6FF09B018}"/>
                </a:ext>
              </a:extLst>
            </p:cNvPr>
            <p:cNvSpPr/>
            <p:nvPr/>
          </p:nvSpPr>
          <p:spPr>
            <a:xfrm>
              <a:off x="4209061" y="1869721"/>
              <a:ext cx="730964" cy="547324"/>
            </a:xfrm>
            <a:custGeom>
              <a:avLst/>
              <a:gdLst>
                <a:gd name="connsiteX0" fmla="*/ 0 w 730964"/>
                <a:gd name="connsiteY0" fmla="*/ 47377 h 547324"/>
                <a:gd name="connsiteX1" fmla="*/ 17148 w 730964"/>
                <a:gd name="connsiteY1" fmla="*/ 457291 h 547324"/>
                <a:gd name="connsiteX2" fmla="*/ 404343 w 730964"/>
                <a:gd name="connsiteY2" fmla="*/ 546670 h 547324"/>
                <a:gd name="connsiteX3" fmla="*/ 548086 w 730964"/>
                <a:gd name="connsiteY3" fmla="*/ 519364 h 547324"/>
                <a:gd name="connsiteX4" fmla="*/ 730899 w 730964"/>
                <a:gd name="connsiteY4" fmla="*/ 429581 h 547324"/>
                <a:gd name="connsiteX5" fmla="*/ 730965 w 730964"/>
                <a:gd name="connsiteY5" fmla="*/ 0 h 547324"/>
                <a:gd name="connsiteX6" fmla="*/ 0 w 730964"/>
                <a:gd name="connsiteY6" fmla="*/ 47377 h 54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0964" h="547324">
                  <a:moveTo>
                    <a:pt x="0" y="47377"/>
                  </a:moveTo>
                  <a:lnTo>
                    <a:pt x="17148" y="457291"/>
                  </a:lnTo>
                  <a:cubicBezTo>
                    <a:pt x="151491" y="522432"/>
                    <a:pt x="280556" y="552224"/>
                    <a:pt x="404343" y="546670"/>
                  </a:cubicBezTo>
                  <a:cubicBezTo>
                    <a:pt x="449595" y="545680"/>
                    <a:pt x="497509" y="536578"/>
                    <a:pt x="548086" y="519364"/>
                  </a:cubicBezTo>
                  <a:cubicBezTo>
                    <a:pt x="597646" y="501924"/>
                    <a:pt x="658583" y="471997"/>
                    <a:pt x="730899" y="429581"/>
                  </a:cubicBezTo>
                  <a:lnTo>
                    <a:pt x="730965" y="0"/>
                  </a:lnTo>
                  <a:lnTo>
                    <a:pt x="0" y="47377"/>
                  </a:lnTo>
                </a:path>
              </a:pathLst>
            </a:custGeom>
            <a:solidFill>
              <a:srgbClr val="2E373D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48FA7AD-053B-3B96-999C-D92A7E9F66B2}"/>
                </a:ext>
              </a:extLst>
            </p:cNvPr>
            <p:cNvSpPr/>
            <p:nvPr/>
          </p:nvSpPr>
          <p:spPr>
            <a:xfrm>
              <a:off x="3897730" y="1682630"/>
              <a:ext cx="1289355" cy="549065"/>
            </a:xfrm>
            <a:custGeom>
              <a:avLst/>
              <a:gdLst>
                <a:gd name="connsiteX0" fmla="*/ 0 w 1289355"/>
                <a:gd name="connsiteY0" fmla="*/ 342467 h 549065"/>
                <a:gd name="connsiteX1" fmla="*/ 0 w 1289355"/>
                <a:gd name="connsiteY1" fmla="*/ 342470 h 549065"/>
                <a:gd name="connsiteX2" fmla="*/ 561467 w 1289355"/>
                <a:gd name="connsiteY2" fmla="*/ 0 h 549065"/>
                <a:gd name="connsiteX3" fmla="*/ 1289355 w 1289355"/>
                <a:gd name="connsiteY3" fmla="*/ 186371 h 549065"/>
                <a:gd name="connsiteX4" fmla="*/ 746149 w 1289355"/>
                <a:gd name="connsiteY4" fmla="*/ 549066 h 549065"/>
                <a:gd name="connsiteX5" fmla="*/ 0 w 1289355"/>
                <a:gd name="connsiteY5" fmla="*/ 342467 h 5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9355" h="549065">
                  <a:moveTo>
                    <a:pt x="0" y="342467"/>
                  </a:moveTo>
                  <a:lnTo>
                    <a:pt x="0" y="342470"/>
                  </a:lnTo>
                  <a:cubicBezTo>
                    <a:pt x="187156" y="228315"/>
                    <a:pt x="374311" y="114159"/>
                    <a:pt x="561467" y="0"/>
                  </a:cubicBezTo>
                  <a:lnTo>
                    <a:pt x="1289355" y="186371"/>
                  </a:lnTo>
                  <a:lnTo>
                    <a:pt x="746149" y="549066"/>
                  </a:lnTo>
                  <a:lnTo>
                    <a:pt x="0" y="342467"/>
                  </a:lnTo>
                </a:path>
              </a:pathLst>
            </a:custGeom>
            <a:solidFill>
              <a:srgbClr val="222B32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CB8432F-9A5E-F558-7005-B436569C2424}"/>
                </a:ext>
              </a:extLst>
            </p:cNvPr>
            <p:cNvSpPr/>
            <p:nvPr/>
          </p:nvSpPr>
          <p:spPr>
            <a:xfrm>
              <a:off x="3024876" y="1939063"/>
              <a:ext cx="338202" cy="471766"/>
            </a:xfrm>
            <a:custGeom>
              <a:avLst/>
              <a:gdLst>
                <a:gd name="connsiteX0" fmla="*/ 338203 w 338202"/>
                <a:gd name="connsiteY0" fmla="*/ 314850 h 471766"/>
                <a:gd name="connsiteX1" fmla="*/ 338203 w 338202"/>
                <a:gd name="connsiteY1" fmla="*/ 314856 h 471766"/>
                <a:gd name="connsiteX2" fmla="*/ 261309 w 338202"/>
                <a:gd name="connsiteY2" fmla="*/ 224839 h 471766"/>
                <a:gd name="connsiteX3" fmla="*/ 298967 w 338202"/>
                <a:gd name="connsiteY3" fmla="*/ 162126 h 471766"/>
                <a:gd name="connsiteX4" fmla="*/ 305476 w 338202"/>
                <a:gd name="connsiteY4" fmla="*/ 126950 h 471766"/>
                <a:gd name="connsiteX5" fmla="*/ 291662 w 338202"/>
                <a:gd name="connsiteY5" fmla="*/ 110844 h 471766"/>
                <a:gd name="connsiteX6" fmla="*/ 282679 w 338202"/>
                <a:gd name="connsiteY6" fmla="*/ 114688 h 471766"/>
                <a:gd name="connsiteX7" fmla="*/ 265393 w 338202"/>
                <a:gd name="connsiteY7" fmla="*/ 131815 h 471766"/>
                <a:gd name="connsiteX8" fmla="*/ 256363 w 338202"/>
                <a:gd name="connsiteY8" fmla="*/ 137624 h 471766"/>
                <a:gd name="connsiteX9" fmla="*/ 235737 w 338202"/>
                <a:gd name="connsiteY9" fmla="*/ 125553 h 471766"/>
                <a:gd name="connsiteX10" fmla="*/ 229024 w 338202"/>
                <a:gd name="connsiteY10" fmla="*/ 88934 h 471766"/>
                <a:gd name="connsiteX11" fmla="*/ 254485 w 338202"/>
                <a:gd name="connsiteY11" fmla="*/ 43288 h 471766"/>
                <a:gd name="connsiteX12" fmla="*/ 229774 w 338202"/>
                <a:gd name="connsiteY12" fmla="*/ 2230 h 471766"/>
                <a:gd name="connsiteX13" fmla="*/ 85453 w 338202"/>
                <a:gd name="connsiteY13" fmla="*/ 56255 h 471766"/>
                <a:gd name="connsiteX14" fmla="*/ 25879 w 338202"/>
                <a:gd name="connsiteY14" fmla="*/ 113732 h 471766"/>
                <a:gd name="connsiteX15" fmla="*/ 4389 w 338202"/>
                <a:gd name="connsiteY15" fmla="*/ 151496 h 471766"/>
                <a:gd name="connsiteX16" fmla="*/ 1 w 338202"/>
                <a:gd name="connsiteY16" fmla="*/ 176279 h 471766"/>
                <a:gd name="connsiteX17" fmla="*/ 4075 w 338202"/>
                <a:gd name="connsiteY17" fmla="*/ 200259 h 471766"/>
                <a:gd name="connsiteX18" fmla="*/ 8828 w 338202"/>
                <a:gd name="connsiteY18" fmla="*/ 211987 h 471766"/>
                <a:gd name="connsiteX19" fmla="*/ 22796 w 338202"/>
                <a:gd name="connsiteY19" fmla="*/ 235011 h 471766"/>
                <a:gd name="connsiteX20" fmla="*/ 86429 w 338202"/>
                <a:gd name="connsiteY20" fmla="*/ 301986 h 471766"/>
                <a:gd name="connsiteX21" fmla="*/ 211735 w 338202"/>
                <a:gd name="connsiteY21" fmla="*/ 471767 h 471766"/>
                <a:gd name="connsiteX22" fmla="*/ 338203 w 338202"/>
                <a:gd name="connsiteY22" fmla="*/ 314850 h 47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8202" h="471766">
                  <a:moveTo>
                    <a:pt x="338203" y="314850"/>
                  </a:moveTo>
                  <a:lnTo>
                    <a:pt x="338203" y="314856"/>
                  </a:lnTo>
                  <a:lnTo>
                    <a:pt x="261309" y="224839"/>
                  </a:lnTo>
                  <a:cubicBezTo>
                    <a:pt x="279882" y="197725"/>
                    <a:pt x="292434" y="176820"/>
                    <a:pt x="298967" y="162126"/>
                  </a:cubicBezTo>
                  <a:cubicBezTo>
                    <a:pt x="304813" y="150202"/>
                    <a:pt x="306983" y="138477"/>
                    <a:pt x="305476" y="126950"/>
                  </a:cubicBezTo>
                  <a:cubicBezTo>
                    <a:pt x="303150" y="116612"/>
                    <a:pt x="298545" y="111243"/>
                    <a:pt x="291662" y="110844"/>
                  </a:cubicBezTo>
                  <a:cubicBezTo>
                    <a:pt x="290071" y="110353"/>
                    <a:pt x="287077" y="111634"/>
                    <a:pt x="282679" y="114688"/>
                  </a:cubicBezTo>
                  <a:lnTo>
                    <a:pt x="265393" y="131815"/>
                  </a:lnTo>
                  <a:cubicBezTo>
                    <a:pt x="260416" y="135810"/>
                    <a:pt x="257406" y="137747"/>
                    <a:pt x="256363" y="137624"/>
                  </a:cubicBezTo>
                  <a:cubicBezTo>
                    <a:pt x="250275" y="140315"/>
                    <a:pt x="243400" y="136292"/>
                    <a:pt x="235737" y="125553"/>
                  </a:cubicBezTo>
                  <a:cubicBezTo>
                    <a:pt x="228877" y="114500"/>
                    <a:pt x="226639" y="102294"/>
                    <a:pt x="229024" y="88934"/>
                  </a:cubicBezTo>
                  <a:cubicBezTo>
                    <a:pt x="230219" y="79354"/>
                    <a:pt x="238706" y="64139"/>
                    <a:pt x="254485" y="43288"/>
                  </a:cubicBezTo>
                  <a:cubicBezTo>
                    <a:pt x="251952" y="19494"/>
                    <a:pt x="243715" y="5808"/>
                    <a:pt x="229774" y="2230"/>
                  </a:cubicBezTo>
                  <a:cubicBezTo>
                    <a:pt x="194365" y="-6723"/>
                    <a:pt x="146258" y="11285"/>
                    <a:pt x="85453" y="56255"/>
                  </a:cubicBezTo>
                  <a:cubicBezTo>
                    <a:pt x="54529" y="81274"/>
                    <a:pt x="34671" y="100433"/>
                    <a:pt x="25879" y="113732"/>
                  </a:cubicBezTo>
                  <a:cubicBezTo>
                    <a:pt x="11597" y="134680"/>
                    <a:pt x="4433" y="147268"/>
                    <a:pt x="4389" y="151496"/>
                  </a:cubicBezTo>
                  <a:cubicBezTo>
                    <a:pt x="1423" y="159893"/>
                    <a:pt x="-40" y="168154"/>
                    <a:pt x="1" y="176279"/>
                  </a:cubicBezTo>
                  <a:cubicBezTo>
                    <a:pt x="66" y="184397"/>
                    <a:pt x="1424" y="192391"/>
                    <a:pt x="4075" y="200259"/>
                  </a:cubicBezTo>
                  <a:lnTo>
                    <a:pt x="8828" y="211987"/>
                  </a:lnTo>
                  <a:cubicBezTo>
                    <a:pt x="12579" y="219749"/>
                    <a:pt x="17235" y="227424"/>
                    <a:pt x="22796" y="235011"/>
                  </a:cubicBezTo>
                  <a:cubicBezTo>
                    <a:pt x="40515" y="257674"/>
                    <a:pt x="61726" y="279998"/>
                    <a:pt x="86429" y="301986"/>
                  </a:cubicBezTo>
                  <a:lnTo>
                    <a:pt x="211735" y="471767"/>
                  </a:lnTo>
                  <a:lnTo>
                    <a:pt x="338203" y="314850"/>
                  </a:lnTo>
                </a:path>
              </a:pathLst>
            </a:custGeom>
            <a:solidFill>
              <a:srgbClr val="FFBFA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80F3A9D-7802-53B6-45CA-35AA50567537}"/>
                </a:ext>
              </a:extLst>
            </p:cNvPr>
            <p:cNvSpPr/>
            <p:nvPr/>
          </p:nvSpPr>
          <p:spPr>
            <a:xfrm>
              <a:off x="3152631" y="2155828"/>
              <a:ext cx="1757947" cy="2624285"/>
            </a:xfrm>
            <a:custGeom>
              <a:avLst/>
              <a:gdLst>
                <a:gd name="connsiteX0" fmla="*/ 1389139 w 1757947"/>
                <a:gd name="connsiteY0" fmla="*/ 813174 h 2624285"/>
                <a:gd name="connsiteX1" fmla="*/ 944176 w 1757947"/>
                <a:gd name="connsiteY1" fmla="*/ 747203 h 2624285"/>
                <a:gd name="connsiteX2" fmla="*/ 163991 w 1757947"/>
                <a:gd name="connsiteY2" fmla="*/ 0 h 2624285"/>
                <a:gd name="connsiteX3" fmla="*/ 0 w 1757947"/>
                <a:gd name="connsiteY3" fmla="*/ 166138 h 2624285"/>
                <a:gd name="connsiteX4" fmla="*/ 436252 w 1757947"/>
                <a:gd name="connsiteY4" fmla="*/ 823099 h 2624285"/>
                <a:gd name="connsiteX5" fmla="*/ 563031 w 1757947"/>
                <a:gd name="connsiteY5" fmla="*/ 942927 h 2624285"/>
                <a:gd name="connsiteX6" fmla="*/ 759106 w 1757947"/>
                <a:gd name="connsiteY6" fmla="*/ 1068007 h 2624285"/>
                <a:gd name="connsiteX7" fmla="*/ 826625 w 1757947"/>
                <a:gd name="connsiteY7" fmla="*/ 1122440 h 2624285"/>
                <a:gd name="connsiteX8" fmla="*/ 910051 w 1757947"/>
                <a:gd name="connsiteY8" fmla="*/ 1243082 h 2624285"/>
                <a:gd name="connsiteX9" fmla="*/ 999061 w 1757947"/>
                <a:gd name="connsiteY9" fmla="*/ 1714158 h 2624285"/>
                <a:gd name="connsiteX10" fmla="*/ 1019984 w 1757947"/>
                <a:gd name="connsiteY10" fmla="*/ 2521815 h 2624285"/>
                <a:gd name="connsiteX11" fmla="*/ 1757948 w 1757947"/>
                <a:gd name="connsiteY11" fmla="*/ 2624285 h 2624285"/>
                <a:gd name="connsiteX12" fmla="*/ 1389139 w 1757947"/>
                <a:gd name="connsiteY12" fmla="*/ 813174 h 262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57947" h="2624285">
                  <a:moveTo>
                    <a:pt x="1389139" y="813174"/>
                  </a:moveTo>
                  <a:lnTo>
                    <a:pt x="944176" y="747203"/>
                  </a:lnTo>
                  <a:lnTo>
                    <a:pt x="163991" y="0"/>
                  </a:lnTo>
                  <a:lnTo>
                    <a:pt x="0" y="166138"/>
                  </a:lnTo>
                  <a:cubicBezTo>
                    <a:pt x="205902" y="516998"/>
                    <a:pt x="351319" y="735986"/>
                    <a:pt x="436252" y="823099"/>
                  </a:cubicBezTo>
                  <a:cubicBezTo>
                    <a:pt x="507140" y="897462"/>
                    <a:pt x="549400" y="937404"/>
                    <a:pt x="563031" y="942927"/>
                  </a:cubicBezTo>
                  <a:lnTo>
                    <a:pt x="759106" y="1068007"/>
                  </a:lnTo>
                  <a:cubicBezTo>
                    <a:pt x="782980" y="1083904"/>
                    <a:pt x="805487" y="1102048"/>
                    <a:pt x="826625" y="1122440"/>
                  </a:cubicBezTo>
                  <a:cubicBezTo>
                    <a:pt x="876585" y="1180094"/>
                    <a:pt x="904394" y="1220307"/>
                    <a:pt x="910051" y="1243082"/>
                  </a:cubicBezTo>
                  <a:cubicBezTo>
                    <a:pt x="956085" y="1349222"/>
                    <a:pt x="985756" y="1506248"/>
                    <a:pt x="999061" y="1714158"/>
                  </a:cubicBezTo>
                  <a:cubicBezTo>
                    <a:pt x="1012072" y="1881460"/>
                    <a:pt x="1019046" y="2150679"/>
                    <a:pt x="1019984" y="2521815"/>
                  </a:cubicBezTo>
                  <a:lnTo>
                    <a:pt x="1757948" y="2624285"/>
                  </a:lnTo>
                  <a:lnTo>
                    <a:pt x="1389139" y="813174"/>
                  </a:lnTo>
                </a:path>
              </a:pathLst>
            </a:custGeom>
            <a:solidFill>
              <a:srgbClr val="206CB7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7C94E61-9DA8-E095-A66D-9E4197891B87}"/>
                </a:ext>
              </a:extLst>
            </p:cNvPr>
            <p:cNvSpPr/>
            <p:nvPr/>
          </p:nvSpPr>
          <p:spPr>
            <a:xfrm>
              <a:off x="4028685" y="3410199"/>
              <a:ext cx="1375581" cy="1557548"/>
            </a:xfrm>
            <a:custGeom>
              <a:avLst/>
              <a:gdLst>
                <a:gd name="connsiteX0" fmla="*/ 0 w 1375581"/>
                <a:gd name="connsiteY0" fmla="*/ 0 h 1557548"/>
                <a:gd name="connsiteX1" fmla="*/ 687790 w 1375581"/>
                <a:gd name="connsiteY1" fmla="*/ 3 h 1557548"/>
                <a:gd name="connsiteX2" fmla="*/ 1375581 w 1375581"/>
                <a:gd name="connsiteY2" fmla="*/ 6 h 1557548"/>
                <a:gd name="connsiteX3" fmla="*/ 1375581 w 1375581"/>
                <a:gd name="connsiteY3" fmla="*/ 1557544 h 1557548"/>
                <a:gd name="connsiteX4" fmla="*/ 0 w 1375581"/>
                <a:gd name="connsiteY4" fmla="*/ 1557549 h 1557548"/>
                <a:gd name="connsiteX5" fmla="*/ 0 w 1375581"/>
                <a:gd name="connsiteY5" fmla="*/ 0 h 155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5581" h="1557548">
                  <a:moveTo>
                    <a:pt x="0" y="0"/>
                  </a:moveTo>
                  <a:lnTo>
                    <a:pt x="687790" y="3"/>
                  </a:lnTo>
                  <a:lnTo>
                    <a:pt x="1375581" y="6"/>
                  </a:lnTo>
                  <a:cubicBezTo>
                    <a:pt x="1375581" y="519185"/>
                    <a:pt x="1375581" y="1038364"/>
                    <a:pt x="1375581" y="1557544"/>
                  </a:cubicBezTo>
                  <a:cubicBezTo>
                    <a:pt x="917054" y="1557545"/>
                    <a:pt x="458527" y="1557547"/>
                    <a:pt x="0" y="1557549"/>
                  </a:cubicBezTo>
                  <a:cubicBezTo>
                    <a:pt x="0" y="1038366"/>
                    <a:pt x="0" y="519183"/>
                    <a:pt x="0" y="0"/>
                  </a:cubicBezTo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C25B6A1-B4D0-90A0-BECB-70FACDBDF41C}"/>
                </a:ext>
              </a:extLst>
            </p:cNvPr>
            <p:cNvSpPr/>
            <p:nvPr/>
          </p:nvSpPr>
          <p:spPr>
            <a:xfrm>
              <a:off x="2218894" y="650528"/>
              <a:ext cx="1127336" cy="1127370"/>
            </a:xfrm>
            <a:custGeom>
              <a:avLst/>
              <a:gdLst>
                <a:gd name="connsiteX0" fmla="*/ 563669 w 1127336"/>
                <a:gd name="connsiteY0" fmla="*/ 0 h 1127370"/>
                <a:gd name="connsiteX1" fmla="*/ 1127337 w 1127336"/>
                <a:gd name="connsiteY1" fmla="*/ 563670 h 1127370"/>
                <a:gd name="connsiteX2" fmla="*/ 563669 w 1127336"/>
                <a:gd name="connsiteY2" fmla="*/ 1127371 h 1127370"/>
                <a:gd name="connsiteX3" fmla="*/ 0 w 1127336"/>
                <a:gd name="connsiteY3" fmla="*/ 563669 h 1127370"/>
                <a:gd name="connsiteX4" fmla="*/ 563669 w 1127336"/>
                <a:gd name="connsiteY4" fmla="*/ 0 h 112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336" h="1127370">
                  <a:moveTo>
                    <a:pt x="563669" y="0"/>
                  </a:moveTo>
                  <a:cubicBezTo>
                    <a:pt x="874988" y="0"/>
                    <a:pt x="1127337" y="252346"/>
                    <a:pt x="1127337" y="563670"/>
                  </a:cubicBezTo>
                  <a:cubicBezTo>
                    <a:pt x="1127337" y="874993"/>
                    <a:pt x="874992" y="1127371"/>
                    <a:pt x="563669" y="1127371"/>
                  </a:cubicBezTo>
                  <a:cubicBezTo>
                    <a:pt x="252346" y="1127371"/>
                    <a:pt x="0" y="874989"/>
                    <a:pt x="0" y="563669"/>
                  </a:cubicBezTo>
                  <a:cubicBezTo>
                    <a:pt x="0" y="252349"/>
                    <a:pt x="252349" y="0"/>
                    <a:pt x="563669" y="0"/>
                  </a:cubicBezTo>
                  <a:close/>
                </a:path>
              </a:pathLst>
            </a:custGeom>
            <a:solidFill>
              <a:srgbClr val="FFFFFF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C2F4572-8C8D-B33B-E7E3-F99798E3D71D}"/>
                </a:ext>
              </a:extLst>
            </p:cNvPr>
            <p:cNvSpPr/>
            <p:nvPr/>
          </p:nvSpPr>
          <p:spPr>
            <a:xfrm>
              <a:off x="2747333" y="897096"/>
              <a:ext cx="317063" cy="352298"/>
            </a:xfrm>
            <a:custGeom>
              <a:avLst/>
              <a:gdLst>
                <a:gd name="connsiteX0" fmla="*/ 281834 w 317063"/>
                <a:gd name="connsiteY0" fmla="*/ 281907 h 352298"/>
                <a:gd name="connsiteX1" fmla="*/ 70460 w 317063"/>
                <a:gd name="connsiteY1" fmla="*/ 281911 h 352298"/>
                <a:gd name="connsiteX2" fmla="*/ 70460 w 317063"/>
                <a:gd name="connsiteY2" fmla="*/ 35230 h 352298"/>
                <a:gd name="connsiteX3" fmla="*/ 35230 w 317063"/>
                <a:gd name="connsiteY3" fmla="*/ 0 h 352298"/>
                <a:gd name="connsiteX4" fmla="*/ 0 w 317063"/>
                <a:gd name="connsiteY4" fmla="*/ 35230 h 352298"/>
                <a:gd name="connsiteX5" fmla="*/ 0 w 317063"/>
                <a:gd name="connsiteY5" fmla="*/ 317064 h 352298"/>
                <a:gd name="connsiteX6" fmla="*/ 35230 w 317063"/>
                <a:gd name="connsiteY6" fmla="*/ 352294 h 352298"/>
                <a:gd name="connsiteX7" fmla="*/ 281834 w 317063"/>
                <a:gd name="connsiteY7" fmla="*/ 352299 h 352298"/>
                <a:gd name="connsiteX8" fmla="*/ 317064 w 317063"/>
                <a:gd name="connsiteY8" fmla="*/ 317065 h 352298"/>
                <a:gd name="connsiteX9" fmla="*/ 281834 w 317063"/>
                <a:gd name="connsiteY9" fmla="*/ 281907 h 35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063" h="352298">
                  <a:moveTo>
                    <a:pt x="281834" y="281907"/>
                  </a:moveTo>
                  <a:lnTo>
                    <a:pt x="70460" y="281911"/>
                  </a:lnTo>
                  <a:lnTo>
                    <a:pt x="70460" y="35230"/>
                  </a:lnTo>
                  <a:cubicBezTo>
                    <a:pt x="70460" y="15749"/>
                    <a:pt x="54678" y="0"/>
                    <a:pt x="35230" y="0"/>
                  </a:cubicBezTo>
                  <a:cubicBezTo>
                    <a:pt x="15781" y="0"/>
                    <a:pt x="0" y="15749"/>
                    <a:pt x="0" y="35230"/>
                  </a:cubicBezTo>
                  <a:lnTo>
                    <a:pt x="0" y="317064"/>
                  </a:lnTo>
                  <a:cubicBezTo>
                    <a:pt x="0" y="336545"/>
                    <a:pt x="15781" y="352294"/>
                    <a:pt x="35230" y="352294"/>
                  </a:cubicBezTo>
                  <a:lnTo>
                    <a:pt x="281834" y="352299"/>
                  </a:lnTo>
                  <a:cubicBezTo>
                    <a:pt x="301315" y="352295"/>
                    <a:pt x="317064" y="336546"/>
                    <a:pt x="317064" y="317065"/>
                  </a:cubicBezTo>
                  <a:cubicBezTo>
                    <a:pt x="317064" y="297689"/>
                    <a:pt x="301315" y="281907"/>
                    <a:pt x="281834" y="281907"/>
                  </a:cubicBezTo>
                  <a:close/>
                </a:path>
              </a:pathLst>
            </a:custGeom>
            <a:solidFill>
              <a:srgbClr val="000000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314C821-4905-1CE9-3425-1898158F362D}"/>
                </a:ext>
              </a:extLst>
            </p:cNvPr>
            <p:cNvSpPr/>
            <p:nvPr/>
          </p:nvSpPr>
          <p:spPr>
            <a:xfrm>
              <a:off x="2218894" y="650528"/>
              <a:ext cx="1127336" cy="1127370"/>
            </a:xfrm>
            <a:custGeom>
              <a:avLst/>
              <a:gdLst>
                <a:gd name="connsiteX0" fmla="*/ 563669 w 1127336"/>
                <a:gd name="connsiteY0" fmla="*/ 0 h 1127370"/>
                <a:gd name="connsiteX1" fmla="*/ 0 w 1127336"/>
                <a:gd name="connsiteY1" fmla="*/ 563669 h 1127370"/>
                <a:gd name="connsiteX2" fmla="*/ 563669 w 1127336"/>
                <a:gd name="connsiteY2" fmla="*/ 1127371 h 1127370"/>
                <a:gd name="connsiteX3" fmla="*/ 1127337 w 1127336"/>
                <a:gd name="connsiteY3" fmla="*/ 563670 h 1127370"/>
                <a:gd name="connsiteX4" fmla="*/ 563669 w 1127336"/>
                <a:gd name="connsiteY4" fmla="*/ 0 h 1127370"/>
                <a:gd name="connsiteX5" fmla="*/ 563669 w 1127336"/>
                <a:gd name="connsiteY5" fmla="*/ 1021685 h 1127370"/>
                <a:gd name="connsiteX6" fmla="*/ 105689 w 1127336"/>
                <a:gd name="connsiteY6" fmla="*/ 563669 h 1127370"/>
                <a:gd name="connsiteX7" fmla="*/ 563669 w 1127336"/>
                <a:gd name="connsiteY7" fmla="*/ 105690 h 1127370"/>
                <a:gd name="connsiteX8" fmla="*/ 1021648 w 1127336"/>
                <a:gd name="connsiteY8" fmla="*/ 563670 h 1127370"/>
                <a:gd name="connsiteX9" fmla="*/ 563669 w 1127336"/>
                <a:gd name="connsiteY9" fmla="*/ 1021685 h 112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7336" h="1127370">
                  <a:moveTo>
                    <a:pt x="563669" y="0"/>
                  </a:moveTo>
                  <a:cubicBezTo>
                    <a:pt x="252349" y="0"/>
                    <a:pt x="0" y="252345"/>
                    <a:pt x="0" y="563669"/>
                  </a:cubicBezTo>
                  <a:cubicBezTo>
                    <a:pt x="0" y="874993"/>
                    <a:pt x="252346" y="1127371"/>
                    <a:pt x="563669" y="1127371"/>
                  </a:cubicBezTo>
                  <a:cubicBezTo>
                    <a:pt x="874992" y="1127371"/>
                    <a:pt x="1127337" y="874989"/>
                    <a:pt x="1127337" y="563670"/>
                  </a:cubicBezTo>
                  <a:cubicBezTo>
                    <a:pt x="1127337" y="252350"/>
                    <a:pt x="874988" y="0"/>
                    <a:pt x="563669" y="0"/>
                  </a:cubicBezTo>
                  <a:close/>
                  <a:moveTo>
                    <a:pt x="563669" y="1021685"/>
                  </a:moveTo>
                  <a:cubicBezTo>
                    <a:pt x="311146" y="1021685"/>
                    <a:pt x="105690" y="816228"/>
                    <a:pt x="105689" y="563669"/>
                  </a:cubicBezTo>
                  <a:cubicBezTo>
                    <a:pt x="105689" y="311146"/>
                    <a:pt x="311146" y="105690"/>
                    <a:pt x="563669" y="105690"/>
                  </a:cubicBezTo>
                  <a:cubicBezTo>
                    <a:pt x="816191" y="105690"/>
                    <a:pt x="1021648" y="311147"/>
                    <a:pt x="1021648" y="563670"/>
                  </a:cubicBezTo>
                  <a:cubicBezTo>
                    <a:pt x="1021648" y="816228"/>
                    <a:pt x="816191" y="1021685"/>
                    <a:pt x="563669" y="1021685"/>
                  </a:cubicBezTo>
                  <a:close/>
                </a:path>
              </a:pathLst>
            </a:custGeom>
            <a:solidFill>
              <a:srgbClr val="C55339"/>
            </a:solidFill>
            <a:ln w="5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08769BD-1BF5-26A4-4522-488E4D6A4EBD}"/>
              </a:ext>
            </a:extLst>
          </p:cNvPr>
          <p:cNvGrpSpPr/>
          <p:nvPr/>
        </p:nvGrpSpPr>
        <p:grpSpPr>
          <a:xfrm>
            <a:off x="7141837" y="1226939"/>
            <a:ext cx="3366973" cy="5305247"/>
            <a:chOff x="7040878" y="2619953"/>
            <a:chExt cx="1197253" cy="1886479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FD9E307-9787-9FFE-C0F4-EC940B1D1A37}"/>
                </a:ext>
              </a:extLst>
            </p:cNvPr>
            <p:cNvSpPr/>
            <p:nvPr/>
          </p:nvSpPr>
          <p:spPr>
            <a:xfrm>
              <a:off x="7653370" y="4506429"/>
              <a:ext cx="0" cy="3"/>
            </a:xfrm>
            <a:custGeom>
              <a:avLst/>
              <a:gdLst>
                <a:gd name="connsiteX0" fmla="*/ 0 w 0"/>
                <a:gd name="connsiteY0" fmla="*/ 0 h 3"/>
                <a:gd name="connsiteX1" fmla="*/ 0 w 0"/>
                <a:gd name="connsiteY1" fmla="*/ 2 h 3"/>
                <a:gd name="connsiteX2" fmla="*/ 0 w 0"/>
                <a:gd name="connsiteY2" fmla="*/ 3 h 3"/>
                <a:gd name="connsiteX3" fmla="*/ 0 w 0"/>
                <a:gd name="connsiteY3" fmla="*/ 2 h 3"/>
                <a:gd name="connsiteX4" fmla="*/ 0 w 0"/>
                <a:gd name="connsiteY4" fmla="*/ 0 h 3"/>
                <a:gd name="connsiteX5" fmla="*/ 0 w 0"/>
                <a:gd name="connsiteY5" fmla="*/ 2 h 3"/>
                <a:gd name="connsiteX6" fmla="*/ 0 w 0"/>
                <a:gd name="connsiteY6" fmla="*/ 3 h 3"/>
                <a:gd name="connsiteX7" fmla="*/ 0 w 0"/>
                <a:gd name="connsiteY7" fmla="*/ 0 h 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h="3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DCE5EB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2C54FDC-47A7-9650-D087-F0D217F60EF3}"/>
                </a:ext>
              </a:extLst>
            </p:cNvPr>
            <p:cNvSpPr/>
            <p:nvPr/>
          </p:nvSpPr>
          <p:spPr>
            <a:xfrm>
              <a:off x="7195956" y="3326205"/>
              <a:ext cx="815124" cy="257280"/>
            </a:xfrm>
            <a:custGeom>
              <a:avLst/>
              <a:gdLst>
                <a:gd name="connsiteX0" fmla="*/ 686485 w 815124"/>
                <a:gd name="connsiteY0" fmla="*/ 222124 h 257280"/>
                <a:gd name="connsiteX1" fmla="*/ 779522 w 815124"/>
                <a:gd name="connsiteY1" fmla="*/ 119279 h 257280"/>
                <a:gd name="connsiteX2" fmla="*/ 682317 w 815124"/>
                <a:gd name="connsiteY2" fmla="*/ 35125 h 257280"/>
                <a:gd name="connsiteX3" fmla="*/ 17565 w 815124"/>
                <a:gd name="connsiteY3" fmla="*/ 35139 h 257280"/>
                <a:gd name="connsiteX4" fmla="*/ 0 w 815124"/>
                <a:gd name="connsiteY4" fmla="*/ 17561 h 257280"/>
                <a:gd name="connsiteX5" fmla="*/ 0 w 815124"/>
                <a:gd name="connsiteY5" fmla="*/ 17565 h 257280"/>
                <a:gd name="connsiteX6" fmla="*/ 17565 w 815124"/>
                <a:gd name="connsiteY6" fmla="*/ 0 h 257280"/>
                <a:gd name="connsiteX7" fmla="*/ 681100 w 815124"/>
                <a:gd name="connsiteY7" fmla="*/ 1 h 257280"/>
                <a:gd name="connsiteX8" fmla="*/ 815065 w 815124"/>
                <a:gd name="connsiteY8" fmla="*/ 124679 h 257280"/>
                <a:gd name="connsiteX9" fmla="*/ 686495 w 815124"/>
                <a:gd name="connsiteY9" fmla="*/ 257268 h 257280"/>
                <a:gd name="connsiteX10" fmla="*/ 17566 w 815124"/>
                <a:gd name="connsiteY10" fmla="*/ 257281 h 257280"/>
                <a:gd name="connsiteX11" fmla="*/ 0 w 815124"/>
                <a:gd name="connsiteY11" fmla="*/ 239701 h 257280"/>
                <a:gd name="connsiteX12" fmla="*/ 0 w 815124"/>
                <a:gd name="connsiteY12" fmla="*/ 239690 h 257280"/>
                <a:gd name="connsiteX13" fmla="*/ 17565 w 815124"/>
                <a:gd name="connsiteY13" fmla="*/ 222126 h 257280"/>
                <a:gd name="connsiteX14" fmla="*/ 686485 w 815124"/>
                <a:gd name="connsiteY14" fmla="*/ 222129 h 25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124" h="257280">
                  <a:moveTo>
                    <a:pt x="686485" y="222124"/>
                  </a:moveTo>
                  <a:cubicBezTo>
                    <a:pt x="741120" y="222123"/>
                    <a:pt x="784963" y="175010"/>
                    <a:pt x="779522" y="119279"/>
                  </a:cubicBezTo>
                  <a:cubicBezTo>
                    <a:pt x="774783" y="70713"/>
                    <a:pt x="731116" y="35125"/>
                    <a:pt x="682317" y="35125"/>
                  </a:cubicBezTo>
                  <a:lnTo>
                    <a:pt x="17565" y="35139"/>
                  </a:lnTo>
                  <a:cubicBezTo>
                    <a:pt x="7864" y="35125"/>
                    <a:pt x="0" y="27263"/>
                    <a:pt x="0" y="17561"/>
                  </a:cubicBezTo>
                  <a:lnTo>
                    <a:pt x="0" y="17565"/>
                  </a:lnTo>
                  <a:cubicBezTo>
                    <a:pt x="0" y="7860"/>
                    <a:pt x="7864" y="-1"/>
                    <a:pt x="17565" y="0"/>
                  </a:cubicBezTo>
                  <a:lnTo>
                    <a:pt x="681100" y="1"/>
                  </a:lnTo>
                  <a:cubicBezTo>
                    <a:pt x="751534" y="-2"/>
                    <a:pt x="812951" y="54276"/>
                    <a:pt x="815065" y="124679"/>
                  </a:cubicBezTo>
                  <a:cubicBezTo>
                    <a:pt x="817251" y="197523"/>
                    <a:pt x="758844" y="257267"/>
                    <a:pt x="686495" y="257268"/>
                  </a:cubicBezTo>
                  <a:lnTo>
                    <a:pt x="17566" y="257281"/>
                  </a:lnTo>
                  <a:cubicBezTo>
                    <a:pt x="7864" y="257266"/>
                    <a:pt x="0" y="249402"/>
                    <a:pt x="0" y="239701"/>
                  </a:cubicBezTo>
                  <a:lnTo>
                    <a:pt x="0" y="239690"/>
                  </a:lnTo>
                  <a:cubicBezTo>
                    <a:pt x="0" y="229992"/>
                    <a:pt x="7863" y="222125"/>
                    <a:pt x="17565" y="222126"/>
                  </a:cubicBezTo>
                  <a:lnTo>
                    <a:pt x="686485" y="222129"/>
                  </a:lnTo>
                  <a:close/>
                </a:path>
              </a:pathLst>
            </a:custGeom>
            <a:solidFill>
              <a:srgbClr val="304E4A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5577E5-76FD-275E-E315-02AB106AE256}"/>
                </a:ext>
              </a:extLst>
            </p:cNvPr>
            <p:cNvSpPr/>
            <p:nvPr/>
          </p:nvSpPr>
          <p:spPr>
            <a:xfrm>
              <a:off x="7216855" y="3361330"/>
              <a:ext cx="759080" cy="187011"/>
            </a:xfrm>
            <a:custGeom>
              <a:avLst/>
              <a:gdLst>
                <a:gd name="connsiteX0" fmla="*/ 758623 w 759080"/>
                <a:gd name="connsiteY0" fmla="*/ 84160 h 187011"/>
                <a:gd name="connsiteX1" fmla="*/ 665586 w 759080"/>
                <a:gd name="connsiteY1" fmla="*/ 186999 h 187011"/>
                <a:gd name="connsiteX2" fmla="*/ 0 w 759080"/>
                <a:gd name="connsiteY2" fmla="*/ 187011 h 187011"/>
                <a:gd name="connsiteX3" fmla="*/ 0 w 759080"/>
                <a:gd name="connsiteY3" fmla="*/ 0 h 187011"/>
                <a:gd name="connsiteX4" fmla="*/ 661417 w 759080"/>
                <a:gd name="connsiteY4" fmla="*/ 5 h 187011"/>
                <a:gd name="connsiteX5" fmla="*/ 758623 w 759080"/>
                <a:gd name="connsiteY5" fmla="*/ 84160 h 18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080" h="187011">
                  <a:moveTo>
                    <a:pt x="758623" y="84160"/>
                  </a:moveTo>
                  <a:cubicBezTo>
                    <a:pt x="764066" y="139885"/>
                    <a:pt x="720221" y="187001"/>
                    <a:pt x="665586" y="186999"/>
                  </a:cubicBezTo>
                  <a:lnTo>
                    <a:pt x="0" y="187011"/>
                  </a:lnTo>
                  <a:cubicBezTo>
                    <a:pt x="29010" y="124666"/>
                    <a:pt x="29011" y="62338"/>
                    <a:pt x="0" y="0"/>
                  </a:cubicBezTo>
                  <a:lnTo>
                    <a:pt x="661417" y="5"/>
                  </a:lnTo>
                  <a:cubicBezTo>
                    <a:pt x="710221" y="5"/>
                    <a:pt x="753884" y="35588"/>
                    <a:pt x="758623" y="84160"/>
                  </a:cubicBezTo>
                  <a:close/>
                </a:path>
              </a:pathLst>
            </a:custGeom>
            <a:solidFill>
              <a:srgbClr val="EBF0F3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6E2FC5D-12A0-4A89-3A01-87669933EB65}"/>
                </a:ext>
              </a:extLst>
            </p:cNvPr>
            <p:cNvSpPr/>
            <p:nvPr/>
          </p:nvSpPr>
          <p:spPr>
            <a:xfrm>
              <a:off x="7229827" y="3396579"/>
              <a:ext cx="688255" cy="7419"/>
            </a:xfrm>
            <a:custGeom>
              <a:avLst/>
              <a:gdLst>
                <a:gd name="connsiteX0" fmla="*/ 688256 w 688255"/>
                <a:gd name="connsiteY0" fmla="*/ 7410 h 7419"/>
                <a:gd name="connsiteX1" fmla="*/ 2155 w 688255"/>
                <a:gd name="connsiteY1" fmla="*/ 7420 h 7419"/>
                <a:gd name="connsiteX2" fmla="*/ 0 w 688255"/>
                <a:gd name="connsiteY2" fmla="*/ 0 h 7419"/>
                <a:gd name="connsiteX3" fmla="*/ 688256 w 688255"/>
                <a:gd name="connsiteY3" fmla="*/ 3 h 7419"/>
                <a:gd name="connsiteX4" fmla="*/ 688256 w 688255"/>
                <a:gd name="connsiteY4" fmla="*/ 7410 h 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5" h="7419">
                  <a:moveTo>
                    <a:pt x="688256" y="7410"/>
                  </a:moveTo>
                  <a:lnTo>
                    <a:pt x="2155" y="7420"/>
                  </a:lnTo>
                  <a:cubicBezTo>
                    <a:pt x="1529" y="4936"/>
                    <a:pt x="714" y="2467"/>
                    <a:pt x="0" y="0"/>
                  </a:cubicBezTo>
                  <a:lnTo>
                    <a:pt x="688256" y="3"/>
                  </a:lnTo>
                  <a:lnTo>
                    <a:pt x="688256" y="7410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4FFAB71-B02D-AD23-7079-523137988DC3}"/>
                </a:ext>
              </a:extLst>
            </p:cNvPr>
            <p:cNvSpPr/>
            <p:nvPr/>
          </p:nvSpPr>
          <p:spPr>
            <a:xfrm>
              <a:off x="7235924" y="3423841"/>
              <a:ext cx="682159" cy="7419"/>
            </a:xfrm>
            <a:custGeom>
              <a:avLst/>
              <a:gdLst>
                <a:gd name="connsiteX0" fmla="*/ 682159 w 682159"/>
                <a:gd name="connsiteY0" fmla="*/ 7416 h 7419"/>
                <a:gd name="connsiteX1" fmla="*/ 1296 w 682159"/>
                <a:gd name="connsiteY1" fmla="*/ 7420 h 7419"/>
                <a:gd name="connsiteX2" fmla="*/ 0 w 682159"/>
                <a:gd name="connsiteY2" fmla="*/ 0 h 7419"/>
                <a:gd name="connsiteX3" fmla="*/ 682159 w 682159"/>
                <a:gd name="connsiteY3" fmla="*/ 6 h 7419"/>
                <a:gd name="connsiteX4" fmla="*/ 682159 w 682159"/>
                <a:gd name="connsiteY4" fmla="*/ 7416 h 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9" h="7419">
                  <a:moveTo>
                    <a:pt x="682159" y="7416"/>
                  </a:moveTo>
                  <a:lnTo>
                    <a:pt x="1296" y="7420"/>
                  </a:lnTo>
                  <a:cubicBezTo>
                    <a:pt x="1001" y="4940"/>
                    <a:pt x="380" y="2467"/>
                    <a:pt x="0" y="0"/>
                  </a:cubicBezTo>
                  <a:lnTo>
                    <a:pt x="682159" y="6"/>
                  </a:lnTo>
                  <a:lnTo>
                    <a:pt x="682159" y="7416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8404051-F270-D35D-ACE8-9C195CD417E5}"/>
                </a:ext>
              </a:extLst>
            </p:cNvPr>
            <p:cNvSpPr/>
            <p:nvPr/>
          </p:nvSpPr>
          <p:spPr>
            <a:xfrm>
              <a:off x="7238399" y="3451125"/>
              <a:ext cx="679683" cy="7422"/>
            </a:xfrm>
            <a:custGeom>
              <a:avLst/>
              <a:gdLst>
                <a:gd name="connsiteX0" fmla="*/ 679684 w 679683"/>
                <a:gd name="connsiteY0" fmla="*/ 7412 h 7422"/>
                <a:gd name="connsiteX1" fmla="*/ 0 w 679683"/>
                <a:gd name="connsiteY1" fmla="*/ 7423 h 7422"/>
                <a:gd name="connsiteX2" fmla="*/ 0 w 679683"/>
                <a:gd name="connsiteY2" fmla="*/ 0 h 7422"/>
                <a:gd name="connsiteX3" fmla="*/ 679684 w 679683"/>
                <a:gd name="connsiteY3" fmla="*/ 4 h 7422"/>
                <a:gd name="connsiteX4" fmla="*/ 679684 w 679683"/>
                <a:gd name="connsiteY4" fmla="*/ 7412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683" h="7422">
                  <a:moveTo>
                    <a:pt x="679684" y="7412"/>
                  </a:moveTo>
                  <a:lnTo>
                    <a:pt x="0" y="7423"/>
                  </a:lnTo>
                  <a:cubicBezTo>
                    <a:pt x="48" y="4937"/>
                    <a:pt x="48" y="2467"/>
                    <a:pt x="0" y="0"/>
                  </a:cubicBezTo>
                  <a:lnTo>
                    <a:pt x="679684" y="4"/>
                  </a:lnTo>
                  <a:lnTo>
                    <a:pt x="679684" y="7412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40DD4D5-2C60-A8D2-44E0-C2D2D934DD02}"/>
                </a:ext>
              </a:extLst>
            </p:cNvPr>
            <p:cNvSpPr/>
            <p:nvPr/>
          </p:nvSpPr>
          <p:spPr>
            <a:xfrm>
              <a:off x="7235924" y="3478405"/>
              <a:ext cx="682159" cy="7426"/>
            </a:xfrm>
            <a:custGeom>
              <a:avLst/>
              <a:gdLst>
                <a:gd name="connsiteX0" fmla="*/ 682159 w 682159"/>
                <a:gd name="connsiteY0" fmla="*/ 7414 h 7426"/>
                <a:gd name="connsiteX1" fmla="*/ 0 w 682159"/>
                <a:gd name="connsiteY1" fmla="*/ 7426 h 7426"/>
                <a:gd name="connsiteX2" fmla="*/ 1296 w 682159"/>
                <a:gd name="connsiteY2" fmla="*/ 0 h 7426"/>
                <a:gd name="connsiteX3" fmla="*/ 682159 w 682159"/>
                <a:gd name="connsiteY3" fmla="*/ 5 h 7426"/>
                <a:gd name="connsiteX4" fmla="*/ 682159 w 682159"/>
                <a:gd name="connsiteY4" fmla="*/ 7414 h 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9" h="7426">
                  <a:moveTo>
                    <a:pt x="682159" y="7414"/>
                  </a:moveTo>
                  <a:lnTo>
                    <a:pt x="0" y="7426"/>
                  </a:lnTo>
                  <a:cubicBezTo>
                    <a:pt x="380" y="4940"/>
                    <a:pt x="1001" y="2470"/>
                    <a:pt x="1296" y="0"/>
                  </a:cubicBezTo>
                  <a:lnTo>
                    <a:pt x="682159" y="5"/>
                  </a:lnTo>
                  <a:lnTo>
                    <a:pt x="682159" y="7414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5FA02A2-E881-3087-3BA8-57E279BCDB32}"/>
                </a:ext>
              </a:extLst>
            </p:cNvPr>
            <p:cNvSpPr/>
            <p:nvPr/>
          </p:nvSpPr>
          <p:spPr>
            <a:xfrm>
              <a:off x="7229827" y="3505678"/>
              <a:ext cx="688255" cy="7410"/>
            </a:xfrm>
            <a:custGeom>
              <a:avLst/>
              <a:gdLst>
                <a:gd name="connsiteX0" fmla="*/ 688256 w 688255"/>
                <a:gd name="connsiteY0" fmla="*/ 7410 h 7410"/>
                <a:gd name="connsiteX1" fmla="*/ 0 w 688255"/>
                <a:gd name="connsiteY1" fmla="*/ 7407 h 7410"/>
                <a:gd name="connsiteX2" fmla="*/ 2155 w 688255"/>
                <a:gd name="connsiteY2" fmla="*/ 0 h 7410"/>
                <a:gd name="connsiteX3" fmla="*/ 688256 w 688255"/>
                <a:gd name="connsiteY3" fmla="*/ 12 h 7410"/>
                <a:gd name="connsiteX4" fmla="*/ 688256 w 688255"/>
                <a:gd name="connsiteY4" fmla="*/ 7410 h 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5" h="7410">
                  <a:moveTo>
                    <a:pt x="688256" y="7410"/>
                  </a:moveTo>
                  <a:lnTo>
                    <a:pt x="0" y="7407"/>
                  </a:lnTo>
                  <a:cubicBezTo>
                    <a:pt x="715" y="4934"/>
                    <a:pt x="1529" y="2465"/>
                    <a:pt x="2155" y="0"/>
                  </a:cubicBezTo>
                  <a:lnTo>
                    <a:pt x="688256" y="12"/>
                  </a:lnTo>
                  <a:lnTo>
                    <a:pt x="688256" y="7410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682F15-09E7-DD3F-E38A-E48B755C064E}"/>
                </a:ext>
              </a:extLst>
            </p:cNvPr>
            <p:cNvSpPr/>
            <p:nvPr/>
          </p:nvSpPr>
          <p:spPr>
            <a:xfrm>
              <a:off x="7167803" y="3585101"/>
              <a:ext cx="815122" cy="257280"/>
            </a:xfrm>
            <a:custGeom>
              <a:avLst/>
              <a:gdLst>
                <a:gd name="connsiteX0" fmla="*/ 128640 w 815122"/>
                <a:gd name="connsiteY0" fmla="*/ 222132 h 257280"/>
                <a:gd name="connsiteX1" fmla="*/ 35600 w 815122"/>
                <a:gd name="connsiteY1" fmla="*/ 119286 h 257280"/>
                <a:gd name="connsiteX2" fmla="*/ 132806 w 815122"/>
                <a:gd name="connsiteY2" fmla="*/ 35136 h 257280"/>
                <a:gd name="connsiteX3" fmla="*/ 797556 w 815122"/>
                <a:gd name="connsiteY3" fmla="*/ 35137 h 257280"/>
                <a:gd name="connsiteX4" fmla="*/ 815122 w 815122"/>
                <a:gd name="connsiteY4" fmla="*/ 17569 h 257280"/>
                <a:gd name="connsiteX5" fmla="*/ 815122 w 815122"/>
                <a:gd name="connsiteY5" fmla="*/ 17571 h 257280"/>
                <a:gd name="connsiteX6" fmla="*/ 797556 w 815122"/>
                <a:gd name="connsiteY6" fmla="*/ 0 h 257280"/>
                <a:gd name="connsiteX7" fmla="*/ 134024 w 815122"/>
                <a:gd name="connsiteY7" fmla="*/ 6 h 257280"/>
                <a:gd name="connsiteX8" fmla="*/ 59 w 815122"/>
                <a:gd name="connsiteY8" fmla="*/ 124684 h 257280"/>
                <a:gd name="connsiteX9" fmla="*/ 128630 w 815122"/>
                <a:gd name="connsiteY9" fmla="*/ 257274 h 257280"/>
                <a:gd name="connsiteX10" fmla="*/ 797556 w 815122"/>
                <a:gd name="connsiteY10" fmla="*/ 257280 h 257280"/>
                <a:gd name="connsiteX11" fmla="*/ 815122 w 815122"/>
                <a:gd name="connsiteY11" fmla="*/ 239704 h 257280"/>
                <a:gd name="connsiteX12" fmla="*/ 815122 w 815122"/>
                <a:gd name="connsiteY12" fmla="*/ 239690 h 257280"/>
                <a:gd name="connsiteX13" fmla="*/ 797556 w 815122"/>
                <a:gd name="connsiteY13" fmla="*/ 222129 h 257280"/>
                <a:gd name="connsiteX14" fmla="*/ 128640 w 815122"/>
                <a:gd name="connsiteY14" fmla="*/ 222134 h 25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122" h="257280">
                  <a:moveTo>
                    <a:pt x="128640" y="222132"/>
                  </a:moveTo>
                  <a:cubicBezTo>
                    <a:pt x="74003" y="222129"/>
                    <a:pt x="30161" y="175016"/>
                    <a:pt x="35600" y="119286"/>
                  </a:cubicBezTo>
                  <a:cubicBezTo>
                    <a:pt x="40340" y="70716"/>
                    <a:pt x="84008" y="35134"/>
                    <a:pt x="132806" y="35136"/>
                  </a:cubicBezTo>
                  <a:lnTo>
                    <a:pt x="797556" y="35137"/>
                  </a:lnTo>
                  <a:cubicBezTo>
                    <a:pt x="807258" y="35131"/>
                    <a:pt x="815122" y="27264"/>
                    <a:pt x="815122" y="17569"/>
                  </a:cubicBezTo>
                  <a:lnTo>
                    <a:pt x="815122" y="17571"/>
                  </a:lnTo>
                  <a:cubicBezTo>
                    <a:pt x="815122" y="7867"/>
                    <a:pt x="807258" y="0"/>
                    <a:pt x="797556" y="0"/>
                  </a:cubicBezTo>
                  <a:lnTo>
                    <a:pt x="134024" y="6"/>
                  </a:lnTo>
                  <a:cubicBezTo>
                    <a:pt x="63590" y="6"/>
                    <a:pt x="2171" y="54283"/>
                    <a:pt x="59" y="124684"/>
                  </a:cubicBezTo>
                  <a:cubicBezTo>
                    <a:pt x="-2127" y="197532"/>
                    <a:pt x="56278" y="257271"/>
                    <a:pt x="128630" y="257274"/>
                  </a:cubicBezTo>
                  <a:lnTo>
                    <a:pt x="797556" y="257280"/>
                  </a:lnTo>
                  <a:cubicBezTo>
                    <a:pt x="807258" y="257270"/>
                    <a:pt x="815122" y="249402"/>
                    <a:pt x="815122" y="239704"/>
                  </a:cubicBezTo>
                  <a:lnTo>
                    <a:pt x="815122" y="239690"/>
                  </a:lnTo>
                  <a:cubicBezTo>
                    <a:pt x="815122" y="229992"/>
                    <a:pt x="807258" y="222129"/>
                    <a:pt x="797556" y="222129"/>
                  </a:cubicBezTo>
                  <a:lnTo>
                    <a:pt x="128640" y="222134"/>
                  </a:lnTo>
                  <a:close/>
                </a:path>
              </a:pathLst>
            </a:custGeom>
            <a:solidFill>
              <a:srgbClr val="FFB70D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D5C40D6-677E-5F55-131E-28B40197F271}"/>
                </a:ext>
              </a:extLst>
            </p:cNvPr>
            <p:cNvSpPr/>
            <p:nvPr/>
          </p:nvSpPr>
          <p:spPr>
            <a:xfrm>
              <a:off x="7202946" y="3620237"/>
              <a:ext cx="759081" cy="187006"/>
            </a:xfrm>
            <a:custGeom>
              <a:avLst/>
              <a:gdLst>
                <a:gd name="connsiteX0" fmla="*/ 457 w 759081"/>
                <a:gd name="connsiteY0" fmla="*/ 84154 h 187006"/>
                <a:gd name="connsiteX1" fmla="*/ 93496 w 759081"/>
                <a:gd name="connsiteY1" fmla="*/ 186996 h 187006"/>
                <a:gd name="connsiteX2" fmla="*/ 759081 w 759081"/>
                <a:gd name="connsiteY2" fmla="*/ 187007 h 187006"/>
                <a:gd name="connsiteX3" fmla="*/ 759082 w 759081"/>
                <a:gd name="connsiteY3" fmla="*/ 0 h 187006"/>
                <a:gd name="connsiteX4" fmla="*/ 97665 w 759081"/>
                <a:gd name="connsiteY4" fmla="*/ 2 h 187006"/>
                <a:gd name="connsiteX5" fmla="*/ 457 w 759081"/>
                <a:gd name="connsiteY5" fmla="*/ 84154 h 18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081" h="187006">
                  <a:moveTo>
                    <a:pt x="457" y="84154"/>
                  </a:moveTo>
                  <a:cubicBezTo>
                    <a:pt x="-4985" y="139881"/>
                    <a:pt x="38860" y="186993"/>
                    <a:pt x="93496" y="186996"/>
                  </a:cubicBezTo>
                  <a:lnTo>
                    <a:pt x="759081" y="187007"/>
                  </a:lnTo>
                  <a:cubicBezTo>
                    <a:pt x="730071" y="124660"/>
                    <a:pt x="730071" y="62327"/>
                    <a:pt x="759082" y="0"/>
                  </a:cubicBezTo>
                  <a:lnTo>
                    <a:pt x="97665" y="2"/>
                  </a:lnTo>
                  <a:cubicBezTo>
                    <a:pt x="48861" y="2"/>
                    <a:pt x="5197" y="35581"/>
                    <a:pt x="457" y="84154"/>
                  </a:cubicBezTo>
                  <a:close/>
                </a:path>
              </a:pathLst>
            </a:custGeom>
            <a:solidFill>
              <a:srgbClr val="EBF0F3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9B38B87-7875-1B40-BD2F-841DCD7F5C9C}"/>
                </a:ext>
              </a:extLst>
            </p:cNvPr>
            <p:cNvSpPr/>
            <p:nvPr/>
          </p:nvSpPr>
          <p:spPr>
            <a:xfrm>
              <a:off x="7260799" y="3655481"/>
              <a:ext cx="688255" cy="7421"/>
            </a:xfrm>
            <a:custGeom>
              <a:avLst/>
              <a:gdLst>
                <a:gd name="connsiteX0" fmla="*/ 0 w 688255"/>
                <a:gd name="connsiteY0" fmla="*/ 7412 h 7421"/>
                <a:gd name="connsiteX1" fmla="*/ 686099 w 688255"/>
                <a:gd name="connsiteY1" fmla="*/ 7421 h 7421"/>
                <a:gd name="connsiteX2" fmla="*/ 688255 w 688255"/>
                <a:gd name="connsiteY2" fmla="*/ 0 h 7421"/>
                <a:gd name="connsiteX3" fmla="*/ 0 w 688255"/>
                <a:gd name="connsiteY3" fmla="*/ 3 h 7421"/>
                <a:gd name="connsiteX4" fmla="*/ 0 w 688255"/>
                <a:gd name="connsiteY4" fmla="*/ 7412 h 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5" h="7421">
                  <a:moveTo>
                    <a:pt x="0" y="7412"/>
                  </a:moveTo>
                  <a:lnTo>
                    <a:pt x="686099" y="7421"/>
                  </a:lnTo>
                  <a:cubicBezTo>
                    <a:pt x="686725" y="4936"/>
                    <a:pt x="687540" y="2467"/>
                    <a:pt x="688255" y="0"/>
                  </a:cubicBezTo>
                  <a:lnTo>
                    <a:pt x="0" y="3"/>
                  </a:lnTo>
                  <a:lnTo>
                    <a:pt x="0" y="7412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D432D79-8331-1736-DDB6-E785816C3FF4}"/>
                </a:ext>
              </a:extLst>
            </p:cNvPr>
            <p:cNvSpPr/>
            <p:nvPr/>
          </p:nvSpPr>
          <p:spPr>
            <a:xfrm>
              <a:off x="7260799" y="3682743"/>
              <a:ext cx="682157" cy="7418"/>
            </a:xfrm>
            <a:custGeom>
              <a:avLst/>
              <a:gdLst>
                <a:gd name="connsiteX0" fmla="*/ 0 w 682157"/>
                <a:gd name="connsiteY0" fmla="*/ 7418 h 7418"/>
                <a:gd name="connsiteX1" fmla="*/ 680862 w 682157"/>
                <a:gd name="connsiteY1" fmla="*/ 7411 h 7418"/>
                <a:gd name="connsiteX2" fmla="*/ 682157 w 682157"/>
                <a:gd name="connsiteY2" fmla="*/ 0 h 7418"/>
                <a:gd name="connsiteX3" fmla="*/ 0 w 682157"/>
                <a:gd name="connsiteY3" fmla="*/ 6 h 7418"/>
                <a:gd name="connsiteX4" fmla="*/ 0 w 682157"/>
                <a:gd name="connsiteY4" fmla="*/ 7418 h 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7" h="7418">
                  <a:moveTo>
                    <a:pt x="0" y="7418"/>
                  </a:moveTo>
                  <a:lnTo>
                    <a:pt x="680862" y="7411"/>
                  </a:lnTo>
                  <a:cubicBezTo>
                    <a:pt x="681156" y="4940"/>
                    <a:pt x="681777" y="2469"/>
                    <a:pt x="682157" y="0"/>
                  </a:cubicBezTo>
                  <a:lnTo>
                    <a:pt x="0" y="6"/>
                  </a:lnTo>
                  <a:lnTo>
                    <a:pt x="0" y="7418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191DF50-C0BA-D49D-C762-71CDF88D3E1B}"/>
                </a:ext>
              </a:extLst>
            </p:cNvPr>
            <p:cNvSpPr/>
            <p:nvPr/>
          </p:nvSpPr>
          <p:spPr>
            <a:xfrm>
              <a:off x="7260799" y="3710026"/>
              <a:ext cx="679683" cy="7426"/>
            </a:xfrm>
            <a:custGeom>
              <a:avLst/>
              <a:gdLst>
                <a:gd name="connsiteX0" fmla="*/ 0 w 679683"/>
                <a:gd name="connsiteY0" fmla="*/ 7417 h 7426"/>
                <a:gd name="connsiteX1" fmla="*/ 679683 w 679683"/>
                <a:gd name="connsiteY1" fmla="*/ 7427 h 7426"/>
                <a:gd name="connsiteX2" fmla="*/ 679683 w 679683"/>
                <a:gd name="connsiteY2" fmla="*/ 0 h 7426"/>
                <a:gd name="connsiteX3" fmla="*/ 0 w 679683"/>
                <a:gd name="connsiteY3" fmla="*/ 8 h 7426"/>
                <a:gd name="connsiteX4" fmla="*/ 0 w 679683"/>
                <a:gd name="connsiteY4" fmla="*/ 7417 h 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683" h="7426">
                  <a:moveTo>
                    <a:pt x="0" y="7417"/>
                  </a:moveTo>
                  <a:lnTo>
                    <a:pt x="679683" y="7427"/>
                  </a:lnTo>
                  <a:cubicBezTo>
                    <a:pt x="679635" y="4940"/>
                    <a:pt x="679635" y="2467"/>
                    <a:pt x="679683" y="0"/>
                  </a:cubicBezTo>
                  <a:lnTo>
                    <a:pt x="0" y="8"/>
                  </a:lnTo>
                  <a:lnTo>
                    <a:pt x="0" y="7417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89F789B-9DED-1413-29CA-F24ED73627AE}"/>
                </a:ext>
              </a:extLst>
            </p:cNvPr>
            <p:cNvSpPr/>
            <p:nvPr/>
          </p:nvSpPr>
          <p:spPr>
            <a:xfrm>
              <a:off x="7260799" y="3737307"/>
              <a:ext cx="682157" cy="7419"/>
            </a:xfrm>
            <a:custGeom>
              <a:avLst/>
              <a:gdLst>
                <a:gd name="connsiteX0" fmla="*/ 0 w 682157"/>
                <a:gd name="connsiteY0" fmla="*/ 7413 h 7419"/>
                <a:gd name="connsiteX1" fmla="*/ 682157 w 682157"/>
                <a:gd name="connsiteY1" fmla="*/ 7420 h 7419"/>
                <a:gd name="connsiteX2" fmla="*/ 680863 w 682157"/>
                <a:gd name="connsiteY2" fmla="*/ 0 h 7419"/>
                <a:gd name="connsiteX3" fmla="*/ 0 w 682157"/>
                <a:gd name="connsiteY3" fmla="*/ 6 h 7419"/>
                <a:gd name="connsiteX4" fmla="*/ 0 w 682157"/>
                <a:gd name="connsiteY4" fmla="*/ 7413 h 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7" h="7419">
                  <a:moveTo>
                    <a:pt x="0" y="7413"/>
                  </a:moveTo>
                  <a:lnTo>
                    <a:pt x="682157" y="7420"/>
                  </a:lnTo>
                  <a:cubicBezTo>
                    <a:pt x="681777" y="4939"/>
                    <a:pt x="681156" y="2463"/>
                    <a:pt x="680863" y="0"/>
                  </a:cubicBezTo>
                  <a:lnTo>
                    <a:pt x="0" y="6"/>
                  </a:lnTo>
                  <a:lnTo>
                    <a:pt x="0" y="7413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DC297A9-C916-35C1-CCD3-0A58AB4F7790}"/>
                </a:ext>
              </a:extLst>
            </p:cNvPr>
            <p:cNvSpPr/>
            <p:nvPr/>
          </p:nvSpPr>
          <p:spPr>
            <a:xfrm>
              <a:off x="7260799" y="3764578"/>
              <a:ext cx="688255" cy="7422"/>
            </a:xfrm>
            <a:custGeom>
              <a:avLst/>
              <a:gdLst>
                <a:gd name="connsiteX0" fmla="*/ 0 w 688255"/>
                <a:gd name="connsiteY0" fmla="*/ 7413 h 7422"/>
                <a:gd name="connsiteX1" fmla="*/ 688255 w 688255"/>
                <a:gd name="connsiteY1" fmla="*/ 7422 h 7422"/>
                <a:gd name="connsiteX2" fmla="*/ 686099 w 688255"/>
                <a:gd name="connsiteY2" fmla="*/ 0 h 7422"/>
                <a:gd name="connsiteX3" fmla="*/ 0 w 688255"/>
                <a:gd name="connsiteY3" fmla="*/ 3 h 7422"/>
                <a:gd name="connsiteX4" fmla="*/ 0 w 688255"/>
                <a:gd name="connsiteY4" fmla="*/ 7413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5" h="7422">
                  <a:moveTo>
                    <a:pt x="0" y="7413"/>
                  </a:moveTo>
                  <a:lnTo>
                    <a:pt x="688255" y="7422"/>
                  </a:lnTo>
                  <a:cubicBezTo>
                    <a:pt x="687539" y="4937"/>
                    <a:pt x="686725" y="2464"/>
                    <a:pt x="686099" y="0"/>
                  </a:cubicBezTo>
                  <a:lnTo>
                    <a:pt x="0" y="3"/>
                  </a:lnTo>
                  <a:lnTo>
                    <a:pt x="0" y="7413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C2E25C1-5895-1651-A70B-63A30B3759D7}"/>
                </a:ext>
              </a:extLst>
            </p:cNvPr>
            <p:cNvSpPr/>
            <p:nvPr/>
          </p:nvSpPr>
          <p:spPr>
            <a:xfrm>
              <a:off x="7175387" y="3839814"/>
              <a:ext cx="815122" cy="257284"/>
            </a:xfrm>
            <a:custGeom>
              <a:avLst/>
              <a:gdLst>
                <a:gd name="connsiteX0" fmla="*/ 128639 w 815122"/>
                <a:gd name="connsiteY0" fmla="*/ 222128 h 257284"/>
                <a:gd name="connsiteX1" fmla="*/ 35600 w 815122"/>
                <a:gd name="connsiteY1" fmla="*/ 119285 h 257284"/>
                <a:gd name="connsiteX2" fmla="*/ 132807 w 815122"/>
                <a:gd name="connsiteY2" fmla="*/ 35132 h 257284"/>
                <a:gd name="connsiteX3" fmla="*/ 797556 w 815122"/>
                <a:gd name="connsiteY3" fmla="*/ 35138 h 257284"/>
                <a:gd name="connsiteX4" fmla="*/ 815122 w 815122"/>
                <a:gd name="connsiteY4" fmla="*/ 17565 h 257284"/>
                <a:gd name="connsiteX5" fmla="*/ 815122 w 815122"/>
                <a:gd name="connsiteY5" fmla="*/ 17567 h 257284"/>
                <a:gd name="connsiteX6" fmla="*/ 797556 w 815122"/>
                <a:gd name="connsiteY6" fmla="*/ 0 h 257284"/>
                <a:gd name="connsiteX7" fmla="*/ 134023 w 815122"/>
                <a:gd name="connsiteY7" fmla="*/ 7 h 257284"/>
                <a:gd name="connsiteX8" fmla="*/ 60 w 815122"/>
                <a:gd name="connsiteY8" fmla="*/ 124682 h 257284"/>
                <a:gd name="connsiteX9" fmla="*/ 128628 w 815122"/>
                <a:gd name="connsiteY9" fmla="*/ 257271 h 257284"/>
                <a:gd name="connsiteX10" fmla="*/ 797557 w 815122"/>
                <a:gd name="connsiteY10" fmla="*/ 257284 h 257284"/>
                <a:gd name="connsiteX11" fmla="*/ 815123 w 815122"/>
                <a:gd name="connsiteY11" fmla="*/ 239701 h 257284"/>
                <a:gd name="connsiteX12" fmla="*/ 815123 w 815122"/>
                <a:gd name="connsiteY12" fmla="*/ 239691 h 257284"/>
                <a:gd name="connsiteX13" fmla="*/ 797557 w 815122"/>
                <a:gd name="connsiteY13" fmla="*/ 222129 h 257284"/>
                <a:gd name="connsiteX14" fmla="*/ 128639 w 815122"/>
                <a:gd name="connsiteY14" fmla="*/ 222134 h 25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122" h="257284">
                  <a:moveTo>
                    <a:pt x="128639" y="222128"/>
                  </a:moveTo>
                  <a:cubicBezTo>
                    <a:pt x="74004" y="222132"/>
                    <a:pt x="30158" y="175016"/>
                    <a:pt x="35600" y="119285"/>
                  </a:cubicBezTo>
                  <a:cubicBezTo>
                    <a:pt x="40340" y="70718"/>
                    <a:pt x="84007" y="35131"/>
                    <a:pt x="132807" y="35132"/>
                  </a:cubicBezTo>
                  <a:lnTo>
                    <a:pt x="797556" y="35138"/>
                  </a:lnTo>
                  <a:cubicBezTo>
                    <a:pt x="807258" y="35129"/>
                    <a:pt x="815122" y="27263"/>
                    <a:pt x="815122" y="17565"/>
                  </a:cubicBezTo>
                  <a:lnTo>
                    <a:pt x="815122" y="17567"/>
                  </a:lnTo>
                  <a:cubicBezTo>
                    <a:pt x="815122" y="7862"/>
                    <a:pt x="807258" y="-1"/>
                    <a:pt x="797556" y="0"/>
                  </a:cubicBezTo>
                  <a:lnTo>
                    <a:pt x="134023" y="7"/>
                  </a:lnTo>
                  <a:cubicBezTo>
                    <a:pt x="63589" y="4"/>
                    <a:pt x="2170" y="54283"/>
                    <a:pt x="60" y="124682"/>
                  </a:cubicBezTo>
                  <a:cubicBezTo>
                    <a:pt x="-2128" y="197532"/>
                    <a:pt x="56277" y="257270"/>
                    <a:pt x="128628" y="257271"/>
                  </a:cubicBezTo>
                  <a:lnTo>
                    <a:pt x="797557" y="257284"/>
                  </a:lnTo>
                  <a:cubicBezTo>
                    <a:pt x="807259" y="257270"/>
                    <a:pt x="815123" y="249406"/>
                    <a:pt x="815123" y="239701"/>
                  </a:cubicBezTo>
                  <a:lnTo>
                    <a:pt x="815123" y="239691"/>
                  </a:lnTo>
                  <a:cubicBezTo>
                    <a:pt x="815123" y="229989"/>
                    <a:pt x="807259" y="222128"/>
                    <a:pt x="797557" y="222129"/>
                  </a:cubicBezTo>
                  <a:lnTo>
                    <a:pt x="128639" y="222134"/>
                  </a:lnTo>
                  <a:close/>
                </a:path>
              </a:pathLst>
            </a:custGeom>
            <a:solidFill>
              <a:srgbClr val="535D66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1ABD5D1-E6C8-3A5D-702D-3C8AD792B948}"/>
                </a:ext>
              </a:extLst>
            </p:cNvPr>
            <p:cNvSpPr/>
            <p:nvPr/>
          </p:nvSpPr>
          <p:spPr>
            <a:xfrm>
              <a:off x="7210530" y="3874944"/>
              <a:ext cx="759080" cy="187012"/>
            </a:xfrm>
            <a:custGeom>
              <a:avLst/>
              <a:gdLst>
                <a:gd name="connsiteX0" fmla="*/ 458 w 759080"/>
                <a:gd name="connsiteY0" fmla="*/ 84155 h 187012"/>
                <a:gd name="connsiteX1" fmla="*/ 93496 w 759080"/>
                <a:gd name="connsiteY1" fmla="*/ 187001 h 187012"/>
                <a:gd name="connsiteX2" fmla="*/ 759081 w 759080"/>
                <a:gd name="connsiteY2" fmla="*/ 187013 h 187012"/>
                <a:gd name="connsiteX3" fmla="*/ 759080 w 759080"/>
                <a:gd name="connsiteY3" fmla="*/ 0 h 187012"/>
                <a:gd name="connsiteX4" fmla="*/ 97664 w 759080"/>
                <a:gd name="connsiteY4" fmla="*/ 8 h 187012"/>
                <a:gd name="connsiteX5" fmla="*/ 458 w 759080"/>
                <a:gd name="connsiteY5" fmla="*/ 84155 h 18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080" h="187012">
                  <a:moveTo>
                    <a:pt x="458" y="84155"/>
                  </a:moveTo>
                  <a:cubicBezTo>
                    <a:pt x="-4986" y="139886"/>
                    <a:pt x="38861" y="187002"/>
                    <a:pt x="93496" y="187001"/>
                  </a:cubicBezTo>
                  <a:lnTo>
                    <a:pt x="759081" y="187013"/>
                  </a:lnTo>
                  <a:cubicBezTo>
                    <a:pt x="730071" y="124667"/>
                    <a:pt x="730071" y="62335"/>
                    <a:pt x="759080" y="0"/>
                  </a:cubicBezTo>
                  <a:lnTo>
                    <a:pt x="97664" y="8"/>
                  </a:lnTo>
                  <a:cubicBezTo>
                    <a:pt x="48861" y="9"/>
                    <a:pt x="5197" y="35588"/>
                    <a:pt x="458" y="84155"/>
                  </a:cubicBezTo>
                  <a:close/>
                </a:path>
              </a:pathLst>
            </a:custGeom>
            <a:solidFill>
              <a:srgbClr val="EBF0F3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F970043-BEB7-0583-18E8-7760A3305A01}"/>
                </a:ext>
              </a:extLst>
            </p:cNvPr>
            <p:cNvSpPr/>
            <p:nvPr/>
          </p:nvSpPr>
          <p:spPr>
            <a:xfrm>
              <a:off x="7268382" y="3910194"/>
              <a:ext cx="688256" cy="7411"/>
            </a:xfrm>
            <a:custGeom>
              <a:avLst/>
              <a:gdLst>
                <a:gd name="connsiteX0" fmla="*/ 0 w 688256"/>
                <a:gd name="connsiteY0" fmla="*/ 7411 h 7411"/>
                <a:gd name="connsiteX1" fmla="*/ 686101 w 688256"/>
                <a:gd name="connsiteY1" fmla="*/ 7406 h 7411"/>
                <a:gd name="connsiteX2" fmla="*/ 688257 w 688256"/>
                <a:gd name="connsiteY2" fmla="*/ 0 h 7411"/>
                <a:gd name="connsiteX3" fmla="*/ 0 w 688256"/>
                <a:gd name="connsiteY3" fmla="*/ 2 h 7411"/>
                <a:gd name="connsiteX4" fmla="*/ 0 w 688256"/>
                <a:gd name="connsiteY4" fmla="*/ 7411 h 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6" h="7411">
                  <a:moveTo>
                    <a:pt x="0" y="7411"/>
                  </a:moveTo>
                  <a:lnTo>
                    <a:pt x="686101" y="7406"/>
                  </a:lnTo>
                  <a:cubicBezTo>
                    <a:pt x="686726" y="4936"/>
                    <a:pt x="687542" y="2466"/>
                    <a:pt x="688257" y="0"/>
                  </a:cubicBezTo>
                  <a:lnTo>
                    <a:pt x="0" y="2"/>
                  </a:lnTo>
                  <a:lnTo>
                    <a:pt x="0" y="7411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0C3A342-2179-3C95-FCA6-D4FC559A3366}"/>
                </a:ext>
              </a:extLst>
            </p:cNvPr>
            <p:cNvSpPr/>
            <p:nvPr/>
          </p:nvSpPr>
          <p:spPr>
            <a:xfrm>
              <a:off x="7268382" y="3937456"/>
              <a:ext cx="682158" cy="7422"/>
            </a:xfrm>
            <a:custGeom>
              <a:avLst/>
              <a:gdLst>
                <a:gd name="connsiteX0" fmla="*/ 0 w 682158"/>
                <a:gd name="connsiteY0" fmla="*/ 7413 h 7422"/>
                <a:gd name="connsiteX1" fmla="*/ 680864 w 682158"/>
                <a:gd name="connsiteY1" fmla="*/ 7423 h 7422"/>
                <a:gd name="connsiteX2" fmla="*/ 682159 w 682158"/>
                <a:gd name="connsiteY2" fmla="*/ 0 h 7422"/>
                <a:gd name="connsiteX3" fmla="*/ 0 w 682158"/>
                <a:gd name="connsiteY3" fmla="*/ 8 h 7422"/>
                <a:gd name="connsiteX4" fmla="*/ 0 w 682158"/>
                <a:gd name="connsiteY4" fmla="*/ 7413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8" h="7422">
                  <a:moveTo>
                    <a:pt x="0" y="7413"/>
                  </a:moveTo>
                  <a:lnTo>
                    <a:pt x="680864" y="7423"/>
                  </a:lnTo>
                  <a:cubicBezTo>
                    <a:pt x="681157" y="4940"/>
                    <a:pt x="681779" y="2467"/>
                    <a:pt x="682159" y="0"/>
                  </a:cubicBezTo>
                  <a:lnTo>
                    <a:pt x="0" y="8"/>
                  </a:lnTo>
                  <a:lnTo>
                    <a:pt x="0" y="7413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BDA73B0-AB18-5A59-1029-75D4FDF376C7}"/>
                </a:ext>
              </a:extLst>
            </p:cNvPr>
            <p:cNvSpPr/>
            <p:nvPr/>
          </p:nvSpPr>
          <p:spPr>
            <a:xfrm>
              <a:off x="7268383" y="3964740"/>
              <a:ext cx="679683" cy="7420"/>
            </a:xfrm>
            <a:custGeom>
              <a:avLst/>
              <a:gdLst>
                <a:gd name="connsiteX0" fmla="*/ 0 w 679683"/>
                <a:gd name="connsiteY0" fmla="*/ 7412 h 7420"/>
                <a:gd name="connsiteX1" fmla="*/ 679684 w 679683"/>
                <a:gd name="connsiteY1" fmla="*/ 7421 h 7420"/>
                <a:gd name="connsiteX2" fmla="*/ 679683 w 679683"/>
                <a:gd name="connsiteY2" fmla="*/ 0 h 7420"/>
                <a:gd name="connsiteX3" fmla="*/ 0 w 679683"/>
                <a:gd name="connsiteY3" fmla="*/ 2 h 7420"/>
                <a:gd name="connsiteX4" fmla="*/ 0 w 679683"/>
                <a:gd name="connsiteY4" fmla="*/ 7412 h 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683" h="7420">
                  <a:moveTo>
                    <a:pt x="0" y="7412"/>
                  </a:moveTo>
                  <a:lnTo>
                    <a:pt x="679684" y="7421"/>
                  </a:lnTo>
                  <a:cubicBezTo>
                    <a:pt x="679636" y="4937"/>
                    <a:pt x="679636" y="2467"/>
                    <a:pt x="679683" y="0"/>
                  </a:cubicBezTo>
                  <a:lnTo>
                    <a:pt x="0" y="2"/>
                  </a:lnTo>
                  <a:lnTo>
                    <a:pt x="0" y="7412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3968A61-4707-BF8F-5D60-4A04F0FA94EC}"/>
                </a:ext>
              </a:extLst>
            </p:cNvPr>
            <p:cNvSpPr/>
            <p:nvPr/>
          </p:nvSpPr>
          <p:spPr>
            <a:xfrm>
              <a:off x="7268382" y="3992022"/>
              <a:ext cx="682159" cy="7422"/>
            </a:xfrm>
            <a:custGeom>
              <a:avLst/>
              <a:gdLst>
                <a:gd name="connsiteX0" fmla="*/ 0 w 682159"/>
                <a:gd name="connsiteY0" fmla="*/ 7410 h 7422"/>
                <a:gd name="connsiteX1" fmla="*/ 682159 w 682159"/>
                <a:gd name="connsiteY1" fmla="*/ 7422 h 7422"/>
                <a:gd name="connsiteX2" fmla="*/ 680864 w 682159"/>
                <a:gd name="connsiteY2" fmla="*/ 0 h 7422"/>
                <a:gd name="connsiteX3" fmla="*/ 0 w 682159"/>
                <a:gd name="connsiteY3" fmla="*/ 3 h 7422"/>
                <a:gd name="connsiteX4" fmla="*/ 0 w 682159"/>
                <a:gd name="connsiteY4" fmla="*/ 7410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9" h="7422">
                  <a:moveTo>
                    <a:pt x="0" y="7410"/>
                  </a:moveTo>
                  <a:lnTo>
                    <a:pt x="682159" y="7422"/>
                  </a:lnTo>
                  <a:cubicBezTo>
                    <a:pt x="681779" y="4937"/>
                    <a:pt x="681157" y="2461"/>
                    <a:pt x="680864" y="0"/>
                  </a:cubicBezTo>
                  <a:lnTo>
                    <a:pt x="0" y="3"/>
                  </a:lnTo>
                  <a:lnTo>
                    <a:pt x="0" y="7410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B0DC231-F00E-8627-F57F-14D5F150E375}"/>
                </a:ext>
              </a:extLst>
            </p:cNvPr>
            <p:cNvSpPr/>
            <p:nvPr/>
          </p:nvSpPr>
          <p:spPr>
            <a:xfrm>
              <a:off x="7268383" y="4019290"/>
              <a:ext cx="688256" cy="7415"/>
            </a:xfrm>
            <a:custGeom>
              <a:avLst/>
              <a:gdLst>
                <a:gd name="connsiteX0" fmla="*/ 0 w 688256"/>
                <a:gd name="connsiteY0" fmla="*/ 7415 h 7415"/>
                <a:gd name="connsiteX1" fmla="*/ 688256 w 688256"/>
                <a:gd name="connsiteY1" fmla="*/ 7410 h 7415"/>
                <a:gd name="connsiteX2" fmla="*/ 686101 w 688256"/>
                <a:gd name="connsiteY2" fmla="*/ 0 h 7415"/>
                <a:gd name="connsiteX3" fmla="*/ 0 w 688256"/>
                <a:gd name="connsiteY3" fmla="*/ 5 h 7415"/>
                <a:gd name="connsiteX4" fmla="*/ 0 w 688256"/>
                <a:gd name="connsiteY4" fmla="*/ 7415 h 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6" h="7415">
                  <a:moveTo>
                    <a:pt x="0" y="7415"/>
                  </a:moveTo>
                  <a:lnTo>
                    <a:pt x="688256" y="7410"/>
                  </a:lnTo>
                  <a:cubicBezTo>
                    <a:pt x="687540" y="4937"/>
                    <a:pt x="686726" y="2467"/>
                    <a:pt x="686101" y="0"/>
                  </a:cubicBezTo>
                  <a:lnTo>
                    <a:pt x="0" y="5"/>
                  </a:lnTo>
                  <a:lnTo>
                    <a:pt x="0" y="7415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74E8B26-8B4A-DB31-BD36-39F757DC6223}"/>
                </a:ext>
              </a:extLst>
            </p:cNvPr>
            <p:cNvSpPr/>
            <p:nvPr/>
          </p:nvSpPr>
          <p:spPr>
            <a:xfrm>
              <a:off x="7209864" y="4097454"/>
              <a:ext cx="815122" cy="257278"/>
            </a:xfrm>
            <a:custGeom>
              <a:avLst/>
              <a:gdLst>
                <a:gd name="connsiteX0" fmla="*/ 686482 w 815122"/>
                <a:gd name="connsiteY0" fmla="*/ 222125 h 257278"/>
                <a:gd name="connsiteX1" fmla="*/ 779521 w 815122"/>
                <a:gd name="connsiteY1" fmla="*/ 119280 h 257278"/>
                <a:gd name="connsiteX2" fmla="*/ 682315 w 815122"/>
                <a:gd name="connsiteY2" fmla="*/ 35128 h 257278"/>
                <a:gd name="connsiteX3" fmla="*/ 17565 w 815122"/>
                <a:gd name="connsiteY3" fmla="*/ 35132 h 257278"/>
                <a:gd name="connsiteX4" fmla="*/ 0 w 815122"/>
                <a:gd name="connsiteY4" fmla="*/ 17565 h 257278"/>
                <a:gd name="connsiteX5" fmla="*/ 0 w 815122"/>
                <a:gd name="connsiteY5" fmla="*/ 17579 h 257278"/>
                <a:gd name="connsiteX6" fmla="*/ 17565 w 815122"/>
                <a:gd name="connsiteY6" fmla="*/ 0 h 257278"/>
                <a:gd name="connsiteX7" fmla="*/ 681098 w 815122"/>
                <a:gd name="connsiteY7" fmla="*/ 2 h 257278"/>
                <a:gd name="connsiteX8" fmla="*/ 815063 w 815122"/>
                <a:gd name="connsiteY8" fmla="*/ 124678 h 257278"/>
                <a:gd name="connsiteX9" fmla="*/ 686493 w 815122"/>
                <a:gd name="connsiteY9" fmla="*/ 257269 h 257278"/>
                <a:gd name="connsiteX10" fmla="*/ 17565 w 815122"/>
                <a:gd name="connsiteY10" fmla="*/ 257279 h 257278"/>
                <a:gd name="connsiteX11" fmla="*/ 0 w 815122"/>
                <a:gd name="connsiteY11" fmla="*/ 239702 h 257278"/>
                <a:gd name="connsiteX12" fmla="*/ 0 w 815122"/>
                <a:gd name="connsiteY12" fmla="*/ 239692 h 257278"/>
                <a:gd name="connsiteX13" fmla="*/ 17565 w 815122"/>
                <a:gd name="connsiteY13" fmla="*/ 222130 h 257278"/>
                <a:gd name="connsiteX14" fmla="*/ 686482 w 815122"/>
                <a:gd name="connsiteY14" fmla="*/ 222141 h 257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5122" h="257278">
                  <a:moveTo>
                    <a:pt x="686482" y="222125"/>
                  </a:moveTo>
                  <a:cubicBezTo>
                    <a:pt x="741118" y="222123"/>
                    <a:pt x="784963" y="175013"/>
                    <a:pt x="779521" y="119280"/>
                  </a:cubicBezTo>
                  <a:cubicBezTo>
                    <a:pt x="774781" y="70712"/>
                    <a:pt x="731115" y="35131"/>
                    <a:pt x="682315" y="35128"/>
                  </a:cubicBezTo>
                  <a:lnTo>
                    <a:pt x="17565" y="35132"/>
                  </a:lnTo>
                  <a:cubicBezTo>
                    <a:pt x="7863" y="35128"/>
                    <a:pt x="0" y="27263"/>
                    <a:pt x="0" y="17565"/>
                  </a:cubicBezTo>
                  <a:lnTo>
                    <a:pt x="0" y="17579"/>
                  </a:lnTo>
                  <a:cubicBezTo>
                    <a:pt x="0" y="7863"/>
                    <a:pt x="7863" y="0"/>
                    <a:pt x="17565" y="0"/>
                  </a:cubicBezTo>
                  <a:lnTo>
                    <a:pt x="681098" y="2"/>
                  </a:lnTo>
                  <a:cubicBezTo>
                    <a:pt x="751533" y="2"/>
                    <a:pt x="812952" y="54279"/>
                    <a:pt x="815063" y="124678"/>
                  </a:cubicBezTo>
                  <a:cubicBezTo>
                    <a:pt x="817248" y="197526"/>
                    <a:pt x="758845" y="257269"/>
                    <a:pt x="686493" y="257269"/>
                  </a:cubicBezTo>
                  <a:lnTo>
                    <a:pt x="17565" y="257279"/>
                  </a:lnTo>
                  <a:cubicBezTo>
                    <a:pt x="7863" y="257271"/>
                    <a:pt x="0" y="249405"/>
                    <a:pt x="0" y="239702"/>
                  </a:cubicBezTo>
                  <a:lnTo>
                    <a:pt x="0" y="239692"/>
                  </a:lnTo>
                  <a:cubicBezTo>
                    <a:pt x="0" y="229993"/>
                    <a:pt x="7863" y="222130"/>
                    <a:pt x="17565" y="222130"/>
                  </a:cubicBezTo>
                  <a:lnTo>
                    <a:pt x="686482" y="222141"/>
                  </a:lnTo>
                  <a:close/>
                </a:path>
              </a:pathLst>
            </a:custGeom>
            <a:solidFill>
              <a:srgbClr val="53909E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06425FD-546D-1665-7D7E-C066855E1CD7}"/>
                </a:ext>
              </a:extLst>
            </p:cNvPr>
            <p:cNvSpPr/>
            <p:nvPr/>
          </p:nvSpPr>
          <p:spPr>
            <a:xfrm>
              <a:off x="7230762" y="4132586"/>
              <a:ext cx="759080" cy="186996"/>
            </a:xfrm>
            <a:custGeom>
              <a:avLst/>
              <a:gdLst>
                <a:gd name="connsiteX0" fmla="*/ 758623 w 759080"/>
                <a:gd name="connsiteY0" fmla="*/ 84148 h 186996"/>
                <a:gd name="connsiteX1" fmla="*/ 665584 w 759080"/>
                <a:gd name="connsiteY1" fmla="*/ 186993 h 186996"/>
                <a:gd name="connsiteX2" fmla="*/ 0 w 759080"/>
                <a:gd name="connsiteY2" fmla="*/ 186996 h 186996"/>
                <a:gd name="connsiteX3" fmla="*/ 0 w 759080"/>
                <a:gd name="connsiteY3" fmla="*/ 0 h 186996"/>
                <a:gd name="connsiteX4" fmla="*/ 661417 w 759080"/>
                <a:gd name="connsiteY4" fmla="*/ 2 h 186996"/>
                <a:gd name="connsiteX5" fmla="*/ 758623 w 759080"/>
                <a:gd name="connsiteY5" fmla="*/ 84148 h 18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080" h="186996">
                  <a:moveTo>
                    <a:pt x="758623" y="84148"/>
                  </a:moveTo>
                  <a:cubicBezTo>
                    <a:pt x="764066" y="139881"/>
                    <a:pt x="720220" y="186994"/>
                    <a:pt x="665584" y="186993"/>
                  </a:cubicBezTo>
                  <a:lnTo>
                    <a:pt x="0" y="186996"/>
                  </a:lnTo>
                  <a:cubicBezTo>
                    <a:pt x="29010" y="124666"/>
                    <a:pt x="29010" y="62331"/>
                    <a:pt x="0" y="0"/>
                  </a:cubicBezTo>
                  <a:lnTo>
                    <a:pt x="661417" y="2"/>
                  </a:lnTo>
                  <a:cubicBezTo>
                    <a:pt x="710221" y="2"/>
                    <a:pt x="753883" y="35580"/>
                    <a:pt x="758623" y="84148"/>
                  </a:cubicBezTo>
                  <a:close/>
                </a:path>
              </a:pathLst>
            </a:custGeom>
            <a:solidFill>
              <a:srgbClr val="EBF0F3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BAD3F11-C8BA-3871-622A-84B0A2DBCC28}"/>
                </a:ext>
              </a:extLst>
            </p:cNvPr>
            <p:cNvSpPr/>
            <p:nvPr/>
          </p:nvSpPr>
          <p:spPr>
            <a:xfrm>
              <a:off x="7243735" y="4167832"/>
              <a:ext cx="688256" cy="7422"/>
            </a:xfrm>
            <a:custGeom>
              <a:avLst/>
              <a:gdLst>
                <a:gd name="connsiteX0" fmla="*/ 688257 w 688256"/>
                <a:gd name="connsiteY0" fmla="*/ 7406 h 7422"/>
                <a:gd name="connsiteX1" fmla="*/ 2155 w 688256"/>
                <a:gd name="connsiteY1" fmla="*/ 7422 h 7422"/>
                <a:gd name="connsiteX2" fmla="*/ 0 w 688256"/>
                <a:gd name="connsiteY2" fmla="*/ 0 h 7422"/>
                <a:gd name="connsiteX3" fmla="*/ 688256 w 688256"/>
                <a:gd name="connsiteY3" fmla="*/ 0 h 7422"/>
                <a:gd name="connsiteX4" fmla="*/ 688257 w 688256"/>
                <a:gd name="connsiteY4" fmla="*/ 7406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6" h="7422">
                  <a:moveTo>
                    <a:pt x="688257" y="7406"/>
                  </a:moveTo>
                  <a:lnTo>
                    <a:pt x="2155" y="7422"/>
                  </a:lnTo>
                  <a:cubicBezTo>
                    <a:pt x="1529" y="4936"/>
                    <a:pt x="714" y="2465"/>
                    <a:pt x="0" y="0"/>
                  </a:cubicBezTo>
                  <a:lnTo>
                    <a:pt x="688256" y="0"/>
                  </a:lnTo>
                  <a:lnTo>
                    <a:pt x="688257" y="7406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45C2585-F5D6-B24A-FF73-711D946AD796}"/>
                </a:ext>
              </a:extLst>
            </p:cNvPr>
            <p:cNvSpPr/>
            <p:nvPr/>
          </p:nvSpPr>
          <p:spPr>
            <a:xfrm>
              <a:off x="7249832" y="4195092"/>
              <a:ext cx="682159" cy="7421"/>
            </a:xfrm>
            <a:custGeom>
              <a:avLst/>
              <a:gdLst>
                <a:gd name="connsiteX0" fmla="*/ 682159 w 682159"/>
                <a:gd name="connsiteY0" fmla="*/ 7417 h 7421"/>
                <a:gd name="connsiteX1" fmla="*/ 1296 w 682159"/>
                <a:gd name="connsiteY1" fmla="*/ 7421 h 7421"/>
                <a:gd name="connsiteX2" fmla="*/ 0 w 682159"/>
                <a:gd name="connsiteY2" fmla="*/ 0 h 7421"/>
                <a:gd name="connsiteX3" fmla="*/ 682159 w 682159"/>
                <a:gd name="connsiteY3" fmla="*/ 5 h 7421"/>
                <a:gd name="connsiteX4" fmla="*/ 682159 w 682159"/>
                <a:gd name="connsiteY4" fmla="*/ 7417 h 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9" h="7421">
                  <a:moveTo>
                    <a:pt x="682159" y="7417"/>
                  </a:moveTo>
                  <a:lnTo>
                    <a:pt x="1296" y="7421"/>
                  </a:lnTo>
                  <a:cubicBezTo>
                    <a:pt x="1003" y="4942"/>
                    <a:pt x="380" y="2472"/>
                    <a:pt x="0" y="0"/>
                  </a:cubicBezTo>
                  <a:lnTo>
                    <a:pt x="682159" y="5"/>
                  </a:lnTo>
                  <a:lnTo>
                    <a:pt x="682159" y="7417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94A244D-A87F-1892-740B-0EAC57479FE7}"/>
                </a:ext>
              </a:extLst>
            </p:cNvPr>
            <p:cNvSpPr/>
            <p:nvPr/>
          </p:nvSpPr>
          <p:spPr>
            <a:xfrm>
              <a:off x="7252304" y="4222377"/>
              <a:ext cx="679685" cy="7415"/>
            </a:xfrm>
            <a:custGeom>
              <a:avLst/>
              <a:gdLst>
                <a:gd name="connsiteX0" fmla="*/ 679685 w 679685"/>
                <a:gd name="connsiteY0" fmla="*/ 7408 h 7415"/>
                <a:gd name="connsiteX1" fmla="*/ 0 w 679685"/>
                <a:gd name="connsiteY1" fmla="*/ 7415 h 7415"/>
                <a:gd name="connsiteX2" fmla="*/ 0 w 679685"/>
                <a:gd name="connsiteY2" fmla="*/ 0 h 7415"/>
                <a:gd name="connsiteX3" fmla="*/ 679685 w 679685"/>
                <a:gd name="connsiteY3" fmla="*/ 1 h 7415"/>
                <a:gd name="connsiteX4" fmla="*/ 679685 w 679685"/>
                <a:gd name="connsiteY4" fmla="*/ 7408 h 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685" h="7415">
                  <a:moveTo>
                    <a:pt x="679685" y="7408"/>
                  </a:moveTo>
                  <a:lnTo>
                    <a:pt x="0" y="7415"/>
                  </a:lnTo>
                  <a:cubicBezTo>
                    <a:pt x="50" y="4943"/>
                    <a:pt x="50" y="2472"/>
                    <a:pt x="0" y="0"/>
                  </a:cubicBezTo>
                  <a:lnTo>
                    <a:pt x="679685" y="1"/>
                  </a:lnTo>
                  <a:lnTo>
                    <a:pt x="679685" y="7408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152A089-0C4E-FAAD-2324-27FB265D6797}"/>
                </a:ext>
              </a:extLst>
            </p:cNvPr>
            <p:cNvSpPr/>
            <p:nvPr/>
          </p:nvSpPr>
          <p:spPr>
            <a:xfrm>
              <a:off x="7249832" y="4249660"/>
              <a:ext cx="682158" cy="7424"/>
            </a:xfrm>
            <a:custGeom>
              <a:avLst/>
              <a:gdLst>
                <a:gd name="connsiteX0" fmla="*/ 682158 w 682158"/>
                <a:gd name="connsiteY0" fmla="*/ 7409 h 7424"/>
                <a:gd name="connsiteX1" fmla="*/ 0 w 682158"/>
                <a:gd name="connsiteY1" fmla="*/ 7424 h 7424"/>
                <a:gd name="connsiteX2" fmla="*/ 1296 w 682158"/>
                <a:gd name="connsiteY2" fmla="*/ 0 h 7424"/>
                <a:gd name="connsiteX3" fmla="*/ 682158 w 682158"/>
                <a:gd name="connsiteY3" fmla="*/ 12 h 7424"/>
                <a:gd name="connsiteX4" fmla="*/ 682158 w 682158"/>
                <a:gd name="connsiteY4" fmla="*/ 7409 h 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58" h="7424">
                  <a:moveTo>
                    <a:pt x="682158" y="7409"/>
                  </a:moveTo>
                  <a:lnTo>
                    <a:pt x="0" y="7424"/>
                  </a:lnTo>
                  <a:cubicBezTo>
                    <a:pt x="380" y="4942"/>
                    <a:pt x="1002" y="2465"/>
                    <a:pt x="1296" y="0"/>
                  </a:cubicBezTo>
                  <a:lnTo>
                    <a:pt x="682158" y="12"/>
                  </a:lnTo>
                  <a:lnTo>
                    <a:pt x="682158" y="7409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F3E3C66-4EA6-B966-CFDC-15C5ADF155CA}"/>
                </a:ext>
              </a:extLst>
            </p:cNvPr>
            <p:cNvSpPr/>
            <p:nvPr/>
          </p:nvSpPr>
          <p:spPr>
            <a:xfrm>
              <a:off x="7243733" y="4276926"/>
              <a:ext cx="688257" cy="7422"/>
            </a:xfrm>
            <a:custGeom>
              <a:avLst/>
              <a:gdLst>
                <a:gd name="connsiteX0" fmla="*/ 688257 w 688257"/>
                <a:gd name="connsiteY0" fmla="*/ 7412 h 7422"/>
                <a:gd name="connsiteX1" fmla="*/ 0 w 688257"/>
                <a:gd name="connsiteY1" fmla="*/ 7422 h 7422"/>
                <a:gd name="connsiteX2" fmla="*/ 2157 w 688257"/>
                <a:gd name="connsiteY2" fmla="*/ 0 h 7422"/>
                <a:gd name="connsiteX3" fmla="*/ 688257 w 688257"/>
                <a:gd name="connsiteY3" fmla="*/ 7 h 7422"/>
                <a:gd name="connsiteX4" fmla="*/ 688257 w 688257"/>
                <a:gd name="connsiteY4" fmla="*/ 7412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57" h="7422">
                  <a:moveTo>
                    <a:pt x="688257" y="7412"/>
                  </a:moveTo>
                  <a:lnTo>
                    <a:pt x="0" y="7422"/>
                  </a:lnTo>
                  <a:cubicBezTo>
                    <a:pt x="717" y="4944"/>
                    <a:pt x="1531" y="2475"/>
                    <a:pt x="2157" y="0"/>
                  </a:cubicBezTo>
                  <a:lnTo>
                    <a:pt x="688257" y="7"/>
                  </a:lnTo>
                  <a:lnTo>
                    <a:pt x="688257" y="7412"/>
                  </a:lnTo>
                  <a:close/>
                </a:path>
              </a:pathLst>
            </a:custGeom>
            <a:solidFill>
              <a:srgbClr val="E1E6E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34748F6-123C-EB21-F035-B1F5F6CA89C7}"/>
                </a:ext>
              </a:extLst>
            </p:cNvPr>
            <p:cNvSpPr/>
            <p:nvPr/>
          </p:nvSpPr>
          <p:spPr>
            <a:xfrm>
              <a:off x="7066828" y="2619953"/>
              <a:ext cx="1053289" cy="553059"/>
            </a:xfrm>
            <a:custGeom>
              <a:avLst/>
              <a:gdLst>
                <a:gd name="connsiteX0" fmla="*/ 955960 w 1053289"/>
                <a:gd name="connsiteY0" fmla="*/ 436007 h 553059"/>
                <a:gd name="connsiteX1" fmla="*/ 955962 w 1053289"/>
                <a:gd name="connsiteY1" fmla="*/ 335049 h 553059"/>
                <a:gd name="connsiteX2" fmla="*/ 1053290 w 1053289"/>
                <a:gd name="connsiteY2" fmla="*/ 281263 h 553059"/>
                <a:gd name="connsiteX3" fmla="*/ 526669 w 1053289"/>
                <a:gd name="connsiteY3" fmla="*/ 0 h 553059"/>
                <a:gd name="connsiteX4" fmla="*/ 0 w 1053289"/>
                <a:gd name="connsiteY4" fmla="*/ 281295 h 553059"/>
                <a:gd name="connsiteX5" fmla="*/ 209955 w 1053289"/>
                <a:gd name="connsiteY5" fmla="*/ 403229 h 553059"/>
                <a:gd name="connsiteX6" fmla="*/ 209955 w 1053289"/>
                <a:gd name="connsiteY6" fmla="*/ 475036 h 553059"/>
                <a:gd name="connsiteX7" fmla="*/ 209955 w 1053289"/>
                <a:gd name="connsiteY7" fmla="*/ 480686 h 553059"/>
                <a:gd name="connsiteX8" fmla="*/ 211857 w 1053289"/>
                <a:gd name="connsiteY8" fmla="*/ 479823 h 553059"/>
                <a:gd name="connsiteX9" fmla="*/ 208153 w 1053289"/>
                <a:gd name="connsiteY9" fmla="*/ 489078 h 553059"/>
                <a:gd name="connsiteX10" fmla="*/ 526669 w 1053289"/>
                <a:gd name="connsiteY10" fmla="*/ 553059 h 553059"/>
                <a:gd name="connsiteX11" fmla="*/ 845231 w 1053289"/>
                <a:gd name="connsiteY11" fmla="*/ 489077 h 553059"/>
                <a:gd name="connsiteX12" fmla="*/ 841528 w 1053289"/>
                <a:gd name="connsiteY12" fmla="*/ 479819 h 553059"/>
                <a:gd name="connsiteX13" fmla="*/ 843405 w 1053289"/>
                <a:gd name="connsiteY13" fmla="*/ 480684 h 553059"/>
                <a:gd name="connsiteX14" fmla="*/ 843405 w 1053289"/>
                <a:gd name="connsiteY14" fmla="*/ 475033 h 553059"/>
                <a:gd name="connsiteX15" fmla="*/ 843405 w 1053289"/>
                <a:gd name="connsiteY15" fmla="*/ 403033 h 553059"/>
                <a:gd name="connsiteX16" fmla="*/ 935005 w 1053289"/>
                <a:gd name="connsiteY16" fmla="*/ 346677 h 553059"/>
                <a:gd name="connsiteX17" fmla="*/ 935005 w 1053289"/>
                <a:gd name="connsiteY17" fmla="*/ 436007 h 553059"/>
                <a:gd name="connsiteX18" fmla="*/ 917972 w 1053289"/>
                <a:gd name="connsiteY18" fmla="*/ 461529 h 553059"/>
                <a:gd name="connsiteX19" fmla="*/ 945471 w 1053289"/>
                <a:gd name="connsiteY19" fmla="*/ 489077 h 553059"/>
                <a:gd name="connsiteX20" fmla="*/ 973092 w 1053289"/>
                <a:gd name="connsiteY20" fmla="*/ 461531 h 553059"/>
                <a:gd name="connsiteX21" fmla="*/ 955960 w 1053289"/>
                <a:gd name="connsiteY21" fmla="*/ 436007 h 553059"/>
                <a:gd name="connsiteX22" fmla="*/ 526668 w 1053289"/>
                <a:gd name="connsiteY22" fmla="*/ 528795 h 553059"/>
                <a:gd name="connsiteX23" fmla="*/ 243970 w 1053289"/>
                <a:gd name="connsiteY23" fmla="*/ 489103 h 553059"/>
                <a:gd name="connsiteX24" fmla="*/ 526669 w 1053289"/>
                <a:gd name="connsiteY24" fmla="*/ 449465 h 553059"/>
                <a:gd name="connsiteX25" fmla="*/ 809341 w 1053289"/>
                <a:gd name="connsiteY25" fmla="*/ 489099 h 553059"/>
                <a:gd name="connsiteX26" fmla="*/ 526668 w 1053289"/>
                <a:gd name="connsiteY26" fmla="*/ 528795 h 553059"/>
                <a:gd name="connsiteX27" fmla="*/ 836517 w 1053289"/>
                <a:gd name="connsiteY27" fmla="*/ 344385 h 553059"/>
                <a:gd name="connsiteX28" fmla="*/ 526669 w 1053289"/>
                <a:gd name="connsiteY28" fmla="*/ 263052 h 553059"/>
                <a:gd name="connsiteX29" fmla="*/ 216841 w 1053289"/>
                <a:gd name="connsiteY29" fmla="*/ 344457 h 553059"/>
                <a:gd name="connsiteX30" fmla="*/ 216843 w 1053289"/>
                <a:gd name="connsiteY30" fmla="*/ 323131 h 553059"/>
                <a:gd name="connsiteX31" fmla="*/ 526669 w 1053289"/>
                <a:gd name="connsiteY31" fmla="*/ 231385 h 553059"/>
                <a:gd name="connsiteX32" fmla="*/ 836519 w 1053289"/>
                <a:gd name="connsiteY32" fmla="*/ 323133 h 553059"/>
                <a:gd name="connsiteX33" fmla="*/ 836517 w 1053289"/>
                <a:gd name="connsiteY33" fmla="*/ 344385 h 55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53289" h="553059">
                  <a:moveTo>
                    <a:pt x="955960" y="436007"/>
                  </a:moveTo>
                  <a:lnTo>
                    <a:pt x="955962" y="335049"/>
                  </a:lnTo>
                  <a:lnTo>
                    <a:pt x="1053290" y="281263"/>
                  </a:lnTo>
                  <a:lnTo>
                    <a:pt x="526669" y="0"/>
                  </a:lnTo>
                  <a:lnTo>
                    <a:pt x="0" y="281295"/>
                  </a:lnTo>
                  <a:lnTo>
                    <a:pt x="209955" y="403229"/>
                  </a:lnTo>
                  <a:lnTo>
                    <a:pt x="209955" y="475036"/>
                  </a:lnTo>
                  <a:lnTo>
                    <a:pt x="209955" y="480686"/>
                  </a:lnTo>
                  <a:cubicBezTo>
                    <a:pt x="210524" y="480391"/>
                    <a:pt x="211239" y="480120"/>
                    <a:pt x="211857" y="479823"/>
                  </a:cubicBezTo>
                  <a:cubicBezTo>
                    <a:pt x="209610" y="482908"/>
                    <a:pt x="208153" y="485918"/>
                    <a:pt x="208153" y="489078"/>
                  </a:cubicBezTo>
                  <a:cubicBezTo>
                    <a:pt x="208153" y="524325"/>
                    <a:pt x="350674" y="553059"/>
                    <a:pt x="526669" y="553059"/>
                  </a:cubicBezTo>
                  <a:cubicBezTo>
                    <a:pt x="702561" y="553057"/>
                    <a:pt x="845231" y="524326"/>
                    <a:pt x="845231" y="489077"/>
                  </a:cubicBezTo>
                  <a:cubicBezTo>
                    <a:pt x="845231" y="485918"/>
                    <a:pt x="843700" y="482907"/>
                    <a:pt x="841528" y="479819"/>
                  </a:cubicBezTo>
                  <a:cubicBezTo>
                    <a:pt x="842146" y="480191"/>
                    <a:pt x="842861" y="480388"/>
                    <a:pt x="843405" y="480684"/>
                  </a:cubicBezTo>
                  <a:lnTo>
                    <a:pt x="843405" y="475033"/>
                  </a:lnTo>
                  <a:lnTo>
                    <a:pt x="843405" y="403033"/>
                  </a:lnTo>
                  <a:lnTo>
                    <a:pt x="935005" y="346677"/>
                  </a:lnTo>
                  <a:lnTo>
                    <a:pt x="935005" y="436007"/>
                  </a:lnTo>
                  <a:cubicBezTo>
                    <a:pt x="925009" y="440104"/>
                    <a:pt x="917972" y="450028"/>
                    <a:pt x="917972" y="461529"/>
                  </a:cubicBezTo>
                  <a:cubicBezTo>
                    <a:pt x="917972" y="476734"/>
                    <a:pt x="930291" y="489077"/>
                    <a:pt x="945471" y="489077"/>
                  </a:cubicBezTo>
                  <a:cubicBezTo>
                    <a:pt x="960800" y="489077"/>
                    <a:pt x="973092" y="476734"/>
                    <a:pt x="973092" y="461531"/>
                  </a:cubicBezTo>
                  <a:cubicBezTo>
                    <a:pt x="973092" y="450028"/>
                    <a:pt x="966082" y="440104"/>
                    <a:pt x="955960" y="436007"/>
                  </a:cubicBezTo>
                  <a:close/>
                  <a:moveTo>
                    <a:pt x="526668" y="528795"/>
                  </a:moveTo>
                  <a:cubicBezTo>
                    <a:pt x="370495" y="528790"/>
                    <a:pt x="243970" y="510974"/>
                    <a:pt x="243970" y="489103"/>
                  </a:cubicBezTo>
                  <a:cubicBezTo>
                    <a:pt x="243970" y="467232"/>
                    <a:pt x="370495" y="449460"/>
                    <a:pt x="526669" y="449465"/>
                  </a:cubicBezTo>
                  <a:cubicBezTo>
                    <a:pt x="682764" y="449464"/>
                    <a:pt x="809341" y="467233"/>
                    <a:pt x="809341" y="489099"/>
                  </a:cubicBezTo>
                  <a:cubicBezTo>
                    <a:pt x="809341" y="510970"/>
                    <a:pt x="682765" y="528794"/>
                    <a:pt x="526668" y="528795"/>
                  </a:cubicBezTo>
                  <a:close/>
                  <a:moveTo>
                    <a:pt x="836517" y="344385"/>
                  </a:moveTo>
                  <a:cubicBezTo>
                    <a:pt x="815538" y="321945"/>
                    <a:pt x="740057" y="263050"/>
                    <a:pt x="526669" y="263052"/>
                  </a:cubicBezTo>
                  <a:cubicBezTo>
                    <a:pt x="313157" y="263052"/>
                    <a:pt x="237799" y="321997"/>
                    <a:pt x="216841" y="344457"/>
                  </a:cubicBezTo>
                  <a:lnTo>
                    <a:pt x="216843" y="323131"/>
                  </a:lnTo>
                  <a:cubicBezTo>
                    <a:pt x="216843" y="323131"/>
                    <a:pt x="277958" y="231382"/>
                    <a:pt x="526669" y="231385"/>
                  </a:cubicBezTo>
                  <a:cubicBezTo>
                    <a:pt x="775353" y="231380"/>
                    <a:pt x="836519" y="323133"/>
                    <a:pt x="836519" y="323133"/>
                  </a:cubicBezTo>
                  <a:lnTo>
                    <a:pt x="836517" y="344385"/>
                  </a:lnTo>
                  <a:close/>
                </a:path>
              </a:pathLst>
            </a:custGeom>
            <a:solidFill>
              <a:srgbClr val="000000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785AE97-E3D3-190E-EE28-EA3DB3582AB6}"/>
                </a:ext>
              </a:extLst>
            </p:cNvPr>
            <p:cNvSpPr/>
            <p:nvPr/>
          </p:nvSpPr>
          <p:spPr>
            <a:xfrm>
              <a:off x="7310113" y="3068735"/>
              <a:ext cx="566739" cy="80698"/>
            </a:xfrm>
            <a:custGeom>
              <a:avLst/>
              <a:gdLst>
                <a:gd name="connsiteX0" fmla="*/ 283383 w 566739"/>
                <a:gd name="connsiteY0" fmla="*/ 0 h 80698"/>
                <a:gd name="connsiteX1" fmla="*/ 0 w 566739"/>
                <a:gd name="connsiteY1" fmla="*/ 40322 h 80698"/>
                <a:gd name="connsiteX2" fmla="*/ 283383 w 566739"/>
                <a:gd name="connsiteY2" fmla="*/ 80698 h 80698"/>
                <a:gd name="connsiteX3" fmla="*/ 566740 w 566739"/>
                <a:gd name="connsiteY3" fmla="*/ 40318 h 80698"/>
                <a:gd name="connsiteX4" fmla="*/ 283383 w 566739"/>
                <a:gd name="connsiteY4" fmla="*/ 0 h 8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739" h="80698">
                  <a:moveTo>
                    <a:pt x="283383" y="0"/>
                  </a:moveTo>
                  <a:cubicBezTo>
                    <a:pt x="127866" y="-5"/>
                    <a:pt x="0" y="17557"/>
                    <a:pt x="0" y="40322"/>
                  </a:cubicBezTo>
                  <a:cubicBezTo>
                    <a:pt x="0" y="63083"/>
                    <a:pt x="127866" y="80693"/>
                    <a:pt x="283383" y="80698"/>
                  </a:cubicBezTo>
                  <a:cubicBezTo>
                    <a:pt x="438824" y="80693"/>
                    <a:pt x="566739" y="63083"/>
                    <a:pt x="566740" y="40318"/>
                  </a:cubicBezTo>
                  <a:cubicBezTo>
                    <a:pt x="566740" y="17560"/>
                    <a:pt x="438822" y="-2"/>
                    <a:pt x="283383" y="0"/>
                  </a:cubicBezTo>
                  <a:close/>
                </a:path>
              </a:pathLst>
            </a:custGeom>
            <a:solidFill>
              <a:srgbClr val="FFFFFF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F7AC822-8814-B853-07AF-AC38C9FF886E}"/>
                </a:ext>
              </a:extLst>
            </p:cNvPr>
            <p:cNvSpPr/>
            <p:nvPr/>
          </p:nvSpPr>
          <p:spPr>
            <a:xfrm>
              <a:off x="7283230" y="2850902"/>
              <a:ext cx="620555" cy="113948"/>
            </a:xfrm>
            <a:custGeom>
              <a:avLst/>
              <a:gdLst>
                <a:gd name="connsiteX0" fmla="*/ 310267 w 620555"/>
                <a:gd name="connsiteY0" fmla="*/ 0 h 113948"/>
                <a:gd name="connsiteX1" fmla="*/ 75 w 620555"/>
                <a:gd name="connsiteY1" fmla="*/ 91942 h 113948"/>
                <a:gd name="connsiteX2" fmla="*/ 0 w 620555"/>
                <a:gd name="connsiteY2" fmla="*/ 92183 h 113948"/>
                <a:gd name="connsiteX3" fmla="*/ 0 w 620555"/>
                <a:gd name="connsiteY3" fmla="*/ 113509 h 113948"/>
                <a:gd name="connsiteX4" fmla="*/ 279 w 620555"/>
                <a:gd name="connsiteY4" fmla="*/ 113918 h 113948"/>
                <a:gd name="connsiteX5" fmla="*/ 439 w 620555"/>
                <a:gd name="connsiteY5" fmla="*/ 113949 h 113948"/>
                <a:gd name="connsiteX6" fmla="*/ 760 w 620555"/>
                <a:gd name="connsiteY6" fmla="*/ 113809 h 113948"/>
                <a:gd name="connsiteX7" fmla="*/ 310267 w 620555"/>
                <a:gd name="connsiteY7" fmla="*/ 32544 h 113948"/>
                <a:gd name="connsiteX8" fmla="*/ 619796 w 620555"/>
                <a:gd name="connsiteY8" fmla="*/ 113735 h 113948"/>
                <a:gd name="connsiteX9" fmla="*/ 620115 w 620555"/>
                <a:gd name="connsiteY9" fmla="*/ 113874 h 113948"/>
                <a:gd name="connsiteX10" fmla="*/ 620277 w 620555"/>
                <a:gd name="connsiteY10" fmla="*/ 113843 h 113948"/>
                <a:gd name="connsiteX11" fmla="*/ 620554 w 620555"/>
                <a:gd name="connsiteY11" fmla="*/ 113437 h 113948"/>
                <a:gd name="connsiteX12" fmla="*/ 620556 w 620555"/>
                <a:gd name="connsiteY12" fmla="*/ 92185 h 113948"/>
                <a:gd name="connsiteX13" fmla="*/ 620483 w 620555"/>
                <a:gd name="connsiteY13" fmla="*/ 91941 h 113948"/>
                <a:gd name="connsiteX14" fmla="*/ 310267 w 620555"/>
                <a:gd name="connsiteY14" fmla="*/ 0 h 11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0555" h="113948">
                  <a:moveTo>
                    <a:pt x="310267" y="0"/>
                  </a:moveTo>
                  <a:cubicBezTo>
                    <a:pt x="61431" y="0"/>
                    <a:pt x="169" y="91801"/>
                    <a:pt x="75" y="91942"/>
                  </a:cubicBezTo>
                  <a:cubicBezTo>
                    <a:pt x="27" y="92013"/>
                    <a:pt x="0" y="92099"/>
                    <a:pt x="0" y="92183"/>
                  </a:cubicBezTo>
                  <a:lnTo>
                    <a:pt x="0" y="113509"/>
                  </a:lnTo>
                  <a:cubicBezTo>
                    <a:pt x="0" y="113689"/>
                    <a:pt x="111" y="113853"/>
                    <a:pt x="279" y="113918"/>
                  </a:cubicBezTo>
                  <a:cubicBezTo>
                    <a:pt x="331" y="113939"/>
                    <a:pt x="384" y="113949"/>
                    <a:pt x="439" y="113949"/>
                  </a:cubicBezTo>
                  <a:cubicBezTo>
                    <a:pt x="559" y="113949"/>
                    <a:pt x="676" y="113899"/>
                    <a:pt x="760" y="113809"/>
                  </a:cubicBezTo>
                  <a:cubicBezTo>
                    <a:pt x="21609" y="91462"/>
                    <a:pt x="96834" y="32542"/>
                    <a:pt x="310267" y="32544"/>
                  </a:cubicBezTo>
                  <a:cubicBezTo>
                    <a:pt x="523575" y="32541"/>
                    <a:pt x="598923" y="91413"/>
                    <a:pt x="619796" y="113735"/>
                  </a:cubicBezTo>
                  <a:cubicBezTo>
                    <a:pt x="619880" y="113827"/>
                    <a:pt x="619997" y="113874"/>
                    <a:pt x="620115" y="113874"/>
                  </a:cubicBezTo>
                  <a:cubicBezTo>
                    <a:pt x="620171" y="113874"/>
                    <a:pt x="620226" y="113866"/>
                    <a:pt x="620277" y="113843"/>
                  </a:cubicBezTo>
                  <a:cubicBezTo>
                    <a:pt x="620445" y="113781"/>
                    <a:pt x="620554" y="113617"/>
                    <a:pt x="620554" y="113437"/>
                  </a:cubicBezTo>
                  <a:lnTo>
                    <a:pt x="620556" y="92185"/>
                  </a:lnTo>
                  <a:cubicBezTo>
                    <a:pt x="620556" y="92098"/>
                    <a:pt x="620531" y="92012"/>
                    <a:pt x="620483" y="91941"/>
                  </a:cubicBezTo>
                  <a:cubicBezTo>
                    <a:pt x="620390" y="91802"/>
                    <a:pt x="559076" y="-5"/>
                    <a:pt x="310267" y="0"/>
                  </a:cubicBezTo>
                  <a:close/>
                </a:path>
              </a:pathLst>
            </a:custGeom>
            <a:solidFill>
              <a:srgbClr val="FFFFFF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CBDF680-7A05-A7D5-A65E-61E1B1EF396C}"/>
                </a:ext>
              </a:extLst>
            </p:cNvPr>
            <p:cNvSpPr/>
            <p:nvPr/>
          </p:nvSpPr>
          <p:spPr>
            <a:xfrm>
              <a:off x="7283669" y="2851339"/>
              <a:ext cx="619677" cy="113071"/>
            </a:xfrm>
            <a:custGeom>
              <a:avLst/>
              <a:gdLst>
                <a:gd name="connsiteX0" fmla="*/ 619676 w 619677"/>
                <a:gd name="connsiteY0" fmla="*/ 112999 h 113071"/>
                <a:gd name="connsiteX1" fmla="*/ 309827 w 619677"/>
                <a:gd name="connsiteY1" fmla="*/ 31667 h 113071"/>
                <a:gd name="connsiteX2" fmla="*/ 0 w 619677"/>
                <a:gd name="connsiteY2" fmla="*/ 113072 h 113071"/>
                <a:gd name="connsiteX3" fmla="*/ 2 w 619677"/>
                <a:gd name="connsiteY3" fmla="*/ 91745 h 113071"/>
                <a:gd name="connsiteX4" fmla="*/ 309828 w 619677"/>
                <a:gd name="connsiteY4" fmla="*/ 0 h 113071"/>
                <a:gd name="connsiteX5" fmla="*/ 619678 w 619677"/>
                <a:gd name="connsiteY5" fmla="*/ 91748 h 113071"/>
                <a:gd name="connsiteX6" fmla="*/ 619676 w 619677"/>
                <a:gd name="connsiteY6" fmla="*/ 112999 h 113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677" h="113071">
                  <a:moveTo>
                    <a:pt x="619676" y="112999"/>
                  </a:moveTo>
                  <a:cubicBezTo>
                    <a:pt x="598696" y="90560"/>
                    <a:pt x="523216" y="31665"/>
                    <a:pt x="309827" y="31667"/>
                  </a:cubicBezTo>
                  <a:cubicBezTo>
                    <a:pt x="96316" y="31666"/>
                    <a:pt x="20958" y="90612"/>
                    <a:pt x="0" y="113072"/>
                  </a:cubicBezTo>
                  <a:lnTo>
                    <a:pt x="2" y="91745"/>
                  </a:lnTo>
                  <a:cubicBezTo>
                    <a:pt x="2" y="91745"/>
                    <a:pt x="61116" y="-4"/>
                    <a:pt x="309828" y="0"/>
                  </a:cubicBezTo>
                  <a:cubicBezTo>
                    <a:pt x="558512" y="-6"/>
                    <a:pt x="619678" y="91748"/>
                    <a:pt x="619678" y="91748"/>
                  </a:cubicBezTo>
                  <a:lnTo>
                    <a:pt x="619676" y="112999"/>
                  </a:lnTo>
                  <a:close/>
                </a:path>
              </a:pathLst>
            </a:custGeom>
            <a:solidFill>
              <a:srgbClr val="000000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F737442-F386-C1AF-F1CA-B0DC2EB5C797}"/>
                </a:ext>
              </a:extLst>
            </p:cNvPr>
            <p:cNvSpPr/>
            <p:nvPr/>
          </p:nvSpPr>
          <p:spPr>
            <a:xfrm>
              <a:off x="7066828" y="2619953"/>
              <a:ext cx="1053289" cy="553059"/>
            </a:xfrm>
            <a:custGeom>
              <a:avLst/>
              <a:gdLst>
                <a:gd name="connsiteX0" fmla="*/ 955960 w 1053289"/>
                <a:gd name="connsiteY0" fmla="*/ 436007 h 553059"/>
                <a:gd name="connsiteX1" fmla="*/ 955962 w 1053289"/>
                <a:gd name="connsiteY1" fmla="*/ 335049 h 553059"/>
                <a:gd name="connsiteX2" fmla="*/ 1053290 w 1053289"/>
                <a:gd name="connsiteY2" fmla="*/ 281263 h 553059"/>
                <a:gd name="connsiteX3" fmla="*/ 526669 w 1053289"/>
                <a:gd name="connsiteY3" fmla="*/ 0 h 553059"/>
                <a:gd name="connsiteX4" fmla="*/ 0 w 1053289"/>
                <a:gd name="connsiteY4" fmla="*/ 281295 h 553059"/>
                <a:gd name="connsiteX5" fmla="*/ 209955 w 1053289"/>
                <a:gd name="connsiteY5" fmla="*/ 403229 h 553059"/>
                <a:gd name="connsiteX6" fmla="*/ 209955 w 1053289"/>
                <a:gd name="connsiteY6" fmla="*/ 475036 h 553059"/>
                <a:gd name="connsiteX7" fmla="*/ 209955 w 1053289"/>
                <a:gd name="connsiteY7" fmla="*/ 480686 h 553059"/>
                <a:gd name="connsiteX8" fmla="*/ 211857 w 1053289"/>
                <a:gd name="connsiteY8" fmla="*/ 479823 h 553059"/>
                <a:gd name="connsiteX9" fmla="*/ 208153 w 1053289"/>
                <a:gd name="connsiteY9" fmla="*/ 489078 h 553059"/>
                <a:gd name="connsiteX10" fmla="*/ 526669 w 1053289"/>
                <a:gd name="connsiteY10" fmla="*/ 553059 h 553059"/>
                <a:gd name="connsiteX11" fmla="*/ 845231 w 1053289"/>
                <a:gd name="connsiteY11" fmla="*/ 489077 h 553059"/>
                <a:gd name="connsiteX12" fmla="*/ 841528 w 1053289"/>
                <a:gd name="connsiteY12" fmla="*/ 479819 h 553059"/>
                <a:gd name="connsiteX13" fmla="*/ 843405 w 1053289"/>
                <a:gd name="connsiteY13" fmla="*/ 480684 h 553059"/>
                <a:gd name="connsiteX14" fmla="*/ 843405 w 1053289"/>
                <a:gd name="connsiteY14" fmla="*/ 475033 h 553059"/>
                <a:gd name="connsiteX15" fmla="*/ 843405 w 1053289"/>
                <a:gd name="connsiteY15" fmla="*/ 403033 h 553059"/>
                <a:gd name="connsiteX16" fmla="*/ 935005 w 1053289"/>
                <a:gd name="connsiteY16" fmla="*/ 346677 h 553059"/>
                <a:gd name="connsiteX17" fmla="*/ 935005 w 1053289"/>
                <a:gd name="connsiteY17" fmla="*/ 436007 h 553059"/>
                <a:gd name="connsiteX18" fmla="*/ 917972 w 1053289"/>
                <a:gd name="connsiteY18" fmla="*/ 461529 h 553059"/>
                <a:gd name="connsiteX19" fmla="*/ 945471 w 1053289"/>
                <a:gd name="connsiteY19" fmla="*/ 489077 h 553059"/>
                <a:gd name="connsiteX20" fmla="*/ 973092 w 1053289"/>
                <a:gd name="connsiteY20" fmla="*/ 461531 h 553059"/>
                <a:gd name="connsiteX21" fmla="*/ 955960 w 1053289"/>
                <a:gd name="connsiteY21" fmla="*/ 436007 h 553059"/>
                <a:gd name="connsiteX22" fmla="*/ 526668 w 1053289"/>
                <a:gd name="connsiteY22" fmla="*/ 528795 h 553059"/>
                <a:gd name="connsiteX23" fmla="*/ 243970 w 1053289"/>
                <a:gd name="connsiteY23" fmla="*/ 489103 h 553059"/>
                <a:gd name="connsiteX24" fmla="*/ 526669 w 1053289"/>
                <a:gd name="connsiteY24" fmla="*/ 449465 h 553059"/>
                <a:gd name="connsiteX25" fmla="*/ 809341 w 1053289"/>
                <a:gd name="connsiteY25" fmla="*/ 489099 h 553059"/>
                <a:gd name="connsiteX26" fmla="*/ 526668 w 1053289"/>
                <a:gd name="connsiteY26" fmla="*/ 528795 h 55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53289" h="553059">
                  <a:moveTo>
                    <a:pt x="955960" y="436007"/>
                  </a:moveTo>
                  <a:lnTo>
                    <a:pt x="955962" y="335049"/>
                  </a:lnTo>
                  <a:lnTo>
                    <a:pt x="1053290" y="281263"/>
                  </a:lnTo>
                  <a:lnTo>
                    <a:pt x="526669" y="0"/>
                  </a:lnTo>
                  <a:lnTo>
                    <a:pt x="0" y="281295"/>
                  </a:lnTo>
                  <a:lnTo>
                    <a:pt x="209955" y="403229"/>
                  </a:lnTo>
                  <a:lnTo>
                    <a:pt x="209955" y="475036"/>
                  </a:lnTo>
                  <a:lnTo>
                    <a:pt x="209955" y="480686"/>
                  </a:lnTo>
                  <a:cubicBezTo>
                    <a:pt x="210524" y="480391"/>
                    <a:pt x="211239" y="480120"/>
                    <a:pt x="211857" y="479823"/>
                  </a:cubicBezTo>
                  <a:cubicBezTo>
                    <a:pt x="209610" y="482908"/>
                    <a:pt x="208153" y="485918"/>
                    <a:pt x="208153" y="489078"/>
                  </a:cubicBezTo>
                  <a:cubicBezTo>
                    <a:pt x="208153" y="524325"/>
                    <a:pt x="350674" y="553059"/>
                    <a:pt x="526669" y="553059"/>
                  </a:cubicBezTo>
                  <a:cubicBezTo>
                    <a:pt x="702561" y="553057"/>
                    <a:pt x="845231" y="524326"/>
                    <a:pt x="845231" y="489077"/>
                  </a:cubicBezTo>
                  <a:cubicBezTo>
                    <a:pt x="845231" y="485918"/>
                    <a:pt x="843700" y="482907"/>
                    <a:pt x="841528" y="479819"/>
                  </a:cubicBezTo>
                  <a:cubicBezTo>
                    <a:pt x="842146" y="480191"/>
                    <a:pt x="842861" y="480388"/>
                    <a:pt x="843405" y="480684"/>
                  </a:cubicBezTo>
                  <a:lnTo>
                    <a:pt x="843405" y="475033"/>
                  </a:lnTo>
                  <a:lnTo>
                    <a:pt x="843405" y="403033"/>
                  </a:lnTo>
                  <a:lnTo>
                    <a:pt x="935005" y="346677"/>
                  </a:lnTo>
                  <a:lnTo>
                    <a:pt x="935005" y="436007"/>
                  </a:lnTo>
                  <a:cubicBezTo>
                    <a:pt x="925009" y="440104"/>
                    <a:pt x="917972" y="450028"/>
                    <a:pt x="917972" y="461529"/>
                  </a:cubicBezTo>
                  <a:cubicBezTo>
                    <a:pt x="917972" y="476734"/>
                    <a:pt x="930291" y="489077"/>
                    <a:pt x="945471" y="489077"/>
                  </a:cubicBezTo>
                  <a:cubicBezTo>
                    <a:pt x="960800" y="489077"/>
                    <a:pt x="973092" y="476734"/>
                    <a:pt x="973092" y="461531"/>
                  </a:cubicBezTo>
                  <a:cubicBezTo>
                    <a:pt x="973092" y="450028"/>
                    <a:pt x="966082" y="440104"/>
                    <a:pt x="955960" y="436007"/>
                  </a:cubicBezTo>
                  <a:close/>
                  <a:moveTo>
                    <a:pt x="526668" y="528795"/>
                  </a:moveTo>
                  <a:cubicBezTo>
                    <a:pt x="370495" y="528790"/>
                    <a:pt x="243970" y="510974"/>
                    <a:pt x="243970" y="489103"/>
                  </a:cubicBezTo>
                  <a:cubicBezTo>
                    <a:pt x="243970" y="467232"/>
                    <a:pt x="370495" y="449460"/>
                    <a:pt x="526669" y="449465"/>
                  </a:cubicBezTo>
                  <a:cubicBezTo>
                    <a:pt x="682764" y="449464"/>
                    <a:pt x="809341" y="467233"/>
                    <a:pt x="809341" y="489099"/>
                  </a:cubicBezTo>
                  <a:cubicBezTo>
                    <a:pt x="809341" y="510970"/>
                    <a:pt x="682765" y="528794"/>
                    <a:pt x="526668" y="528795"/>
                  </a:cubicBezTo>
                  <a:close/>
                </a:path>
              </a:pathLst>
            </a:custGeom>
            <a:solidFill>
              <a:srgbClr val="062228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A821DE1-0678-C708-7FC7-A3C67B56CE3D}"/>
                </a:ext>
              </a:extLst>
            </p:cNvPr>
            <p:cNvSpPr/>
            <p:nvPr/>
          </p:nvSpPr>
          <p:spPr>
            <a:xfrm>
              <a:off x="7310113" y="3068735"/>
              <a:ext cx="566739" cy="80698"/>
            </a:xfrm>
            <a:custGeom>
              <a:avLst/>
              <a:gdLst>
                <a:gd name="connsiteX0" fmla="*/ 283383 w 566739"/>
                <a:gd name="connsiteY0" fmla="*/ 0 h 80698"/>
                <a:gd name="connsiteX1" fmla="*/ 0 w 566739"/>
                <a:gd name="connsiteY1" fmla="*/ 40322 h 80698"/>
                <a:gd name="connsiteX2" fmla="*/ 283383 w 566739"/>
                <a:gd name="connsiteY2" fmla="*/ 80698 h 80698"/>
                <a:gd name="connsiteX3" fmla="*/ 566740 w 566739"/>
                <a:gd name="connsiteY3" fmla="*/ 40318 h 80698"/>
                <a:gd name="connsiteX4" fmla="*/ 283383 w 566739"/>
                <a:gd name="connsiteY4" fmla="*/ 0 h 8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739" h="80698">
                  <a:moveTo>
                    <a:pt x="283383" y="0"/>
                  </a:moveTo>
                  <a:cubicBezTo>
                    <a:pt x="127866" y="-5"/>
                    <a:pt x="0" y="17557"/>
                    <a:pt x="0" y="40322"/>
                  </a:cubicBezTo>
                  <a:cubicBezTo>
                    <a:pt x="0" y="63083"/>
                    <a:pt x="127866" y="80693"/>
                    <a:pt x="283383" y="80698"/>
                  </a:cubicBezTo>
                  <a:cubicBezTo>
                    <a:pt x="438824" y="80693"/>
                    <a:pt x="566739" y="63083"/>
                    <a:pt x="566740" y="40318"/>
                  </a:cubicBezTo>
                  <a:cubicBezTo>
                    <a:pt x="566740" y="17560"/>
                    <a:pt x="438822" y="-2"/>
                    <a:pt x="283383" y="0"/>
                  </a:cubicBezTo>
                  <a:close/>
                </a:path>
              </a:pathLst>
            </a:custGeom>
            <a:solidFill>
              <a:srgbClr val="222B32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DCE6631-E112-2C05-4EB6-2CC6B101E8B5}"/>
                </a:ext>
              </a:extLst>
            </p:cNvPr>
            <p:cNvSpPr/>
            <p:nvPr/>
          </p:nvSpPr>
          <p:spPr>
            <a:xfrm>
              <a:off x="7283230" y="2850902"/>
              <a:ext cx="620555" cy="113948"/>
            </a:xfrm>
            <a:custGeom>
              <a:avLst/>
              <a:gdLst>
                <a:gd name="connsiteX0" fmla="*/ 310267 w 620555"/>
                <a:gd name="connsiteY0" fmla="*/ 0 h 113948"/>
                <a:gd name="connsiteX1" fmla="*/ 75 w 620555"/>
                <a:gd name="connsiteY1" fmla="*/ 91942 h 113948"/>
                <a:gd name="connsiteX2" fmla="*/ 0 w 620555"/>
                <a:gd name="connsiteY2" fmla="*/ 92183 h 113948"/>
                <a:gd name="connsiteX3" fmla="*/ 0 w 620555"/>
                <a:gd name="connsiteY3" fmla="*/ 113509 h 113948"/>
                <a:gd name="connsiteX4" fmla="*/ 279 w 620555"/>
                <a:gd name="connsiteY4" fmla="*/ 113918 h 113948"/>
                <a:gd name="connsiteX5" fmla="*/ 439 w 620555"/>
                <a:gd name="connsiteY5" fmla="*/ 113949 h 113948"/>
                <a:gd name="connsiteX6" fmla="*/ 760 w 620555"/>
                <a:gd name="connsiteY6" fmla="*/ 113809 h 113948"/>
                <a:gd name="connsiteX7" fmla="*/ 310267 w 620555"/>
                <a:gd name="connsiteY7" fmla="*/ 32544 h 113948"/>
                <a:gd name="connsiteX8" fmla="*/ 619796 w 620555"/>
                <a:gd name="connsiteY8" fmla="*/ 113735 h 113948"/>
                <a:gd name="connsiteX9" fmla="*/ 620115 w 620555"/>
                <a:gd name="connsiteY9" fmla="*/ 113874 h 113948"/>
                <a:gd name="connsiteX10" fmla="*/ 620277 w 620555"/>
                <a:gd name="connsiteY10" fmla="*/ 113843 h 113948"/>
                <a:gd name="connsiteX11" fmla="*/ 620554 w 620555"/>
                <a:gd name="connsiteY11" fmla="*/ 113437 h 113948"/>
                <a:gd name="connsiteX12" fmla="*/ 620556 w 620555"/>
                <a:gd name="connsiteY12" fmla="*/ 92185 h 113948"/>
                <a:gd name="connsiteX13" fmla="*/ 620483 w 620555"/>
                <a:gd name="connsiteY13" fmla="*/ 91941 h 113948"/>
                <a:gd name="connsiteX14" fmla="*/ 310267 w 620555"/>
                <a:gd name="connsiteY14" fmla="*/ 0 h 11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0555" h="113948">
                  <a:moveTo>
                    <a:pt x="310267" y="0"/>
                  </a:moveTo>
                  <a:cubicBezTo>
                    <a:pt x="61431" y="0"/>
                    <a:pt x="169" y="91801"/>
                    <a:pt x="75" y="91942"/>
                  </a:cubicBezTo>
                  <a:cubicBezTo>
                    <a:pt x="27" y="92013"/>
                    <a:pt x="0" y="92099"/>
                    <a:pt x="0" y="92183"/>
                  </a:cubicBezTo>
                  <a:lnTo>
                    <a:pt x="0" y="113509"/>
                  </a:lnTo>
                  <a:cubicBezTo>
                    <a:pt x="0" y="113689"/>
                    <a:pt x="111" y="113853"/>
                    <a:pt x="279" y="113918"/>
                  </a:cubicBezTo>
                  <a:cubicBezTo>
                    <a:pt x="331" y="113939"/>
                    <a:pt x="384" y="113949"/>
                    <a:pt x="439" y="113949"/>
                  </a:cubicBezTo>
                  <a:cubicBezTo>
                    <a:pt x="559" y="113949"/>
                    <a:pt x="676" y="113899"/>
                    <a:pt x="760" y="113809"/>
                  </a:cubicBezTo>
                  <a:cubicBezTo>
                    <a:pt x="21609" y="91462"/>
                    <a:pt x="96834" y="32542"/>
                    <a:pt x="310267" y="32544"/>
                  </a:cubicBezTo>
                  <a:cubicBezTo>
                    <a:pt x="523575" y="32541"/>
                    <a:pt x="598923" y="91413"/>
                    <a:pt x="619796" y="113735"/>
                  </a:cubicBezTo>
                  <a:cubicBezTo>
                    <a:pt x="619880" y="113827"/>
                    <a:pt x="619997" y="113874"/>
                    <a:pt x="620115" y="113874"/>
                  </a:cubicBezTo>
                  <a:cubicBezTo>
                    <a:pt x="620171" y="113874"/>
                    <a:pt x="620226" y="113866"/>
                    <a:pt x="620277" y="113843"/>
                  </a:cubicBezTo>
                  <a:cubicBezTo>
                    <a:pt x="620445" y="113781"/>
                    <a:pt x="620554" y="113617"/>
                    <a:pt x="620554" y="113437"/>
                  </a:cubicBezTo>
                  <a:lnTo>
                    <a:pt x="620556" y="92185"/>
                  </a:lnTo>
                  <a:cubicBezTo>
                    <a:pt x="620556" y="92098"/>
                    <a:pt x="620531" y="92012"/>
                    <a:pt x="620483" y="91941"/>
                  </a:cubicBezTo>
                  <a:cubicBezTo>
                    <a:pt x="620390" y="91802"/>
                    <a:pt x="559076" y="-5"/>
                    <a:pt x="310267" y="0"/>
                  </a:cubicBezTo>
                  <a:close/>
                </a:path>
              </a:pathLst>
            </a:custGeom>
            <a:solidFill>
              <a:srgbClr val="FF0000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0E35F4A-77BC-AB59-8AFA-6B4F9F0410FC}"/>
                </a:ext>
              </a:extLst>
            </p:cNvPr>
            <p:cNvSpPr/>
            <p:nvPr/>
          </p:nvSpPr>
          <p:spPr>
            <a:xfrm>
              <a:off x="7983844" y="2953865"/>
              <a:ext cx="58239" cy="154287"/>
            </a:xfrm>
            <a:custGeom>
              <a:avLst/>
              <a:gdLst>
                <a:gd name="connsiteX0" fmla="*/ 40139 w 58239"/>
                <a:gd name="connsiteY0" fmla="*/ 0 h 154287"/>
                <a:gd name="connsiteX1" fmla="*/ 17996 w 58239"/>
                <a:gd name="connsiteY1" fmla="*/ 12172 h 154287"/>
                <a:gd name="connsiteX2" fmla="*/ 17996 w 58239"/>
                <a:gd name="connsiteY2" fmla="*/ 98212 h 154287"/>
                <a:gd name="connsiteX3" fmla="*/ 0 w 58239"/>
                <a:gd name="connsiteY3" fmla="*/ 125181 h 154287"/>
                <a:gd name="connsiteX4" fmla="*/ 29055 w 58239"/>
                <a:gd name="connsiteY4" fmla="*/ 154288 h 154287"/>
                <a:gd name="connsiteX5" fmla="*/ 58240 w 58239"/>
                <a:gd name="connsiteY5" fmla="*/ 125180 h 154287"/>
                <a:gd name="connsiteX6" fmla="*/ 40139 w 58239"/>
                <a:gd name="connsiteY6" fmla="*/ 98212 h 154287"/>
                <a:gd name="connsiteX7" fmla="*/ 40139 w 58239"/>
                <a:gd name="connsiteY7" fmla="*/ 0 h 15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239" h="154287">
                  <a:moveTo>
                    <a:pt x="40139" y="0"/>
                  </a:moveTo>
                  <a:lnTo>
                    <a:pt x="17996" y="12172"/>
                  </a:lnTo>
                  <a:lnTo>
                    <a:pt x="17996" y="98212"/>
                  </a:lnTo>
                  <a:cubicBezTo>
                    <a:pt x="7434" y="102541"/>
                    <a:pt x="0" y="113025"/>
                    <a:pt x="0" y="125181"/>
                  </a:cubicBezTo>
                  <a:cubicBezTo>
                    <a:pt x="0" y="141244"/>
                    <a:pt x="13015" y="154288"/>
                    <a:pt x="29055" y="154288"/>
                  </a:cubicBezTo>
                  <a:cubicBezTo>
                    <a:pt x="45250" y="154288"/>
                    <a:pt x="58240" y="141249"/>
                    <a:pt x="58240" y="125180"/>
                  </a:cubicBezTo>
                  <a:cubicBezTo>
                    <a:pt x="58240" y="113027"/>
                    <a:pt x="50832" y="102540"/>
                    <a:pt x="40139" y="98212"/>
                  </a:cubicBezTo>
                  <a:lnTo>
                    <a:pt x="40139" y="0"/>
                  </a:lnTo>
                  <a:close/>
                </a:path>
              </a:pathLst>
            </a:custGeom>
            <a:solidFill>
              <a:srgbClr val="FCB826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8EB3C8D-305E-09E5-951C-79C065C04733}"/>
                </a:ext>
              </a:extLst>
            </p:cNvPr>
            <p:cNvSpPr/>
            <p:nvPr/>
          </p:nvSpPr>
          <p:spPr>
            <a:xfrm>
              <a:off x="7041357" y="3131402"/>
              <a:ext cx="1196773" cy="214085"/>
            </a:xfrm>
            <a:custGeom>
              <a:avLst/>
              <a:gdLst>
                <a:gd name="connsiteX0" fmla="*/ 0 w 1196773"/>
                <a:gd name="connsiteY0" fmla="*/ 0 h 214085"/>
                <a:gd name="connsiteX1" fmla="*/ 598385 w 1196773"/>
                <a:gd name="connsiteY1" fmla="*/ 2 h 214085"/>
                <a:gd name="connsiteX2" fmla="*/ 1196773 w 1196773"/>
                <a:gd name="connsiteY2" fmla="*/ 5 h 214085"/>
                <a:gd name="connsiteX3" fmla="*/ 1196774 w 1196773"/>
                <a:gd name="connsiteY3" fmla="*/ 214075 h 214085"/>
                <a:gd name="connsiteX4" fmla="*/ 0 w 1196773"/>
                <a:gd name="connsiteY4" fmla="*/ 214086 h 214085"/>
                <a:gd name="connsiteX5" fmla="*/ 0 w 1196773"/>
                <a:gd name="connsiteY5" fmla="*/ 0 h 21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73" h="214085">
                  <a:moveTo>
                    <a:pt x="0" y="0"/>
                  </a:moveTo>
                  <a:lnTo>
                    <a:pt x="598385" y="2"/>
                  </a:lnTo>
                  <a:lnTo>
                    <a:pt x="1196773" y="5"/>
                  </a:lnTo>
                  <a:cubicBezTo>
                    <a:pt x="1196773" y="71360"/>
                    <a:pt x="1196773" y="142717"/>
                    <a:pt x="1196774" y="214075"/>
                  </a:cubicBezTo>
                  <a:cubicBezTo>
                    <a:pt x="797848" y="214078"/>
                    <a:pt x="398923" y="214082"/>
                    <a:pt x="0" y="214086"/>
                  </a:cubicBezTo>
                  <a:cubicBezTo>
                    <a:pt x="0" y="142722"/>
                    <a:pt x="0" y="71360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25E3D55-E664-29B0-C23A-BFD0F9AB1AF8}"/>
                </a:ext>
              </a:extLst>
            </p:cNvPr>
            <p:cNvSpPr/>
            <p:nvPr/>
          </p:nvSpPr>
          <p:spPr>
            <a:xfrm>
              <a:off x="7040878" y="3157848"/>
              <a:ext cx="1196772" cy="188791"/>
            </a:xfrm>
            <a:custGeom>
              <a:avLst/>
              <a:gdLst>
                <a:gd name="connsiteX0" fmla="*/ 0 w 1196772"/>
                <a:gd name="connsiteY0" fmla="*/ 0 h 188791"/>
                <a:gd name="connsiteX1" fmla="*/ 598387 w 1196772"/>
                <a:gd name="connsiteY1" fmla="*/ 10 h 188791"/>
                <a:gd name="connsiteX2" fmla="*/ 1196772 w 1196772"/>
                <a:gd name="connsiteY2" fmla="*/ 3 h 188791"/>
                <a:gd name="connsiteX3" fmla="*/ 1196772 w 1196772"/>
                <a:gd name="connsiteY3" fmla="*/ 188781 h 188791"/>
                <a:gd name="connsiteX4" fmla="*/ 1 w 1196772"/>
                <a:gd name="connsiteY4" fmla="*/ 188792 h 188791"/>
                <a:gd name="connsiteX5" fmla="*/ 0 w 1196772"/>
                <a:gd name="connsiteY5" fmla="*/ 0 h 18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772" h="188791">
                  <a:moveTo>
                    <a:pt x="0" y="0"/>
                  </a:moveTo>
                  <a:lnTo>
                    <a:pt x="598387" y="10"/>
                  </a:lnTo>
                  <a:lnTo>
                    <a:pt x="1196772" y="3"/>
                  </a:lnTo>
                  <a:cubicBezTo>
                    <a:pt x="1196773" y="62928"/>
                    <a:pt x="1196773" y="125854"/>
                    <a:pt x="1196772" y="188781"/>
                  </a:cubicBezTo>
                  <a:cubicBezTo>
                    <a:pt x="797848" y="188784"/>
                    <a:pt x="398925" y="188787"/>
                    <a:pt x="1" y="188792"/>
                  </a:cubicBezTo>
                  <a:cubicBezTo>
                    <a:pt x="1" y="125860"/>
                    <a:pt x="1" y="62929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DAB6550-00EE-4613-6E61-7DE5AA046C83}"/>
                </a:ext>
              </a:extLst>
            </p:cNvPr>
            <p:cNvSpPr/>
            <p:nvPr/>
          </p:nvSpPr>
          <p:spPr>
            <a:xfrm>
              <a:off x="7040879" y="3287886"/>
              <a:ext cx="1197252" cy="93740"/>
            </a:xfrm>
            <a:custGeom>
              <a:avLst/>
              <a:gdLst>
                <a:gd name="connsiteX0" fmla="*/ 0 w 1197252"/>
                <a:gd name="connsiteY0" fmla="*/ 3 h 93740"/>
                <a:gd name="connsiteX1" fmla="*/ 0 w 1197252"/>
                <a:gd name="connsiteY1" fmla="*/ 58754 h 93740"/>
                <a:gd name="connsiteX2" fmla="*/ 484442 w 1197252"/>
                <a:gd name="connsiteY2" fmla="*/ 58750 h 93740"/>
                <a:gd name="connsiteX3" fmla="*/ 570090 w 1197252"/>
                <a:gd name="connsiteY3" fmla="*/ 58750 h 93740"/>
                <a:gd name="connsiteX4" fmla="*/ 570182 w 1197252"/>
                <a:gd name="connsiteY4" fmla="*/ 58757 h 93740"/>
                <a:gd name="connsiteX5" fmla="*/ 570522 w 1197252"/>
                <a:gd name="connsiteY5" fmla="*/ 93727 h 93740"/>
                <a:gd name="connsiteX6" fmla="*/ 652953 w 1197252"/>
                <a:gd name="connsiteY6" fmla="*/ 93741 h 93740"/>
                <a:gd name="connsiteX7" fmla="*/ 653322 w 1197252"/>
                <a:gd name="connsiteY7" fmla="*/ 59467 h 93740"/>
                <a:gd name="connsiteX8" fmla="*/ 654579 w 1197252"/>
                <a:gd name="connsiteY8" fmla="*/ 60457 h 93740"/>
                <a:gd name="connsiteX9" fmla="*/ 658243 w 1197252"/>
                <a:gd name="connsiteY9" fmla="*/ 62254 h 93740"/>
                <a:gd name="connsiteX10" fmla="*/ 658421 w 1197252"/>
                <a:gd name="connsiteY10" fmla="*/ 62243 h 93740"/>
                <a:gd name="connsiteX11" fmla="*/ 658973 w 1197252"/>
                <a:gd name="connsiteY11" fmla="*/ 62049 h 93740"/>
                <a:gd name="connsiteX12" fmla="*/ 659319 w 1197252"/>
                <a:gd name="connsiteY12" fmla="*/ 61654 h 93740"/>
                <a:gd name="connsiteX13" fmla="*/ 659870 w 1197252"/>
                <a:gd name="connsiteY13" fmla="*/ 58750 h 93740"/>
                <a:gd name="connsiteX14" fmla="*/ 659793 w 1197252"/>
                <a:gd name="connsiteY14" fmla="*/ 58758 h 93740"/>
                <a:gd name="connsiteX15" fmla="*/ 755820 w 1197252"/>
                <a:gd name="connsiteY15" fmla="*/ 58746 h 93740"/>
                <a:gd name="connsiteX16" fmla="*/ 755771 w 1197252"/>
                <a:gd name="connsiteY16" fmla="*/ 58757 h 93740"/>
                <a:gd name="connsiteX17" fmla="*/ 1196265 w 1197252"/>
                <a:gd name="connsiteY17" fmla="*/ 58743 h 93740"/>
                <a:gd name="connsiteX18" fmla="*/ 1196771 w 1197252"/>
                <a:gd name="connsiteY18" fmla="*/ 58751 h 93740"/>
                <a:gd name="connsiteX19" fmla="*/ 1196771 w 1197252"/>
                <a:gd name="connsiteY19" fmla="*/ 57591 h 93740"/>
                <a:gd name="connsiteX20" fmla="*/ 1197253 w 1197252"/>
                <a:gd name="connsiteY20" fmla="*/ 0 h 93740"/>
                <a:gd name="connsiteX21" fmla="*/ 584598 w 1197252"/>
                <a:gd name="connsiteY21" fmla="*/ 13 h 93740"/>
                <a:gd name="connsiteX22" fmla="*/ 755723 w 1197252"/>
                <a:gd name="connsiteY22" fmla="*/ 58746 h 93740"/>
                <a:gd name="connsiteX23" fmla="*/ 659873 w 1197252"/>
                <a:gd name="connsiteY23" fmla="*/ 58750 h 93740"/>
                <a:gd name="connsiteX24" fmla="*/ 659870 w 1197252"/>
                <a:gd name="connsiteY24" fmla="*/ 58758 h 93740"/>
                <a:gd name="connsiteX25" fmla="*/ 755676 w 1197252"/>
                <a:gd name="connsiteY25" fmla="*/ 58746 h 93740"/>
                <a:gd name="connsiteX26" fmla="*/ 573121 w 1197252"/>
                <a:gd name="connsiteY26" fmla="*/ 64951 h 93740"/>
                <a:gd name="connsiteX27" fmla="*/ 573121 w 1197252"/>
                <a:gd name="connsiteY27" fmla="*/ 64960 h 93740"/>
                <a:gd name="connsiteX28" fmla="*/ 573117 w 1197252"/>
                <a:gd name="connsiteY28" fmla="*/ 64951 h 93740"/>
                <a:gd name="connsiteX29" fmla="*/ 573113 w 1197252"/>
                <a:gd name="connsiteY29" fmla="*/ 64960 h 93740"/>
                <a:gd name="connsiteX30" fmla="*/ 573117 w 1197252"/>
                <a:gd name="connsiteY30" fmla="*/ 64951 h 93740"/>
                <a:gd name="connsiteX31" fmla="*/ 602327 w 1197252"/>
                <a:gd name="connsiteY31" fmla="*/ 72117 h 93740"/>
                <a:gd name="connsiteX32" fmla="*/ 602325 w 1197252"/>
                <a:gd name="connsiteY32" fmla="*/ 72117 h 93740"/>
                <a:gd name="connsiteX33" fmla="*/ 602323 w 1197252"/>
                <a:gd name="connsiteY33" fmla="*/ 72125 h 93740"/>
                <a:gd name="connsiteX34" fmla="*/ 602325 w 1197252"/>
                <a:gd name="connsiteY34" fmla="*/ 72117 h 9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97252" h="93740">
                  <a:moveTo>
                    <a:pt x="0" y="3"/>
                  </a:moveTo>
                  <a:cubicBezTo>
                    <a:pt x="0" y="19586"/>
                    <a:pt x="0" y="39170"/>
                    <a:pt x="0" y="58754"/>
                  </a:cubicBezTo>
                  <a:cubicBezTo>
                    <a:pt x="161480" y="58753"/>
                    <a:pt x="322961" y="58752"/>
                    <a:pt x="484442" y="58750"/>
                  </a:cubicBezTo>
                  <a:cubicBezTo>
                    <a:pt x="513006" y="58751"/>
                    <a:pt x="541556" y="58750"/>
                    <a:pt x="570090" y="58750"/>
                  </a:cubicBezTo>
                  <a:lnTo>
                    <a:pt x="570182" y="58757"/>
                  </a:lnTo>
                  <a:cubicBezTo>
                    <a:pt x="570329" y="66234"/>
                    <a:pt x="570443" y="77814"/>
                    <a:pt x="570522" y="93727"/>
                  </a:cubicBezTo>
                  <a:lnTo>
                    <a:pt x="652953" y="93741"/>
                  </a:lnTo>
                  <a:cubicBezTo>
                    <a:pt x="653086" y="76958"/>
                    <a:pt x="653184" y="66247"/>
                    <a:pt x="653322" y="59467"/>
                  </a:cubicBezTo>
                  <a:cubicBezTo>
                    <a:pt x="653821" y="59840"/>
                    <a:pt x="654228" y="60170"/>
                    <a:pt x="654579" y="60457"/>
                  </a:cubicBezTo>
                  <a:cubicBezTo>
                    <a:pt x="655809" y="61412"/>
                    <a:pt x="657283" y="62254"/>
                    <a:pt x="658243" y="62254"/>
                  </a:cubicBezTo>
                  <a:cubicBezTo>
                    <a:pt x="658294" y="62254"/>
                    <a:pt x="658367" y="62246"/>
                    <a:pt x="658421" y="62243"/>
                  </a:cubicBezTo>
                  <a:cubicBezTo>
                    <a:pt x="658606" y="62220"/>
                    <a:pt x="658797" y="62170"/>
                    <a:pt x="658973" y="62049"/>
                  </a:cubicBezTo>
                  <a:cubicBezTo>
                    <a:pt x="659159" y="61928"/>
                    <a:pt x="659263" y="61759"/>
                    <a:pt x="659319" y="61654"/>
                  </a:cubicBezTo>
                  <a:cubicBezTo>
                    <a:pt x="659557" y="61221"/>
                    <a:pt x="659739" y="60191"/>
                    <a:pt x="659870" y="58750"/>
                  </a:cubicBezTo>
                  <a:lnTo>
                    <a:pt x="659793" y="58758"/>
                  </a:lnTo>
                  <a:cubicBezTo>
                    <a:pt x="691821" y="58753"/>
                    <a:pt x="723830" y="58749"/>
                    <a:pt x="755820" y="58746"/>
                  </a:cubicBezTo>
                  <a:lnTo>
                    <a:pt x="755771" y="58757"/>
                  </a:lnTo>
                  <a:cubicBezTo>
                    <a:pt x="902585" y="58750"/>
                    <a:pt x="1049416" y="58746"/>
                    <a:pt x="1196265" y="58743"/>
                  </a:cubicBezTo>
                  <a:lnTo>
                    <a:pt x="1196771" y="58751"/>
                  </a:lnTo>
                  <a:cubicBezTo>
                    <a:pt x="1196771" y="58363"/>
                    <a:pt x="1196771" y="57976"/>
                    <a:pt x="1196771" y="57591"/>
                  </a:cubicBezTo>
                  <a:cubicBezTo>
                    <a:pt x="1197092" y="38393"/>
                    <a:pt x="1197253" y="19196"/>
                    <a:pt x="1197253" y="0"/>
                  </a:cubicBezTo>
                  <a:lnTo>
                    <a:pt x="584598" y="13"/>
                  </a:lnTo>
                  <a:close/>
                  <a:moveTo>
                    <a:pt x="755723" y="58746"/>
                  </a:moveTo>
                  <a:cubicBezTo>
                    <a:pt x="723775" y="58749"/>
                    <a:pt x="691825" y="58750"/>
                    <a:pt x="659873" y="58750"/>
                  </a:cubicBezTo>
                  <a:lnTo>
                    <a:pt x="659870" y="58758"/>
                  </a:lnTo>
                  <a:cubicBezTo>
                    <a:pt x="691805" y="58753"/>
                    <a:pt x="723741" y="58749"/>
                    <a:pt x="755676" y="58746"/>
                  </a:cubicBezTo>
                  <a:close/>
                  <a:moveTo>
                    <a:pt x="573121" y="64951"/>
                  </a:moveTo>
                  <a:lnTo>
                    <a:pt x="573121" y="64960"/>
                  </a:lnTo>
                  <a:cubicBezTo>
                    <a:pt x="573119" y="64951"/>
                    <a:pt x="573118" y="64951"/>
                    <a:pt x="573117" y="64951"/>
                  </a:cubicBezTo>
                  <a:lnTo>
                    <a:pt x="573113" y="64960"/>
                  </a:lnTo>
                  <a:cubicBezTo>
                    <a:pt x="573115" y="64951"/>
                    <a:pt x="573115" y="64951"/>
                    <a:pt x="573117" y="64951"/>
                  </a:cubicBezTo>
                  <a:close/>
                  <a:moveTo>
                    <a:pt x="602327" y="72117"/>
                  </a:moveTo>
                  <a:cubicBezTo>
                    <a:pt x="602327" y="72117"/>
                    <a:pt x="602327" y="72117"/>
                    <a:pt x="602325" y="72117"/>
                  </a:cubicBezTo>
                  <a:lnTo>
                    <a:pt x="602323" y="72125"/>
                  </a:lnTo>
                  <a:cubicBezTo>
                    <a:pt x="602323" y="72117"/>
                    <a:pt x="602324" y="72117"/>
                    <a:pt x="602325" y="72117"/>
                  </a:cubicBezTo>
                  <a:close/>
                </a:path>
              </a:pathLst>
            </a:custGeom>
            <a:solidFill>
              <a:srgbClr val="DFD9D9">
                <a:alpha val="29000"/>
              </a:srgbClr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D77D1B-98C0-F60B-280D-E3440264A134}"/>
                </a:ext>
              </a:extLst>
            </p:cNvPr>
            <p:cNvSpPr/>
            <p:nvPr/>
          </p:nvSpPr>
          <p:spPr>
            <a:xfrm>
              <a:off x="7668513" y="3353616"/>
              <a:ext cx="3" cy="11"/>
            </a:xfrm>
            <a:custGeom>
              <a:avLst/>
              <a:gdLst>
                <a:gd name="connsiteX0" fmla="*/ 4 w 3"/>
                <a:gd name="connsiteY0" fmla="*/ 0 h 11"/>
                <a:gd name="connsiteX1" fmla="*/ 3 w 3"/>
                <a:gd name="connsiteY1" fmla="*/ 5 h 11"/>
                <a:gd name="connsiteX2" fmla="*/ 0 w 3"/>
                <a:gd name="connsiteY2" fmla="*/ 12 h 11"/>
                <a:gd name="connsiteX3" fmla="*/ 0 w 3"/>
                <a:gd name="connsiteY3" fmla="*/ 0 h 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" h="11">
                  <a:moveTo>
                    <a:pt x="4" y="0"/>
                  </a:moveTo>
                  <a:cubicBezTo>
                    <a:pt x="4" y="0"/>
                    <a:pt x="3" y="0"/>
                    <a:pt x="3" y="5"/>
                  </a:cubicBezTo>
                  <a:lnTo>
                    <a:pt x="0" y="1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D9D9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9CFF03D-048E-B562-A1A8-DA1EEE30D2CC}"/>
                </a:ext>
              </a:extLst>
            </p:cNvPr>
            <p:cNvSpPr/>
            <p:nvPr/>
          </p:nvSpPr>
          <p:spPr>
            <a:xfrm>
              <a:off x="7539162" y="3135414"/>
              <a:ext cx="225662" cy="360677"/>
            </a:xfrm>
            <a:custGeom>
              <a:avLst/>
              <a:gdLst>
                <a:gd name="connsiteX0" fmla="*/ 206131 w 225662"/>
                <a:gd name="connsiteY0" fmla="*/ 131819 h 360677"/>
                <a:gd name="connsiteX1" fmla="*/ 206844 w 225662"/>
                <a:gd name="connsiteY1" fmla="*/ 131960 h 360677"/>
                <a:gd name="connsiteX2" fmla="*/ 206818 w 225662"/>
                <a:gd name="connsiteY2" fmla="*/ 132053 h 360677"/>
                <a:gd name="connsiteX3" fmla="*/ 206818 w 225662"/>
                <a:gd name="connsiteY3" fmla="*/ 132057 h 360677"/>
                <a:gd name="connsiteX4" fmla="*/ 206130 w 225662"/>
                <a:gd name="connsiteY4" fmla="*/ 131821 h 360677"/>
                <a:gd name="connsiteX5" fmla="*/ 206108 w 225662"/>
                <a:gd name="connsiteY5" fmla="*/ 131823 h 360677"/>
                <a:gd name="connsiteX6" fmla="*/ 206108 w 225662"/>
                <a:gd name="connsiteY6" fmla="*/ 131819 h 360677"/>
                <a:gd name="connsiteX7" fmla="*/ 111239 w 225662"/>
                <a:gd name="connsiteY7" fmla="*/ 42519 h 360677"/>
                <a:gd name="connsiteX8" fmla="*/ 135835 w 225662"/>
                <a:gd name="connsiteY8" fmla="*/ 45887 h 360677"/>
                <a:gd name="connsiteX9" fmla="*/ 135846 w 225662"/>
                <a:gd name="connsiteY9" fmla="*/ 45895 h 360677"/>
                <a:gd name="connsiteX10" fmla="*/ 137311 w 225662"/>
                <a:gd name="connsiteY10" fmla="*/ 46499 h 360677"/>
                <a:gd name="connsiteX11" fmla="*/ 140142 w 225662"/>
                <a:gd name="connsiteY11" fmla="*/ 47671 h 360677"/>
                <a:gd name="connsiteX12" fmla="*/ 140142 w 225662"/>
                <a:gd name="connsiteY12" fmla="*/ 47676 h 360677"/>
                <a:gd name="connsiteX13" fmla="*/ 142786 w 225662"/>
                <a:gd name="connsiteY13" fmla="*/ 48748 h 360677"/>
                <a:gd name="connsiteX14" fmla="*/ 142786 w 225662"/>
                <a:gd name="connsiteY14" fmla="*/ 48753 h 360677"/>
                <a:gd name="connsiteX15" fmla="*/ 157727 w 225662"/>
                <a:gd name="connsiteY15" fmla="*/ 57639 h 360677"/>
                <a:gd name="connsiteX16" fmla="*/ 157727 w 225662"/>
                <a:gd name="connsiteY16" fmla="*/ 57643 h 360677"/>
                <a:gd name="connsiteX17" fmla="*/ 180671 w 225662"/>
                <a:gd name="connsiteY17" fmla="*/ 91472 h 360677"/>
                <a:gd name="connsiteX18" fmla="*/ 180671 w 225662"/>
                <a:gd name="connsiteY18" fmla="*/ 91482 h 360677"/>
                <a:gd name="connsiteX19" fmla="*/ 182891 w 225662"/>
                <a:gd name="connsiteY19" fmla="*/ 99032 h 360677"/>
                <a:gd name="connsiteX20" fmla="*/ 182889 w 225662"/>
                <a:gd name="connsiteY20" fmla="*/ 99042 h 360677"/>
                <a:gd name="connsiteX21" fmla="*/ 183748 w 225662"/>
                <a:gd name="connsiteY21" fmla="*/ 114262 h 360677"/>
                <a:gd name="connsiteX22" fmla="*/ 183748 w 225662"/>
                <a:gd name="connsiteY22" fmla="*/ 114266 h 360677"/>
                <a:gd name="connsiteX23" fmla="*/ 181174 w 225662"/>
                <a:gd name="connsiteY23" fmla="*/ 132475 h 360677"/>
                <a:gd name="connsiteX24" fmla="*/ 181174 w 225662"/>
                <a:gd name="connsiteY24" fmla="*/ 132478 h 360677"/>
                <a:gd name="connsiteX25" fmla="*/ 156629 w 225662"/>
                <a:gd name="connsiteY25" fmla="*/ 168335 h 360677"/>
                <a:gd name="connsiteX26" fmla="*/ 156625 w 225662"/>
                <a:gd name="connsiteY26" fmla="*/ 168338 h 360677"/>
                <a:gd name="connsiteX27" fmla="*/ 150232 w 225662"/>
                <a:gd name="connsiteY27" fmla="*/ 172912 h 360677"/>
                <a:gd name="connsiteX28" fmla="*/ 150210 w 225662"/>
                <a:gd name="connsiteY28" fmla="*/ 172923 h 360677"/>
                <a:gd name="connsiteX29" fmla="*/ 150103 w 225662"/>
                <a:gd name="connsiteY29" fmla="*/ 172927 h 360677"/>
                <a:gd name="connsiteX30" fmla="*/ 150099 w 225662"/>
                <a:gd name="connsiteY30" fmla="*/ 172939 h 360677"/>
                <a:gd name="connsiteX31" fmla="*/ 145383 w 225662"/>
                <a:gd name="connsiteY31" fmla="*/ 175285 h 360677"/>
                <a:gd name="connsiteX32" fmla="*/ 145374 w 225662"/>
                <a:gd name="connsiteY32" fmla="*/ 175294 h 360677"/>
                <a:gd name="connsiteX33" fmla="*/ 136731 w 225662"/>
                <a:gd name="connsiteY33" fmla="*/ 179051 h 360677"/>
                <a:gd name="connsiteX34" fmla="*/ 136731 w 225662"/>
                <a:gd name="connsiteY34" fmla="*/ 179054 h 360677"/>
                <a:gd name="connsiteX35" fmla="*/ 130252 w 225662"/>
                <a:gd name="connsiteY35" fmla="*/ 181303 h 360677"/>
                <a:gd name="connsiteX36" fmla="*/ 130245 w 225662"/>
                <a:gd name="connsiteY36" fmla="*/ 181306 h 360677"/>
                <a:gd name="connsiteX37" fmla="*/ 113931 w 225662"/>
                <a:gd name="connsiteY37" fmla="*/ 183166 h 360677"/>
                <a:gd name="connsiteX38" fmla="*/ 105241 w 225662"/>
                <a:gd name="connsiteY38" fmla="*/ 182698 h 360677"/>
                <a:gd name="connsiteX39" fmla="*/ 105234 w 225662"/>
                <a:gd name="connsiteY39" fmla="*/ 182694 h 360677"/>
                <a:gd name="connsiteX40" fmla="*/ 105214 w 225662"/>
                <a:gd name="connsiteY40" fmla="*/ 182706 h 360677"/>
                <a:gd name="connsiteX41" fmla="*/ 96613 w 225662"/>
                <a:gd name="connsiteY41" fmla="*/ 181275 h 360677"/>
                <a:gd name="connsiteX42" fmla="*/ 96600 w 225662"/>
                <a:gd name="connsiteY42" fmla="*/ 181277 h 360677"/>
                <a:gd name="connsiteX43" fmla="*/ 91887 w 225662"/>
                <a:gd name="connsiteY43" fmla="*/ 179537 h 360677"/>
                <a:gd name="connsiteX44" fmla="*/ 91887 w 225662"/>
                <a:gd name="connsiteY44" fmla="*/ 179539 h 360677"/>
                <a:gd name="connsiteX45" fmla="*/ 76222 w 225662"/>
                <a:gd name="connsiteY45" fmla="*/ 172258 h 360677"/>
                <a:gd name="connsiteX46" fmla="*/ 76208 w 225662"/>
                <a:gd name="connsiteY46" fmla="*/ 172269 h 360677"/>
                <a:gd name="connsiteX47" fmla="*/ 76051 w 225662"/>
                <a:gd name="connsiteY47" fmla="*/ 172026 h 360677"/>
                <a:gd name="connsiteX48" fmla="*/ 76051 w 225662"/>
                <a:gd name="connsiteY48" fmla="*/ 172028 h 360677"/>
                <a:gd name="connsiteX49" fmla="*/ 72554 w 225662"/>
                <a:gd name="connsiteY49" fmla="*/ 169733 h 360677"/>
                <a:gd name="connsiteX50" fmla="*/ 72522 w 225662"/>
                <a:gd name="connsiteY50" fmla="*/ 169716 h 360677"/>
                <a:gd name="connsiteX51" fmla="*/ 54586 w 225662"/>
                <a:gd name="connsiteY51" fmla="*/ 151525 h 360677"/>
                <a:gd name="connsiteX52" fmla="*/ 54586 w 225662"/>
                <a:gd name="connsiteY52" fmla="*/ 151537 h 360677"/>
                <a:gd name="connsiteX53" fmla="*/ 51739 w 225662"/>
                <a:gd name="connsiteY53" fmla="*/ 145998 h 360677"/>
                <a:gd name="connsiteX54" fmla="*/ 51734 w 225662"/>
                <a:gd name="connsiteY54" fmla="*/ 145984 h 360677"/>
                <a:gd name="connsiteX55" fmla="*/ 43908 w 225662"/>
                <a:gd name="connsiteY55" fmla="*/ 112085 h 360677"/>
                <a:gd name="connsiteX56" fmla="*/ 47112 w 225662"/>
                <a:gd name="connsiteY56" fmla="*/ 89530 h 360677"/>
                <a:gd name="connsiteX57" fmla="*/ 47114 w 225662"/>
                <a:gd name="connsiteY57" fmla="*/ 89526 h 360677"/>
                <a:gd name="connsiteX58" fmla="*/ 52249 w 225662"/>
                <a:gd name="connsiteY58" fmla="*/ 77955 h 360677"/>
                <a:gd name="connsiteX59" fmla="*/ 52228 w 225662"/>
                <a:gd name="connsiteY59" fmla="*/ 77958 h 360677"/>
                <a:gd name="connsiteX60" fmla="*/ 52253 w 225662"/>
                <a:gd name="connsiteY60" fmla="*/ 77947 h 360677"/>
                <a:gd name="connsiteX61" fmla="*/ 52293 w 225662"/>
                <a:gd name="connsiteY61" fmla="*/ 77907 h 360677"/>
                <a:gd name="connsiteX62" fmla="*/ 53931 w 225662"/>
                <a:gd name="connsiteY62" fmla="*/ 75159 h 360677"/>
                <a:gd name="connsiteX63" fmla="*/ 53939 w 225662"/>
                <a:gd name="connsiteY63" fmla="*/ 75149 h 360677"/>
                <a:gd name="connsiteX64" fmla="*/ 76366 w 225662"/>
                <a:gd name="connsiteY64" fmla="*/ 52720 h 360677"/>
                <a:gd name="connsiteX65" fmla="*/ 76378 w 225662"/>
                <a:gd name="connsiteY65" fmla="*/ 52711 h 360677"/>
                <a:gd name="connsiteX66" fmla="*/ 79118 w 225662"/>
                <a:gd name="connsiteY66" fmla="*/ 51078 h 360677"/>
                <a:gd name="connsiteX67" fmla="*/ 79116 w 225662"/>
                <a:gd name="connsiteY67" fmla="*/ 51088 h 360677"/>
                <a:gd name="connsiteX68" fmla="*/ 79141 w 225662"/>
                <a:gd name="connsiteY68" fmla="*/ 51055 h 360677"/>
                <a:gd name="connsiteX69" fmla="*/ 79139 w 225662"/>
                <a:gd name="connsiteY69" fmla="*/ 51067 h 360677"/>
                <a:gd name="connsiteX70" fmla="*/ 90715 w 225662"/>
                <a:gd name="connsiteY70" fmla="*/ 45825 h 360677"/>
                <a:gd name="connsiteX71" fmla="*/ 90710 w 225662"/>
                <a:gd name="connsiteY71" fmla="*/ 45827 h 360677"/>
                <a:gd name="connsiteX72" fmla="*/ 99133 w 225662"/>
                <a:gd name="connsiteY72" fmla="*/ 43984 h 360677"/>
                <a:gd name="connsiteX73" fmla="*/ 104663 w 225662"/>
                <a:gd name="connsiteY73" fmla="*/ 43156 h 360677"/>
                <a:gd name="connsiteX74" fmla="*/ 104663 w 225662"/>
                <a:gd name="connsiteY74" fmla="*/ 43158 h 360677"/>
                <a:gd name="connsiteX75" fmla="*/ 107074 w 225662"/>
                <a:gd name="connsiteY75" fmla="*/ 42793 h 360677"/>
                <a:gd name="connsiteX76" fmla="*/ 107076 w 225662"/>
                <a:gd name="connsiteY76" fmla="*/ 42806 h 360677"/>
                <a:gd name="connsiteX77" fmla="*/ 107285 w 225662"/>
                <a:gd name="connsiteY77" fmla="*/ 42763 h 360677"/>
                <a:gd name="connsiteX78" fmla="*/ 107308 w 225662"/>
                <a:gd name="connsiteY78" fmla="*/ 42759 h 360677"/>
                <a:gd name="connsiteX79" fmla="*/ 111239 w 225662"/>
                <a:gd name="connsiteY79" fmla="*/ 42519 h 360677"/>
                <a:gd name="connsiteX80" fmla="*/ 102287 w 225662"/>
                <a:gd name="connsiteY80" fmla="*/ 0 h 360677"/>
                <a:gd name="connsiteX81" fmla="*/ 101496 w 225662"/>
                <a:gd name="connsiteY81" fmla="*/ 315 h 360677"/>
                <a:gd name="connsiteX82" fmla="*/ 101493 w 225662"/>
                <a:gd name="connsiteY82" fmla="*/ 316 h 360677"/>
                <a:gd name="connsiteX83" fmla="*/ 100722 w 225662"/>
                <a:gd name="connsiteY83" fmla="*/ 2385 h 360677"/>
                <a:gd name="connsiteX84" fmla="*/ 100541 w 225662"/>
                <a:gd name="connsiteY84" fmla="*/ 3320 h 360677"/>
                <a:gd name="connsiteX85" fmla="*/ 100520 w 225662"/>
                <a:gd name="connsiteY85" fmla="*/ 3327 h 360677"/>
                <a:gd name="connsiteX86" fmla="*/ 100114 w 225662"/>
                <a:gd name="connsiteY86" fmla="*/ 3627 h 360677"/>
                <a:gd name="connsiteX87" fmla="*/ 97494 w 225662"/>
                <a:gd name="connsiteY87" fmla="*/ 10315 h 360677"/>
                <a:gd name="connsiteX88" fmla="*/ 97488 w 225662"/>
                <a:gd name="connsiteY88" fmla="*/ 10334 h 360677"/>
                <a:gd name="connsiteX89" fmla="*/ 95141 w 225662"/>
                <a:gd name="connsiteY89" fmla="*/ 17037 h 360677"/>
                <a:gd name="connsiteX90" fmla="*/ 95121 w 225662"/>
                <a:gd name="connsiteY90" fmla="*/ 17040 h 360677"/>
                <a:gd name="connsiteX91" fmla="*/ 95064 w 225662"/>
                <a:gd name="connsiteY91" fmla="*/ 17092 h 360677"/>
                <a:gd name="connsiteX92" fmla="*/ 95062 w 225662"/>
                <a:gd name="connsiteY92" fmla="*/ 17095 h 360677"/>
                <a:gd name="connsiteX93" fmla="*/ 93410 w 225662"/>
                <a:gd name="connsiteY93" fmla="*/ 20935 h 360677"/>
                <a:gd name="connsiteX94" fmla="*/ 93406 w 225662"/>
                <a:gd name="connsiteY94" fmla="*/ 20943 h 360677"/>
                <a:gd name="connsiteX95" fmla="*/ 92099 w 225662"/>
                <a:gd name="connsiteY95" fmla="*/ 23469 h 360677"/>
                <a:gd name="connsiteX96" fmla="*/ 89216 w 225662"/>
                <a:gd name="connsiteY96" fmla="*/ 21201 h 360677"/>
                <a:gd name="connsiteX97" fmla="*/ 89211 w 225662"/>
                <a:gd name="connsiteY97" fmla="*/ 21211 h 360677"/>
                <a:gd name="connsiteX98" fmla="*/ 73930 w 225662"/>
                <a:gd name="connsiteY98" fmla="*/ 7457 h 360677"/>
                <a:gd name="connsiteX99" fmla="*/ 73930 w 225662"/>
                <a:gd name="connsiteY99" fmla="*/ 7462 h 360677"/>
                <a:gd name="connsiteX100" fmla="*/ 73496 w 225662"/>
                <a:gd name="connsiteY100" fmla="*/ 7343 h 360677"/>
                <a:gd name="connsiteX101" fmla="*/ 72714 w 225662"/>
                <a:gd name="connsiteY101" fmla="*/ 8019 h 360677"/>
                <a:gd name="connsiteX102" fmla="*/ 72720 w 225662"/>
                <a:gd name="connsiteY102" fmla="*/ 8021 h 360677"/>
                <a:gd name="connsiteX103" fmla="*/ 71850 w 225662"/>
                <a:gd name="connsiteY103" fmla="*/ 18408 h 360677"/>
                <a:gd name="connsiteX104" fmla="*/ 71850 w 225662"/>
                <a:gd name="connsiteY104" fmla="*/ 18417 h 360677"/>
                <a:gd name="connsiteX105" fmla="*/ 70380 w 225662"/>
                <a:gd name="connsiteY105" fmla="*/ 30674 h 360677"/>
                <a:gd name="connsiteX106" fmla="*/ 70355 w 225662"/>
                <a:gd name="connsiteY106" fmla="*/ 30727 h 360677"/>
                <a:gd name="connsiteX107" fmla="*/ 69775 w 225662"/>
                <a:gd name="connsiteY107" fmla="*/ 32148 h 360677"/>
                <a:gd name="connsiteX108" fmla="*/ 64403 w 225662"/>
                <a:gd name="connsiteY108" fmla="*/ 29216 h 360677"/>
                <a:gd name="connsiteX109" fmla="*/ 64399 w 225662"/>
                <a:gd name="connsiteY109" fmla="*/ 29212 h 360677"/>
                <a:gd name="connsiteX110" fmla="*/ 64382 w 225662"/>
                <a:gd name="connsiteY110" fmla="*/ 29204 h 360677"/>
                <a:gd name="connsiteX111" fmla="*/ 48620 w 225662"/>
                <a:gd name="connsiteY111" fmla="*/ 21245 h 360677"/>
                <a:gd name="connsiteX112" fmla="*/ 48620 w 225662"/>
                <a:gd name="connsiteY112" fmla="*/ 21256 h 360677"/>
                <a:gd name="connsiteX113" fmla="*/ 48568 w 225662"/>
                <a:gd name="connsiteY113" fmla="*/ 21231 h 360677"/>
                <a:gd name="connsiteX114" fmla="*/ 48556 w 225662"/>
                <a:gd name="connsiteY114" fmla="*/ 21234 h 360677"/>
                <a:gd name="connsiteX115" fmla="*/ 48386 w 225662"/>
                <a:gd name="connsiteY115" fmla="*/ 21211 h 360677"/>
                <a:gd name="connsiteX116" fmla="*/ 48365 w 225662"/>
                <a:gd name="connsiteY116" fmla="*/ 21215 h 360677"/>
                <a:gd name="connsiteX117" fmla="*/ 47929 w 225662"/>
                <a:gd name="connsiteY117" fmla="*/ 21354 h 360677"/>
                <a:gd name="connsiteX118" fmla="*/ 47588 w 225662"/>
                <a:gd name="connsiteY118" fmla="*/ 21948 h 360677"/>
                <a:gd name="connsiteX119" fmla="*/ 47588 w 225662"/>
                <a:gd name="connsiteY119" fmla="*/ 21951 h 360677"/>
                <a:gd name="connsiteX120" fmla="*/ 48615 w 225662"/>
                <a:gd name="connsiteY120" fmla="*/ 32021 h 360677"/>
                <a:gd name="connsiteX121" fmla="*/ 48615 w 225662"/>
                <a:gd name="connsiteY121" fmla="*/ 32033 h 360677"/>
                <a:gd name="connsiteX122" fmla="*/ 49512 w 225662"/>
                <a:gd name="connsiteY122" fmla="*/ 38048 h 360677"/>
                <a:gd name="connsiteX123" fmla="*/ 49961 w 225662"/>
                <a:gd name="connsiteY123" fmla="*/ 41052 h 360677"/>
                <a:gd name="connsiteX124" fmla="*/ 49961 w 225662"/>
                <a:gd name="connsiteY124" fmla="*/ 41064 h 360677"/>
                <a:gd name="connsiteX125" fmla="*/ 50076 w 225662"/>
                <a:gd name="connsiteY125" fmla="*/ 41841 h 360677"/>
                <a:gd name="connsiteX126" fmla="*/ 43615 w 225662"/>
                <a:gd name="connsiteY126" fmla="*/ 40202 h 360677"/>
                <a:gd name="connsiteX127" fmla="*/ 43615 w 225662"/>
                <a:gd name="connsiteY127" fmla="*/ 40206 h 360677"/>
                <a:gd name="connsiteX128" fmla="*/ 43513 w 225662"/>
                <a:gd name="connsiteY128" fmla="*/ 40133 h 360677"/>
                <a:gd name="connsiteX129" fmla="*/ 43509 w 225662"/>
                <a:gd name="connsiteY129" fmla="*/ 40142 h 360677"/>
                <a:gd name="connsiteX130" fmla="*/ 30982 w 225662"/>
                <a:gd name="connsiteY130" fmla="*/ 36712 h 360677"/>
                <a:gd name="connsiteX131" fmla="*/ 30963 w 225662"/>
                <a:gd name="connsiteY131" fmla="*/ 36724 h 360677"/>
                <a:gd name="connsiteX132" fmla="*/ 30926 w 225662"/>
                <a:gd name="connsiteY132" fmla="*/ 36708 h 360677"/>
                <a:gd name="connsiteX133" fmla="*/ 30905 w 225662"/>
                <a:gd name="connsiteY133" fmla="*/ 36719 h 360677"/>
                <a:gd name="connsiteX134" fmla="*/ 30793 w 225662"/>
                <a:gd name="connsiteY134" fmla="*/ 36716 h 360677"/>
                <a:gd name="connsiteX135" fmla="*/ 30017 w 225662"/>
                <a:gd name="connsiteY135" fmla="*/ 37508 h 360677"/>
                <a:gd name="connsiteX136" fmla="*/ 30045 w 225662"/>
                <a:gd name="connsiteY136" fmla="*/ 38729 h 360677"/>
                <a:gd name="connsiteX137" fmla="*/ 31928 w 225662"/>
                <a:gd name="connsiteY137" fmla="*/ 43981 h 360677"/>
                <a:gd name="connsiteX138" fmla="*/ 31926 w 225662"/>
                <a:gd name="connsiteY138" fmla="*/ 43986 h 360677"/>
                <a:gd name="connsiteX139" fmla="*/ 34624 w 225662"/>
                <a:gd name="connsiteY139" fmla="*/ 50355 h 360677"/>
                <a:gd name="connsiteX140" fmla="*/ 37151 w 225662"/>
                <a:gd name="connsiteY140" fmla="*/ 56222 h 360677"/>
                <a:gd name="connsiteX141" fmla="*/ 37214 w 225662"/>
                <a:gd name="connsiteY141" fmla="*/ 56302 h 360677"/>
                <a:gd name="connsiteX142" fmla="*/ 37213 w 225662"/>
                <a:gd name="connsiteY142" fmla="*/ 56303 h 360677"/>
                <a:gd name="connsiteX143" fmla="*/ 40269 w 225662"/>
                <a:gd name="connsiteY143" fmla="*/ 64975 h 360677"/>
                <a:gd name="connsiteX144" fmla="*/ 40248 w 225662"/>
                <a:gd name="connsiteY144" fmla="*/ 64977 h 360677"/>
                <a:gd name="connsiteX145" fmla="*/ 33536 w 225662"/>
                <a:gd name="connsiteY145" fmla="*/ 65248 h 360677"/>
                <a:gd name="connsiteX146" fmla="*/ 18401 w 225662"/>
                <a:gd name="connsiteY146" fmla="*/ 65737 h 360677"/>
                <a:gd name="connsiteX147" fmla="*/ 18389 w 225662"/>
                <a:gd name="connsiteY147" fmla="*/ 65740 h 360677"/>
                <a:gd name="connsiteX148" fmla="*/ 11048 w 225662"/>
                <a:gd name="connsiteY148" fmla="*/ 66310 h 360677"/>
                <a:gd name="connsiteX149" fmla="*/ 10414 w 225662"/>
                <a:gd name="connsiteY149" fmla="*/ 66768 h 360677"/>
                <a:gd name="connsiteX150" fmla="*/ 10537 w 225662"/>
                <a:gd name="connsiteY150" fmla="*/ 67542 h 360677"/>
                <a:gd name="connsiteX151" fmla="*/ 16735 w 225662"/>
                <a:gd name="connsiteY151" fmla="*/ 74803 h 360677"/>
                <a:gd name="connsiteX152" fmla="*/ 16741 w 225662"/>
                <a:gd name="connsiteY152" fmla="*/ 74809 h 360677"/>
                <a:gd name="connsiteX153" fmla="*/ 22840 w 225662"/>
                <a:gd name="connsiteY153" fmla="*/ 83022 h 360677"/>
                <a:gd name="connsiteX154" fmla="*/ 22831 w 225662"/>
                <a:gd name="connsiteY154" fmla="*/ 83032 h 360677"/>
                <a:gd name="connsiteX155" fmla="*/ 18526 w 225662"/>
                <a:gd name="connsiteY155" fmla="*/ 84676 h 360677"/>
                <a:gd name="connsiteX156" fmla="*/ 18526 w 225662"/>
                <a:gd name="connsiteY156" fmla="*/ 84680 h 360677"/>
                <a:gd name="connsiteX157" fmla="*/ 4236 w 225662"/>
                <a:gd name="connsiteY157" fmla="*/ 88618 h 360677"/>
                <a:gd name="connsiteX158" fmla="*/ 4236 w 225662"/>
                <a:gd name="connsiteY158" fmla="*/ 88628 h 360677"/>
                <a:gd name="connsiteX159" fmla="*/ 3953 w 225662"/>
                <a:gd name="connsiteY159" fmla="*/ 89085 h 360677"/>
                <a:gd name="connsiteX160" fmla="*/ 3937 w 225662"/>
                <a:gd name="connsiteY160" fmla="*/ 89139 h 360677"/>
                <a:gd name="connsiteX161" fmla="*/ 4035 w 225662"/>
                <a:gd name="connsiteY161" fmla="*/ 89822 h 360677"/>
                <a:gd name="connsiteX162" fmla="*/ 4035 w 225662"/>
                <a:gd name="connsiteY162" fmla="*/ 89832 h 360677"/>
                <a:gd name="connsiteX163" fmla="*/ 13495 w 225662"/>
                <a:gd name="connsiteY163" fmla="*/ 97675 h 360677"/>
                <a:gd name="connsiteX164" fmla="*/ 13507 w 225662"/>
                <a:gd name="connsiteY164" fmla="*/ 97678 h 360677"/>
                <a:gd name="connsiteX165" fmla="*/ 23063 w 225662"/>
                <a:gd name="connsiteY165" fmla="*/ 105308 h 360677"/>
                <a:gd name="connsiteX166" fmla="*/ 23041 w 225662"/>
                <a:gd name="connsiteY166" fmla="*/ 105310 h 360677"/>
                <a:gd name="connsiteX167" fmla="*/ 21064 w 225662"/>
                <a:gd name="connsiteY167" fmla="*/ 106507 h 360677"/>
                <a:gd name="connsiteX168" fmla="*/ 21047 w 225662"/>
                <a:gd name="connsiteY168" fmla="*/ 106514 h 360677"/>
                <a:gd name="connsiteX169" fmla="*/ 14542 w 225662"/>
                <a:gd name="connsiteY169" fmla="*/ 109979 h 360677"/>
                <a:gd name="connsiteX170" fmla="*/ 14540 w 225662"/>
                <a:gd name="connsiteY170" fmla="*/ 109990 h 360677"/>
                <a:gd name="connsiteX171" fmla="*/ 12627 w 225662"/>
                <a:gd name="connsiteY171" fmla="*/ 111010 h 360677"/>
                <a:gd name="connsiteX172" fmla="*/ 12627 w 225662"/>
                <a:gd name="connsiteY172" fmla="*/ 111013 h 360677"/>
                <a:gd name="connsiteX173" fmla="*/ 12569 w 225662"/>
                <a:gd name="connsiteY173" fmla="*/ 111046 h 360677"/>
                <a:gd name="connsiteX174" fmla="*/ 12569 w 225662"/>
                <a:gd name="connsiteY174" fmla="*/ 111056 h 360677"/>
                <a:gd name="connsiteX175" fmla="*/ 3702 w 225662"/>
                <a:gd name="connsiteY175" fmla="*/ 115800 h 360677"/>
                <a:gd name="connsiteX176" fmla="*/ 3677 w 225662"/>
                <a:gd name="connsiteY176" fmla="*/ 115811 h 360677"/>
                <a:gd name="connsiteX177" fmla="*/ 414 w 225662"/>
                <a:gd name="connsiteY177" fmla="*/ 117443 h 360677"/>
                <a:gd name="connsiteX178" fmla="*/ 0 w 225662"/>
                <a:gd name="connsiteY178" fmla="*/ 118141 h 360677"/>
                <a:gd name="connsiteX179" fmla="*/ 459 w 225662"/>
                <a:gd name="connsiteY179" fmla="*/ 118806 h 360677"/>
                <a:gd name="connsiteX180" fmla="*/ 4537 w 225662"/>
                <a:gd name="connsiteY180" fmla="*/ 120515 h 360677"/>
                <a:gd name="connsiteX181" fmla="*/ 4532 w 225662"/>
                <a:gd name="connsiteY181" fmla="*/ 120527 h 360677"/>
                <a:gd name="connsiteX182" fmla="*/ 4643 w 225662"/>
                <a:gd name="connsiteY182" fmla="*/ 120565 h 360677"/>
                <a:gd name="connsiteX183" fmla="*/ 4643 w 225662"/>
                <a:gd name="connsiteY183" fmla="*/ 120575 h 360677"/>
                <a:gd name="connsiteX184" fmla="*/ 7062 w 225662"/>
                <a:gd name="connsiteY184" fmla="*/ 121596 h 360677"/>
                <a:gd name="connsiteX185" fmla="*/ 10214 w 225662"/>
                <a:gd name="connsiteY185" fmla="*/ 122943 h 360677"/>
                <a:gd name="connsiteX186" fmla="*/ 13093 w 225662"/>
                <a:gd name="connsiteY186" fmla="*/ 124182 h 360677"/>
                <a:gd name="connsiteX187" fmla="*/ 13093 w 225662"/>
                <a:gd name="connsiteY187" fmla="*/ 124186 h 360677"/>
                <a:gd name="connsiteX188" fmla="*/ 20249 w 225662"/>
                <a:gd name="connsiteY188" fmla="*/ 127063 h 360677"/>
                <a:gd name="connsiteX189" fmla="*/ 20248 w 225662"/>
                <a:gd name="connsiteY189" fmla="*/ 127066 h 360677"/>
                <a:gd name="connsiteX190" fmla="*/ 23469 w 225662"/>
                <a:gd name="connsiteY190" fmla="*/ 129510 h 360677"/>
                <a:gd name="connsiteX191" fmla="*/ 19400 w 225662"/>
                <a:gd name="connsiteY191" fmla="*/ 134125 h 360677"/>
                <a:gd name="connsiteX192" fmla="*/ 7500 w 225662"/>
                <a:gd name="connsiteY192" fmla="*/ 146425 h 360677"/>
                <a:gd name="connsiteX193" fmla="*/ 7614 w 225662"/>
                <a:gd name="connsiteY193" fmla="*/ 147158 h 360677"/>
                <a:gd name="connsiteX194" fmla="*/ 7616 w 225662"/>
                <a:gd name="connsiteY194" fmla="*/ 147169 h 360677"/>
                <a:gd name="connsiteX195" fmla="*/ 7922 w 225662"/>
                <a:gd name="connsiteY195" fmla="*/ 147627 h 360677"/>
                <a:gd name="connsiteX196" fmla="*/ 7929 w 225662"/>
                <a:gd name="connsiteY196" fmla="*/ 147636 h 360677"/>
                <a:gd name="connsiteX197" fmla="*/ 8084 w 225662"/>
                <a:gd name="connsiteY197" fmla="*/ 147787 h 360677"/>
                <a:gd name="connsiteX198" fmla="*/ 15605 w 225662"/>
                <a:gd name="connsiteY198" fmla="*/ 149444 h 360677"/>
                <a:gd name="connsiteX199" fmla="*/ 15616 w 225662"/>
                <a:gd name="connsiteY199" fmla="*/ 149455 h 360677"/>
                <a:gd name="connsiteX200" fmla="*/ 15630 w 225662"/>
                <a:gd name="connsiteY200" fmla="*/ 149444 h 360677"/>
                <a:gd name="connsiteX201" fmla="*/ 15627 w 225662"/>
                <a:gd name="connsiteY201" fmla="*/ 149447 h 360677"/>
                <a:gd name="connsiteX202" fmla="*/ 26512 w 225662"/>
                <a:gd name="connsiteY202" fmla="*/ 151175 h 360677"/>
                <a:gd name="connsiteX203" fmla="*/ 26490 w 225662"/>
                <a:gd name="connsiteY203" fmla="*/ 151179 h 360677"/>
                <a:gd name="connsiteX204" fmla="*/ 23381 w 225662"/>
                <a:gd name="connsiteY204" fmla="*/ 156337 h 360677"/>
                <a:gd name="connsiteX205" fmla="*/ 20035 w 225662"/>
                <a:gd name="connsiteY205" fmla="*/ 161594 h 360677"/>
                <a:gd name="connsiteX206" fmla="*/ 20035 w 225662"/>
                <a:gd name="connsiteY206" fmla="*/ 161605 h 360677"/>
                <a:gd name="connsiteX207" fmla="*/ 19981 w 225662"/>
                <a:gd name="connsiteY207" fmla="*/ 161894 h 360677"/>
                <a:gd name="connsiteX208" fmla="*/ 19960 w 225662"/>
                <a:gd name="connsiteY208" fmla="*/ 161898 h 360677"/>
                <a:gd name="connsiteX209" fmla="*/ 18099 w 225662"/>
                <a:gd name="connsiteY209" fmla="*/ 164711 h 360677"/>
                <a:gd name="connsiteX210" fmla="*/ 15967 w 225662"/>
                <a:gd name="connsiteY210" fmla="*/ 167926 h 360677"/>
                <a:gd name="connsiteX211" fmla="*/ 15967 w 225662"/>
                <a:gd name="connsiteY211" fmla="*/ 167937 h 360677"/>
                <a:gd name="connsiteX212" fmla="*/ 15903 w 225662"/>
                <a:gd name="connsiteY212" fmla="*/ 168270 h 360677"/>
                <a:gd name="connsiteX213" fmla="*/ 16555 w 225662"/>
                <a:gd name="connsiteY213" fmla="*/ 169079 h 360677"/>
                <a:gd name="connsiteX214" fmla="*/ 16555 w 225662"/>
                <a:gd name="connsiteY214" fmla="*/ 169083 h 360677"/>
                <a:gd name="connsiteX215" fmla="*/ 19634 w 225662"/>
                <a:gd name="connsiteY215" fmla="*/ 169280 h 360677"/>
                <a:gd name="connsiteX216" fmla="*/ 40914 w 225662"/>
                <a:gd name="connsiteY216" fmla="*/ 167787 h 360677"/>
                <a:gd name="connsiteX217" fmla="*/ 40914 w 225662"/>
                <a:gd name="connsiteY217" fmla="*/ 167801 h 360677"/>
                <a:gd name="connsiteX218" fmla="*/ 41188 w 225662"/>
                <a:gd name="connsiteY218" fmla="*/ 167627 h 360677"/>
                <a:gd name="connsiteX219" fmla="*/ 41241 w 225662"/>
                <a:gd name="connsiteY219" fmla="*/ 167578 h 360677"/>
                <a:gd name="connsiteX220" fmla="*/ 43811 w 225662"/>
                <a:gd name="connsiteY220" fmla="*/ 167064 h 360677"/>
                <a:gd name="connsiteX221" fmla="*/ 45148 w 225662"/>
                <a:gd name="connsiteY221" fmla="*/ 167159 h 360677"/>
                <a:gd name="connsiteX222" fmla="*/ 45128 w 225662"/>
                <a:gd name="connsiteY222" fmla="*/ 167163 h 360677"/>
                <a:gd name="connsiteX223" fmla="*/ 45152 w 225662"/>
                <a:gd name="connsiteY223" fmla="*/ 167438 h 360677"/>
                <a:gd name="connsiteX224" fmla="*/ 45152 w 225662"/>
                <a:gd name="connsiteY224" fmla="*/ 167450 h 360677"/>
                <a:gd name="connsiteX225" fmla="*/ 44866 w 225662"/>
                <a:gd name="connsiteY225" fmla="*/ 169613 h 360677"/>
                <a:gd name="connsiteX226" fmla="*/ 44866 w 225662"/>
                <a:gd name="connsiteY226" fmla="*/ 169624 h 360677"/>
                <a:gd name="connsiteX227" fmla="*/ 41264 w 225662"/>
                <a:gd name="connsiteY227" fmla="*/ 183512 h 360677"/>
                <a:gd name="connsiteX228" fmla="*/ 41257 w 225662"/>
                <a:gd name="connsiteY228" fmla="*/ 183527 h 360677"/>
                <a:gd name="connsiteX229" fmla="*/ 38139 w 225662"/>
                <a:gd name="connsiteY229" fmla="*/ 195253 h 360677"/>
                <a:gd name="connsiteX230" fmla="*/ 38139 w 225662"/>
                <a:gd name="connsiteY230" fmla="*/ 195262 h 360677"/>
                <a:gd name="connsiteX231" fmla="*/ 38139 w 225662"/>
                <a:gd name="connsiteY231" fmla="*/ 195254 h 360677"/>
                <a:gd name="connsiteX232" fmla="*/ 38471 w 225662"/>
                <a:gd name="connsiteY232" fmla="*/ 195950 h 360677"/>
                <a:gd name="connsiteX233" fmla="*/ 38470 w 225662"/>
                <a:gd name="connsiteY233" fmla="*/ 195952 h 360677"/>
                <a:gd name="connsiteX234" fmla="*/ 38982 w 225662"/>
                <a:gd name="connsiteY234" fmla="*/ 196120 h 360677"/>
                <a:gd name="connsiteX235" fmla="*/ 39006 w 225662"/>
                <a:gd name="connsiteY235" fmla="*/ 196120 h 360677"/>
                <a:gd name="connsiteX236" fmla="*/ 39077 w 225662"/>
                <a:gd name="connsiteY236" fmla="*/ 196120 h 360677"/>
                <a:gd name="connsiteX237" fmla="*/ 39075 w 225662"/>
                <a:gd name="connsiteY237" fmla="*/ 196131 h 360677"/>
                <a:gd name="connsiteX238" fmla="*/ 49656 w 225662"/>
                <a:gd name="connsiteY238" fmla="*/ 192342 h 360677"/>
                <a:gd name="connsiteX239" fmla="*/ 49656 w 225662"/>
                <a:gd name="connsiteY239" fmla="*/ 192354 h 360677"/>
                <a:gd name="connsiteX240" fmla="*/ 49830 w 225662"/>
                <a:gd name="connsiteY240" fmla="*/ 192183 h 360677"/>
                <a:gd name="connsiteX241" fmla="*/ 49827 w 225662"/>
                <a:gd name="connsiteY241" fmla="*/ 192194 h 360677"/>
                <a:gd name="connsiteX242" fmla="*/ 57375 w 225662"/>
                <a:gd name="connsiteY242" fmla="*/ 189467 h 360677"/>
                <a:gd name="connsiteX243" fmla="*/ 57375 w 225662"/>
                <a:gd name="connsiteY243" fmla="*/ 189469 h 360677"/>
                <a:gd name="connsiteX244" fmla="*/ 58256 w 225662"/>
                <a:gd name="connsiteY244" fmla="*/ 189235 h 360677"/>
                <a:gd name="connsiteX245" fmla="*/ 57742 w 225662"/>
                <a:gd name="connsiteY245" fmla="*/ 198407 h 360677"/>
                <a:gd name="connsiteX246" fmla="*/ 57742 w 225662"/>
                <a:gd name="connsiteY246" fmla="*/ 198401 h 360677"/>
                <a:gd name="connsiteX247" fmla="*/ 57742 w 225662"/>
                <a:gd name="connsiteY247" fmla="*/ 198422 h 360677"/>
                <a:gd name="connsiteX248" fmla="*/ 57771 w 225662"/>
                <a:gd name="connsiteY248" fmla="*/ 208824 h 360677"/>
                <a:gd name="connsiteX249" fmla="*/ 57771 w 225662"/>
                <a:gd name="connsiteY249" fmla="*/ 208826 h 360677"/>
                <a:gd name="connsiteX250" fmla="*/ 58538 w 225662"/>
                <a:gd name="connsiteY250" fmla="*/ 209472 h 360677"/>
                <a:gd name="connsiteX251" fmla="*/ 58571 w 225662"/>
                <a:gd name="connsiteY251" fmla="*/ 209482 h 360677"/>
                <a:gd name="connsiteX252" fmla="*/ 58572 w 225662"/>
                <a:gd name="connsiteY252" fmla="*/ 209476 h 360677"/>
                <a:gd name="connsiteX253" fmla="*/ 58852 w 225662"/>
                <a:gd name="connsiteY253" fmla="*/ 209431 h 360677"/>
                <a:gd name="connsiteX254" fmla="*/ 58852 w 225662"/>
                <a:gd name="connsiteY254" fmla="*/ 209434 h 360677"/>
                <a:gd name="connsiteX255" fmla="*/ 63395 w 225662"/>
                <a:gd name="connsiteY255" fmla="*/ 206737 h 360677"/>
                <a:gd name="connsiteX256" fmla="*/ 63395 w 225662"/>
                <a:gd name="connsiteY256" fmla="*/ 206749 h 360677"/>
                <a:gd name="connsiteX257" fmla="*/ 63595 w 225662"/>
                <a:gd name="connsiteY257" fmla="*/ 206602 h 360677"/>
                <a:gd name="connsiteX258" fmla="*/ 63595 w 225662"/>
                <a:gd name="connsiteY258" fmla="*/ 206615 h 360677"/>
                <a:gd name="connsiteX259" fmla="*/ 64277 w 225662"/>
                <a:gd name="connsiteY259" fmla="*/ 206144 h 360677"/>
                <a:gd name="connsiteX260" fmla="*/ 64277 w 225662"/>
                <a:gd name="connsiteY260" fmla="*/ 206146 h 360677"/>
                <a:gd name="connsiteX261" fmla="*/ 64897 w 225662"/>
                <a:gd name="connsiteY261" fmla="*/ 205730 h 360677"/>
                <a:gd name="connsiteX262" fmla="*/ 71521 w 225662"/>
                <a:gd name="connsiteY262" fmla="*/ 201461 h 360677"/>
                <a:gd name="connsiteX263" fmla="*/ 71543 w 225662"/>
                <a:gd name="connsiteY263" fmla="*/ 201471 h 360677"/>
                <a:gd name="connsiteX264" fmla="*/ 72339 w 225662"/>
                <a:gd name="connsiteY264" fmla="*/ 280247 h 360677"/>
                <a:gd name="connsiteX265" fmla="*/ 72339 w 225662"/>
                <a:gd name="connsiteY265" fmla="*/ 280257 h 360677"/>
                <a:gd name="connsiteX266" fmla="*/ 72585 w 225662"/>
                <a:gd name="connsiteY266" fmla="*/ 359931 h 360677"/>
                <a:gd name="connsiteX267" fmla="*/ 73082 w 225662"/>
                <a:gd name="connsiteY267" fmla="*/ 360635 h 360677"/>
                <a:gd name="connsiteX268" fmla="*/ 73335 w 225662"/>
                <a:gd name="connsiteY268" fmla="*/ 360678 h 360677"/>
                <a:gd name="connsiteX269" fmla="*/ 73912 w 225662"/>
                <a:gd name="connsiteY269" fmla="*/ 360407 h 360677"/>
                <a:gd name="connsiteX270" fmla="*/ 78969 w 225662"/>
                <a:gd name="connsiteY270" fmla="*/ 354288 h 360677"/>
                <a:gd name="connsiteX271" fmla="*/ 78968 w 225662"/>
                <a:gd name="connsiteY271" fmla="*/ 354291 h 360677"/>
                <a:gd name="connsiteX272" fmla="*/ 86937 w 225662"/>
                <a:gd name="connsiteY272" fmla="*/ 345019 h 360677"/>
                <a:gd name="connsiteX273" fmla="*/ 86950 w 225662"/>
                <a:gd name="connsiteY273" fmla="*/ 345004 h 360677"/>
                <a:gd name="connsiteX274" fmla="*/ 89424 w 225662"/>
                <a:gd name="connsiteY274" fmla="*/ 342125 h 360677"/>
                <a:gd name="connsiteX275" fmla="*/ 89424 w 225662"/>
                <a:gd name="connsiteY275" fmla="*/ 342136 h 360677"/>
                <a:gd name="connsiteX276" fmla="*/ 96036 w 225662"/>
                <a:gd name="connsiteY276" fmla="*/ 334431 h 360677"/>
                <a:gd name="connsiteX277" fmla="*/ 97470 w 225662"/>
                <a:gd name="connsiteY277" fmla="*/ 332773 h 360677"/>
                <a:gd name="connsiteX278" fmla="*/ 97480 w 225662"/>
                <a:gd name="connsiteY278" fmla="*/ 332761 h 360677"/>
                <a:gd name="connsiteX279" fmla="*/ 109050 w 225662"/>
                <a:gd name="connsiteY279" fmla="*/ 319152 h 360677"/>
                <a:gd name="connsiteX280" fmla="*/ 113899 w 225662"/>
                <a:gd name="connsiteY280" fmla="*/ 314764 h 360677"/>
                <a:gd name="connsiteX281" fmla="*/ 113867 w 225662"/>
                <a:gd name="connsiteY281" fmla="*/ 314775 h 360677"/>
                <a:gd name="connsiteX282" fmla="*/ 113920 w 225662"/>
                <a:gd name="connsiteY282" fmla="*/ 314758 h 360677"/>
                <a:gd name="connsiteX283" fmla="*/ 113942 w 225662"/>
                <a:gd name="connsiteY283" fmla="*/ 314770 h 360677"/>
                <a:gd name="connsiteX284" fmla="*/ 116333 w 225662"/>
                <a:gd name="connsiteY284" fmla="*/ 317186 h 360677"/>
                <a:gd name="connsiteX285" fmla="*/ 120001 w 225662"/>
                <a:gd name="connsiteY285" fmla="*/ 321137 h 360677"/>
                <a:gd name="connsiteX286" fmla="*/ 119990 w 225662"/>
                <a:gd name="connsiteY286" fmla="*/ 321140 h 360677"/>
                <a:gd name="connsiteX287" fmla="*/ 121115 w 225662"/>
                <a:gd name="connsiteY287" fmla="*/ 322202 h 360677"/>
                <a:gd name="connsiteX288" fmla="*/ 121111 w 225662"/>
                <a:gd name="connsiteY288" fmla="*/ 322209 h 360677"/>
                <a:gd name="connsiteX289" fmla="*/ 121222 w 225662"/>
                <a:gd name="connsiteY289" fmla="*/ 322589 h 360677"/>
                <a:gd name="connsiteX290" fmla="*/ 121222 w 225662"/>
                <a:gd name="connsiteY290" fmla="*/ 322601 h 360677"/>
                <a:gd name="connsiteX291" fmla="*/ 148559 w 225662"/>
                <a:gd name="connsiteY291" fmla="*/ 354495 h 360677"/>
                <a:gd name="connsiteX292" fmla="*/ 148570 w 225662"/>
                <a:gd name="connsiteY292" fmla="*/ 354505 h 360677"/>
                <a:gd name="connsiteX293" fmla="*/ 150473 w 225662"/>
                <a:gd name="connsiteY293" fmla="*/ 357031 h 360677"/>
                <a:gd name="connsiteX294" fmla="*/ 150471 w 225662"/>
                <a:gd name="connsiteY294" fmla="*/ 357034 h 360677"/>
                <a:gd name="connsiteX295" fmla="*/ 150495 w 225662"/>
                <a:gd name="connsiteY295" fmla="*/ 357239 h 360677"/>
                <a:gd name="connsiteX296" fmla="*/ 150495 w 225662"/>
                <a:gd name="connsiteY296" fmla="*/ 357250 h 360677"/>
                <a:gd name="connsiteX297" fmla="*/ 151951 w 225662"/>
                <a:gd name="connsiteY297" fmla="*/ 359354 h 360677"/>
                <a:gd name="connsiteX298" fmla="*/ 151951 w 225662"/>
                <a:gd name="connsiteY298" fmla="*/ 359365 h 360677"/>
                <a:gd name="connsiteX299" fmla="*/ 151966 w 225662"/>
                <a:gd name="connsiteY299" fmla="*/ 359366 h 360677"/>
                <a:gd name="connsiteX300" fmla="*/ 152570 w 225662"/>
                <a:gd name="connsiteY300" fmla="*/ 359593 h 360677"/>
                <a:gd name="connsiteX301" fmla="*/ 153417 w 225662"/>
                <a:gd name="connsiteY301" fmla="*/ 359023 h 360677"/>
                <a:gd name="connsiteX302" fmla="*/ 153417 w 225662"/>
                <a:gd name="connsiteY302" fmla="*/ 359033 h 360677"/>
                <a:gd name="connsiteX303" fmla="*/ 154582 w 225662"/>
                <a:gd name="connsiteY303" fmla="*/ 280007 h 360677"/>
                <a:gd name="connsiteX304" fmla="*/ 154582 w 225662"/>
                <a:gd name="connsiteY304" fmla="*/ 280017 h 360677"/>
                <a:gd name="connsiteX305" fmla="*/ 155632 w 225662"/>
                <a:gd name="connsiteY305" fmla="*/ 201129 h 360677"/>
                <a:gd name="connsiteX306" fmla="*/ 155655 w 225662"/>
                <a:gd name="connsiteY306" fmla="*/ 201140 h 360677"/>
                <a:gd name="connsiteX307" fmla="*/ 161948 w 225662"/>
                <a:gd name="connsiteY307" fmla="*/ 205163 h 360677"/>
                <a:gd name="connsiteX308" fmla="*/ 161958 w 225662"/>
                <a:gd name="connsiteY308" fmla="*/ 205172 h 360677"/>
                <a:gd name="connsiteX309" fmla="*/ 168917 w 225662"/>
                <a:gd name="connsiteY309" fmla="*/ 209443 h 360677"/>
                <a:gd name="connsiteX310" fmla="*/ 168919 w 225662"/>
                <a:gd name="connsiteY310" fmla="*/ 209454 h 360677"/>
                <a:gd name="connsiteX311" fmla="*/ 169163 w 225662"/>
                <a:gd name="connsiteY311" fmla="*/ 209470 h 360677"/>
                <a:gd name="connsiteX312" fmla="*/ 170039 w 225662"/>
                <a:gd name="connsiteY312" fmla="*/ 208921 h 360677"/>
                <a:gd name="connsiteX313" fmla="*/ 170523 w 225662"/>
                <a:gd name="connsiteY313" fmla="*/ 205030 h 360677"/>
                <a:gd name="connsiteX314" fmla="*/ 169499 w 225662"/>
                <a:gd name="connsiteY314" fmla="*/ 192068 h 360677"/>
                <a:gd name="connsiteX315" fmla="*/ 169497 w 225662"/>
                <a:gd name="connsiteY315" fmla="*/ 192057 h 360677"/>
                <a:gd name="connsiteX316" fmla="*/ 169331 w 225662"/>
                <a:gd name="connsiteY316" fmla="*/ 189146 h 360677"/>
                <a:gd name="connsiteX317" fmla="*/ 169353 w 225662"/>
                <a:gd name="connsiteY317" fmla="*/ 189149 h 360677"/>
                <a:gd name="connsiteX318" fmla="*/ 178100 w 225662"/>
                <a:gd name="connsiteY318" fmla="*/ 192202 h 360677"/>
                <a:gd name="connsiteX319" fmla="*/ 178100 w 225662"/>
                <a:gd name="connsiteY319" fmla="*/ 192204 h 360677"/>
                <a:gd name="connsiteX320" fmla="*/ 189263 w 225662"/>
                <a:gd name="connsiteY320" fmla="*/ 196123 h 360677"/>
                <a:gd name="connsiteX321" fmla="*/ 189268 w 225662"/>
                <a:gd name="connsiteY321" fmla="*/ 196124 h 360677"/>
                <a:gd name="connsiteX322" fmla="*/ 189293 w 225662"/>
                <a:gd name="connsiteY322" fmla="*/ 196123 h 360677"/>
                <a:gd name="connsiteX323" fmla="*/ 189860 w 225662"/>
                <a:gd name="connsiteY323" fmla="*/ 195934 h 360677"/>
                <a:gd name="connsiteX324" fmla="*/ 189391 w 225662"/>
                <a:gd name="connsiteY324" fmla="*/ 195350 h 360677"/>
                <a:gd name="connsiteX325" fmla="*/ 189924 w 225662"/>
                <a:gd name="connsiteY325" fmla="*/ 195876 h 360677"/>
                <a:gd name="connsiteX326" fmla="*/ 190175 w 225662"/>
                <a:gd name="connsiteY326" fmla="*/ 195155 h 360677"/>
                <a:gd name="connsiteX327" fmla="*/ 189164 w 225662"/>
                <a:gd name="connsiteY327" fmla="*/ 192323 h 360677"/>
                <a:gd name="connsiteX328" fmla="*/ 189146 w 225662"/>
                <a:gd name="connsiteY328" fmla="*/ 192291 h 360677"/>
                <a:gd name="connsiteX329" fmla="*/ 186611 w 225662"/>
                <a:gd name="connsiteY329" fmla="*/ 184891 h 360677"/>
                <a:gd name="connsiteX330" fmla="*/ 183978 w 225662"/>
                <a:gd name="connsiteY330" fmla="*/ 176084 h 360677"/>
                <a:gd name="connsiteX331" fmla="*/ 183978 w 225662"/>
                <a:gd name="connsiteY331" fmla="*/ 176089 h 360677"/>
                <a:gd name="connsiteX332" fmla="*/ 183594 w 225662"/>
                <a:gd name="connsiteY332" fmla="*/ 171672 h 360677"/>
                <a:gd name="connsiteX333" fmla="*/ 183594 w 225662"/>
                <a:gd name="connsiteY333" fmla="*/ 171678 h 360677"/>
                <a:gd name="connsiteX334" fmla="*/ 185311 w 225662"/>
                <a:gd name="connsiteY334" fmla="*/ 171470 h 360677"/>
                <a:gd name="connsiteX335" fmla="*/ 188016 w 225662"/>
                <a:gd name="connsiteY335" fmla="*/ 171629 h 360677"/>
                <a:gd name="connsiteX336" fmla="*/ 188015 w 225662"/>
                <a:gd name="connsiteY336" fmla="*/ 171632 h 360677"/>
                <a:gd name="connsiteX337" fmla="*/ 193605 w 225662"/>
                <a:gd name="connsiteY337" fmla="*/ 172632 h 360677"/>
                <a:gd name="connsiteX338" fmla="*/ 193601 w 225662"/>
                <a:gd name="connsiteY338" fmla="*/ 172636 h 360677"/>
                <a:gd name="connsiteX339" fmla="*/ 193603 w 225662"/>
                <a:gd name="connsiteY339" fmla="*/ 172646 h 360677"/>
                <a:gd name="connsiteX340" fmla="*/ 193714 w 225662"/>
                <a:gd name="connsiteY340" fmla="*/ 172704 h 360677"/>
                <a:gd name="connsiteX341" fmla="*/ 193714 w 225662"/>
                <a:gd name="connsiteY341" fmla="*/ 172707 h 360677"/>
                <a:gd name="connsiteX342" fmla="*/ 205403 w 225662"/>
                <a:gd name="connsiteY342" fmla="*/ 174021 h 360677"/>
                <a:gd name="connsiteX343" fmla="*/ 207597 w 225662"/>
                <a:gd name="connsiteY343" fmla="*/ 173830 h 360677"/>
                <a:gd name="connsiteX344" fmla="*/ 207597 w 225662"/>
                <a:gd name="connsiteY344" fmla="*/ 173834 h 360677"/>
                <a:gd name="connsiteX345" fmla="*/ 208244 w 225662"/>
                <a:gd name="connsiteY345" fmla="*/ 173001 h 360677"/>
                <a:gd name="connsiteX346" fmla="*/ 208199 w 225662"/>
                <a:gd name="connsiteY346" fmla="*/ 172704 h 360677"/>
                <a:gd name="connsiteX347" fmla="*/ 208199 w 225662"/>
                <a:gd name="connsiteY347" fmla="*/ 172715 h 360677"/>
                <a:gd name="connsiteX348" fmla="*/ 205275 w 225662"/>
                <a:gd name="connsiteY348" fmla="*/ 167623 h 360677"/>
                <a:gd name="connsiteX349" fmla="*/ 205268 w 225662"/>
                <a:gd name="connsiteY349" fmla="*/ 167615 h 360677"/>
                <a:gd name="connsiteX350" fmla="*/ 202559 w 225662"/>
                <a:gd name="connsiteY350" fmla="*/ 163108 h 360677"/>
                <a:gd name="connsiteX351" fmla="*/ 202537 w 225662"/>
                <a:gd name="connsiteY351" fmla="*/ 163120 h 360677"/>
                <a:gd name="connsiteX352" fmla="*/ 202493 w 225662"/>
                <a:gd name="connsiteY352" fmla="*/ 162846 h 360677"/>
                <a:gd name="connsiteX353" fmla="*/ 202493 w 225662"/>
                <a:gd name="connsiteY353" fmla="*/ 162857 h 360677"/>
                <a:gd name="connsiteX354" fmla="*/ 199157 w 225662"/>
                <a:gd name="connsiteY354" fmla="*/ 157023 h 360677"/>
                <a:gd name="connsiteX355" fmla="*/ 199152 w 225662"/>
                <a:gd name="connsiteY355" fmla="*/ 157012 h 360677"/>
                <a:gd name="connsiteX356" fmla="*/ 196044 w 225662"/>
                <a:gd name="connsiteY356" fmla="*/ 151670 h 360677"/>
                <a:gd name="connsiteX357" fmla="*/ 196023 w 225662"/>
                <a:gd name="connsiteY357" fmla="*/ 151673 h 360677"/>
                <a:gd name="connsiteX358" fmla="*/ 207987 w 225662"/>
                <a:gd name="connsiteY358" fmla="*/ 149851 h 360677"/>
                <a:gd name="connsiteX359" fmla="*/ 207990 w 225662"/>
                <a:gd name="connsiteY359" fmla="*/ 149862 h 360677"/>
                <a:gd name="connsiteX360" fmla="*/ 218983 w 225662"/>
                <a:gd name="connsiteY360" fmla="*/ 147828 h 360677"/>
                <a:gd name="connsiteX361" fmla="*/ 219003 w 225662"/>
                <a:gd name="connsiteY361" fmla="*/ 147817 h 360677"/>
                <a:gd name="connsiteX362" fmla="*/ 219006 w 225662"/>
                <a:gd name="connsiteY362" fmla="*/ 147815 h 360677"/>
                <a:gd name="connsiteX363" fmla="*/ 219006 w 225662"/>
                <a:gd name="connsiteY363" fmla="*/ 147817 h 360677"/>
                <a:gd name="connsiteX364" fmla="*/ 220071 w 225662"/>
                <a:gd name="connsiteY364" fmla="*/ 147063 h 360677"/>
                <a:gd name="connsiteX365" fmla="*/ 220345 w 225662"/>
                <a:gd name="connsiteY365" fmla="*/ 146058 h 360677"/>
                <a:gd name="connsiteX366" fmla="*/ 220345 w 225662"/>
                <a:gd name="connsiteY366" fmla="*/ 146069 h 360677"/>
                <a:gd name="connsiteX367" fmla="*/ 220148 w 225662"/>
                <a:gd name="connsiteY367" fmla="*/ 145449 h 360677"/>
                <a:gd name="connsiteX368" fmla="*/ 213631 w 225662"/>
                <a:gd name="connsiteY368" fmla="*/ 138850 h 360677"/>
                <a:gd name="connsiteX369" fmla="*/ 213631 w 225662"/>
                <a:gd name="connsiteY369" fmla="*/ 138845 h 360677"/>
                <a:gd name="connsiteX370" fmla="*/ 206982 w 225662"/>
                <a:gd name="connsiteY370" fmla="*/ 131989 h 360677"/>
                <a:gd name="connsiteX371" fmla="*/ 206960 w 225662"/>
                <a:gd name="connsiteY371" fmla="*/ 131999 h 360677"/>
                <a:gd name="connsiteX372" fmla="*/ 209963 w 225662"/>
                <a:gd name="connsiteY372" fmla="*/ 130666 h 360677"/>
                <a:gd name="connsiteX373" fmla="*/ 209961 w 225662"/>
                <a:gd name="connsiteY373" fmla="*/ 130670 h 360677"/>
                <a:gd name="connsiteX374" fmla="*/ 214701 w 225662"/>
                <a:gd name="connsiteY374" fmla="*/ 128837 h 360677"/>
                <a:gd name="connsiteX375" fmla="*/ 214701 w 225662"/>
                <a:gd name="connsiteY375" fmla="*/ 128841 h 360677"/>
                <a:gd name="connsiteX376" fmla="*/ 220502 w 225662"/>
                <a:gd name="connsiteY376" fmla="*/ 126665 h 360677"/>
                <a:gd name="connsiteX377" fmla="*/ 220502 w 225662"/>
                <a:gd name="connsiteY377" fmla="*/ 126675 h 360677"/>
                <a:gd name="connsiteX378" fmla="*/ 225500 w 225662"/>
                <a:gd name="connsiteY378" fmla="*/ 124243 h 360677"/>
                <a:gd name="connsiteX379" fmla="*/ 225618 w 225662"/>
                <a:gd name="connsiteY379" fmla="*/ 123292 h 360677"/>
                <a:gd name="connsiteX380" fmla="*/ 225568 w 225662"/>
                <a:gd name="connsiteY380" fmla="*/ 123149 h 360677"/>
                <a:gd name="connsiteX381" fmla="*/ 225568 w 225662"/>
                <a:gd name="connsiteY381" fmla="*/ 123153 h 360677"/>
                <a:gd name="connsiteX382" fmla="*/ 223980 w 225662"/>
                <a:gd name="connsiteY382" fmla="*/ 121566 h 360677"/>
                <a:gd name="connsiteX383" fmla="*/ 223980 w 225662"/>
                <a:gd name="connsiteY383" fmla="*/ 121569 h 360677"/>
                <a:gd name="connsiteX384" fmla="*/ 223705 w 225662"/>
                <a:gd name="connsiteY384" fmla="*/ 121522 h 360677"/>
                <a:gd name="connsiteX385" fmla="*/ 223682 w 225662"/>
                <a:gd name="connsiteY385" fmla="*/ 121527 h 360677"/>
                <a:gd name="connsiteX386" fmla="*/ 219593 w 225662"/>
                <a:gd name="connsiteY386" fmla="*/ 119211 h 360677"/>
                <a:gd name="connsiteX387" fmla="*/ 219591 w 225662"/>
                <a:gd name="connsiteY387" fmla="*/ 119217 h 360677"/>
                <a:gd name="connsiteX388" fmla="*/ 212568 w 225662"/>
                <a:gd name="connsiteY388" fmla="*/ 114997 h 360677"/>
                <a:gd name="connsiteX389" fmla="*/ 212568 w 225662"/>
                <a:gd name="connsiteY389" fmla="*/ 114999 h 360677"/>
                <a:gd name="connsiteX390" fmla="*/ 201806 w 225662"/>
                <a:gd name="connsiteY390" fmla="*/ 107631 h 360677"/>
                <a:gd name="connsiteX391" fmla="*/ 201783 w 225662"/>
                <a:gd name="connsiteY391" fmla="*/ 107635 h 360677"/>
                <a:gd name="connsiteX392" fmla="*/ 208293 w 225662"/>
                <a:gd name="connsiteY392" fmla="*/ 102114 h 360677"/>
                <a:gd name="connsiteX393" fmla="*/ 208293 w 225662"/>
                <a:gd name="connsiteY393" fmla="*/ 102115 h 360677"/>
                <a:gd name="connsiteX394" fmla="*/ 223099 w 225662"/>
                <a:gd name="connsiteY394" fmla="*/ 89343 h 360677"/>
                <a:gd name="connsiteX395" fmla="*/ 222431 w 225662"/>
                <a:gd name="connsiteY395" fmla="*/ 89050 h 360677"/>
                <a:gd name="connsiteX396" fmla="*/ 222409 w 225662"/>
                <a:gd name="connsiteY396" fmla="*/ 89052 h 360677"/>
                <a:gd name="connsiteX397" fmla="*/ 222412 w 225662"/>
                <a:gd name="connsiteY397" fmla="*/ 89042 h 360677"/>
                <a:gd name="connsiteX398" fmla="*/ 222412 w 225662"/>
                <a:gd name="connsiteY398" fmla="*/ 89048 h 360677"/>
                <a:gd name="connsiteX399" fmla="*/ 223099 w 225662"/>
                <a:gd name="connsiteY399" fmla="*/ 89343 h 360677"/>
                <a:gd name="connsiteX400" fmla="*/ 223078 w 225662"/>
                <a:gd name="connsiteY400" fmla="*/ 88468 h 360677"/>
                <a:gd name="connsiteX401" fmla="*/ 222950 w 225662"/>
                <a:gd name="connsiteY401" fmla="*/ 88304 h 360677"/>
                <a:gd name="connsiteX402" fmla="*/ 222950 w 225662"/>
                <a:gd name="connsiteY402" fmla="*/ 88305 h 360677"/>
                <a:gd name="connsiteX403" fmla="*/ 222730 w 225662"/>
                <a:gd name="connsiteY403" fmla="*/ 88136 h 360677"/>
                <a:gd name="connsiteX404" fmla="*/ 213122 w 225662"/>
                <a:gd name="connsiteY404" fmla="*/ 85653 h 360677"/>
                <a:gd name="connsiteX405" fmla="*/ 213121 w 225662"/>
                <a:gd name="connsiteY405" fmla="*/ 85656 h 360677"/>
                <a:gd name="connsiteX406" fmla="*/ 204534 w 225662"/>
                <a:gd name="connsiteY406" fmla="*/ 83438 h 360677"/>
                <a:gd name="connsiteX407" fmla="*/ 204512 w 225662"/>
                <a:gd name="connsiteY407" fmla="*/ 83449 h 360677"/>
                <a:gd name="connsiteX408" fmla="*/ 208701 w 225662"/>
                <a:gd name="connsiteY408" fmla="*/ 77105 h 360677"/>
                <a:gd name="connsiteX409" fmla="*/ 208716 w 225662"/>
                <a:gd name="connsiteY409" fmla="*/ 77087 h 360677"/>
                <a:gd name="connsiteX410" fmla="*/ 213766 w 225662"/>
                <a:gd name="connsiteY410" fmla="*/ 71305 h 360677"/>
                <a:gd name="connsiteX411" fmla="*/ 213768 w 225662"/>
                <a:gd name="connsiteY411" fmla="*/ 71299 h 360677"/>
                <a:gd name="connsiteX412" fmla="*/ 217032 w 225662"/>
                <a:gd name="connsiteY412" fmla="*/ 67549 h 360677"/>
                <a:gd name="connsiteX413" fmla="*/ 217156 w 225662"/>
                <a:gd name="connsiteY413" fmla="*/ 66765 h 360677"/>
                <a:gd name="connsiteX414" fmla="*/ 216507 w 225662"/>
                <a:gd name="connsiteY414" fmla="*/ 66307 h 360677"/>
                <a:gd name="connsiteX415" fmla="*/ 207787 w 225662"/>
                <a:gd name="connsiteY415" fmla="*/ 65818 h 360677"/>
                <a:gd name="connsiteX416" fmla="*/ 207791 w 225662"/>
                <a:gd name="connsiteY416" fmla="*/ 65821 h 360677"/>
                <a:gd name="connsiteX417" fmla="*/ 194690 w 225662"/>
                <a:gd name="connsiteY417" fmla="*/ 65250 h 360677"/>
                <a:gd name="connsiteX418" fmla="*/ 191374 w 225662"/>
                <a:gd name="connsiteY418" fmla="*/ 65108 h 360677"/>
                <a:gd name="connsiteX419" fmla="*/ 191351 w 225662"/>
                <a:gd name="connsiteY419" fmla="*/ 65119 h 360677"/>
                <a:gd name="connsiteX420" fmla="*/ 194388 w 225662"/>
                <a:gd name="connsiteY420" fmla="*/ 58410 h 360677"/>
                <a:gd name="connsiteX421" fmla="*/ 194389 w 225662"/>
                <a:gd name="connsiteY421" fmla="*/ 58406 h 360677"/>
                <a:gd name="connsiteX422" fmla="*/ 199607 w 225662"/>
                <a:gd name="connsiteY422" fmla="*/ 47157 h 360677"/>
                <a:gd name="connsiteX423" fmla="*/ 199607 w 225662"/>
                <a:gd name="connsiteY423" fmla="*/ 47160 h 360677"/>
                <a:gd name="connsiteX424" fmla="*/ 200950 w 225662"/>
                <a:gd name="connsiteY424" fmla="*/ 42523 h 360677"/>
                <a:gd name="connsiteX425" fmla="*/ 200432 w 225662"/>
                <a:gd name="connsiteY425" fmla="*/ 41768 h 360677"/>
                <a:gd name="connsiteX426" fmla="*/ 200432 w 225662"/>
                <a:gd name="connsiteY426" fmla="*/ 41779 h 360677"/>
                <a:gd name="connsiteX427" fmla="*/ 200352 w 225662"/>
                <a:gd name="connsiteY427" fmla="*/ 41731 h 360677"/>
                <a:gd name="connsiteX428" fmla="*/ 200298 w 225662"/>
                <a:gd name="connsiteY428" fmla="*/ 41714 h 360677"/>
                <a:gd name="connsiteX429" fmla="*/ 200113 w 225662"/>
                <a:gd name="connsiteY429" fmla="*/ 41673 h 360677"/>
                <a:gd name="connsiteX430" fmla="*/ 200112 w 225662"/>
                <a:gd name="connsiteY430" fmla="*/ 41684 h 360677"/>
                <a:gd name="connsiteX431" fmla="*/ 199769 w 225662"/>
                <a:gd name="connsiteY431" fmla="*/ 41651 h 360677"/>
                <a:gd name="connsiteX432" fmla="*/ 183087 w 225662"/>
                <a:gd name="connsiteY432" fmla="*/ 44942 h 360677"/>
                <a:gd name="connsiteX433" fmla="*/ 183083 w 225662"/>
                <a:gd name="connsiteY433" fmla="*/ 44951 h 360677"/>
                <a:gd name="connsiteX434" fmla="*/ 182977 w 225662"/>
                <a:gd name="connsiteY434" fmla="*/ 45015 h 360677"/>
                <a:gd name="connsiteX435" fmla="*/ 182976 w 225662"/>
                <a:gd name="connsiteY435" fmla="*/ 45017 h 360677"/>
                <a:gd name="connsiteX436" fmla="*/ 177111 w 225662"/>
                <a:gd name="connsiteY436" fmla="*/ 46107 h 360677"/>
                <a:gd name="connsiteX437" fmla="*/ 176473 w 225662"/>
                <a:gd name="connsiteY437" fmla="*/ 46080 h 360677"/>
                <a:gd name="connsiteX438" fmla="*/ 176452 w 225662"/>
                <a:gd name="connsiteY438" fmla="*/ 46089 h 360677"/>
                <a:gd name="connsiteX439" fmla="*/ 178825 w 225662"/>
                <a:gd name="connsiteY439" fmla="*/ 31629 h 360677"/>
                <a:gd name="connsiteX440" fmla="*/ 178825 w 225662"/>
                <a:gd name="connsiteY440" fmla="*/ 31640 h 360677"/>
                <a:gd name="connsiteX441" fmla="*/ 180213 w 225662"/>
                <a:gd name="connsiteY441" fmla="*/ 21911 h 360677"/>
                <a:gd name="connsiteX442" fmla="*/ 179688 w 225662"/>
                <a:gd name="connsiteY442" fmla="*/ 21282 h 360677"/>
                <a:gd name="connsiteX443" fmla="*/ 179680 w 225662"/>
                <a:gd name="connsiteY443" fmla="*/ 21273 h 360677"/>
                <a:gd name="connsiteX444" fmla="*/ 179520 w 225662"/>
                <a:gd name="connsiteY444" fmla="*/ 21225 h 360677"/>
                <a:gd name="connsiteX445" fmla="*/ 179517 w 225662"/>
                <a:gd name="connsiteY445" fmla="*/ 21227 h 360677"/>
                <a:gd name="connsiteX446" fmla="*/ 179298 w 225662"/>
                <a:gd name="connsiteY446" fmla="*/ 21208 h 360677"/>
                <a:gd name="connsiteX447" fmla="*/ 179145 w 225662"/>
                <a:gd name="connsiteY447" fmla="*/ 21227 h 360677"/>
                <a:gd name="connsiteX448" fmla="*/ 179142 w 225662"/>
                <a:gd name="connsiteY448" fmla="*/ 21238 h 360677"/>
                <a:gd name="connsiteX449" fmla="*/ 163019 w 225662"/>
                <a:gd name="connsiteY449" fmla="*/ 29501 h 360677"/>
                <a:gd name="connsiteX450" fmla="*/ 163010 w 225662"/>
                <a:gd name="connsiteY450" fmla="*/ 29507 h 360677"/>
                <a:gd name="connsiteX451" fmla="*/ 161278 w 225662"/>
                <a:gd name="connsiteY451" fmla="*/ 30467 h 360677"/>
                <a:gd name="connsiteX452" fmla="*/ 160942 w 225662"/>
                <a:gd name="connsiteY452" fmla="*/ 21062 h 360677"/>
                <a:gd name="connsiteX453" fmla="*/ 160136 w 225662"/>
                <a:gd name="connsiteY453" fmla="*/ 10713 h 360677"/>
                <a:gd name="connsiteX454" fmla="*/ 160136 w 225662"/>
                <a:gd name="connsiteY454" fmla="*/ 10717 h 360677"/>
                <a:gd name="connsiteX455" fmla="*/ 159791 w 225662"/>
                <a:gd name="connsiteY455" fmla="*/ 10322 h 360677"/>
                <a:gd name="connsiteX456" fmla="*/ 159790 w 225662"/>
                <a:gd name="connsiteY456" fmla="*/ 10334 h 360677"/>
                <a:gd name="connsiteX457" fmla="*/ 159239 w 225662"/>
                <a:gd name="connsiteY457" fmla="*/ 10128 h 360677"/>
                <a:gd name="connsiteX458" fmla="*/ 159236 w 225662"/>
                <a:gd name="connsiteY458" fmla="*/ 10140 h 360677"/>
                <a:gd name="connsiteX459" fmla="*/ 159060 w 225662"/>
                <a:gd name="connsiteY459" fmla="*/ 10118 h 360677"/>
                <a:gd name="connsiteX460" fmla="*/ 155408 w 225662"/>
                <a:gd name="connsiteY460" fmla="*/ 11904 h 360677"/>
                <a:gd name="connsiteX461" fmla="*/ 155396 w 225662"/>
                <a:gd name="connsiteY461" fmla="*/ 11917 h 360677"/>
                <a:gd name="connsiteX462" fmla="*/ 137850 w 225662"/>
                <a:gd name="connsiteY462" fmla="*/ 26519 h 360677"/>
                <a:gd name="connsiteX463" fmla="*/ 137818 w 225662"/>
                <a:gd name="connsiteY463" fmla="*/ 26549 h 360677"/>
                <a:gd name="connsiteX464" fmla="*/ 136618 w 225662"/>
                <a:gd name="connsiteY464" fmla="*/ 27578 h 360677"/>
                <a:gd name="connsiteX465" fmla="*/ 136094 w 225662"/>
                <a:gd name="connsiteY465" fmla="*/ 26912 h 360677"/>
                <a:gd name="connsiteX466" fmla="*/ 133180 w 225662"/>
                <a:gd name="connsiteY466" fmla="*/ 19375 h 360677"/>
                <a:gd name="connsiteX467" fmla="*/ 133177 w 225662"/>
                <a:gd name="connsiteY467" fmla="*/ 19368 h 360677"/>
                <a:gd name="connsiteX468" fmla="*/ 130583 w 225662"/>
                <a:gd name="connsiteY468" fmla="*/ 12191 h 360677"/>
                <a:gd name="connsiteX469" fmla="*/ 130581 w 225662"/>
                <a:gd name="connsiteY469" fmla="*/ 12203 h 360677"/>
                <a:gd name="connsiteX470" fmla="*/ 130560 w 225662"/>
                <a:gd name="connsiteY470" fmla="*/ 12162 h 360677"/>
                <a:gd name="connsiteX471" fmla="*/ 130558 w 225662"/>
                <a:gd name="connsiteY471" fmla="*/ 12165 h 360677"/>
                <a:gd name="connsiteX472" fmla="*/ 128449 w 225662"/>
                <a:gd name="connsiteY472" fmla="*/ 6651 h 360677"/>
                <a:gd name="connsiteX473" fmla="*/ 128449 w 225662"/>
                <a:gd name="connsiteY473" fmla="*/ 6655 h 360677"/>
                <a:gd name="connsiteX474" fmla="*/ 125841 w 225662"/>
                <a:gd name="connsiteY474" fmla="*/ 1439 h 360677"/>
                <a:gd name="connsiteX475" fmla="*/ 125840 w 225662"/>
                <a:gd name="connsiteY475" fmla="*/ 1449 h 360677"/>
                <a:gd name="connsiteX476" fmla="*/ 125204 w 225662"/>
                <a:gd name="connsiteY476" fmla="*/ 1223 h 360677"/>
                <a:gd name="connsiteX477" fmla="*/ 124765 w 225662"/>
                <a:gd name="connsiteY477" fmla="*/ 1309 h 360677"/>
                <a:gd name="connsiteX478" fmla="*/ 124763 w 225662"/>
                <a:gd name="connsiteY478" fmla="*/ 1321 h 360677"/>
                <a:gd name="connsiteX479" fmla="*/ 121773 w 225662"/>
                <a:gd name="connsiteY479" fmla="*/ 4875 h 360677"/>
                <a:gd name="connsiteX480" fmla="*/ 121772 w 225662"/>
                <a:gd name="connsiteY480" fmla="*/ 4882 h 360677"/>
                <a:gd name="connsiteX481" fmla="*/ 119689 w 225662"/>
                <a:gd name="connsiteY481" fmla="*/ 8389 h 360677"/>
                <a:gd name="connsiteX482" fmla="*/ 119689 w 225662"/>
                <a:gd name="connsiteY482" fmla="*/ 8399 h 360677"/>
                <a:gd name="connsiteX483" fmla="*/ 119641 w 225662"/>
                <a:gd name="connsiteY483" fmla="*/ 8437 h 360677"/>
                <a:gd name="connsiteX484" fmla="*/ 119641 w 225662"/>
                <a:gd name="connsiteY484" fmla="*/ 8441 h 360677"/>
                <a:gd name="connsiteX485" fmla="*/ 116329 w 225662"/>
                <a:gd name="connsiteY485" fmla="*/ 13571 h 360677"/>
                <a:gd name="connsiteX486" fmla="*/ 116321 w 225662"/>
                <a:gd name="connsiteY486" fmla="*/ 13580 h 360677"/>
                <a:gd name="connsiteX487" fmla="*/ 113846 w 225662"/>
                <a:gd name="connsiteY487" fmla="*/ 17245 h 360677"/>
                <a:gd name="connsiteX488" fmla="*/ 113240 w 225662"/>
                <a:gd name="connsiteY488" fmla="*/ 16760 h 360677"/>
                <a:gd name="connsiteX489" fmla="*/ 113227 w 225662"/>
                <a:gd name="connsiteY489" fmla="*/ 16752 h 360677"/>
                <a:gd name="connsiteX490" fmla="*/ 112008 w 225662"/>
                <a:gd name="connsiteY490" fmla="*/ 15024 h 360677"/>
                <a:gd name="connsiteX491" fmla="*/ 112007 w 225662"/>
                <a:gd name="connsiteY491" fmla="*/ 15026 h 360677"/>
                <a:gd name="connsiteX492" fmla="*/ 110370 w 225662"/>
                <a:gd name="connsiteY492" fmla="*/ 12803 h 360677"/>
                <a:gd name="connsiteX493" fmla="*/ 110297 w 225662"/>
                <a:gd name="connsiteY493" fmla="*/ 12773 h 360677"/>
                <a:gd name="connsiteX494" fmla="*/ 109561 w 225662"/>
                <a:gd name="connsiteY494" fmla="*/ 11925 h 360677"/>
                <a:gd name="connsiteX495" fmla="*/ 109547 w 225662"/>
                <a:gd name="connsiteY495" fmla="*/ 11751 h 360677"/>
                <a:gd name="connsiteX496" fmla="*/ 106570 w 225662"/>
                <a:gd name="connsiteY496" fmla="*/ 6356 h 360677"/>
                <a:gd name="connsiteX497" fmla="*/ 103861 w 225662"/>
                <a:gd name="connsiteY497" fmla="*/ 1813 h 360677"/>
                <a:gd name="connsiteX498" fmla="*/ 103851 w 225662"/>
                <a:gd name="connsiteY498" fmla="*/ 1816 h 360677"/>
                <a:gd name="connsiteX499" fmla="*/ 103135 w 225662"/>
                <a:gd name="connsiteY499" fmla="*/ 279 h 360677"/>
                <a:gd name="connsiteX500" fmla="*/ 103135 w 225662"/>
                <a:gd name="connsiteY500" fmla="*/ 282 h 360677"/>
                <a:gd name="connsiteX501" fmla="*/ 102287 w 225662"/>
                <a:gd name="connsiteY501" fmla="*/ 0 h 36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225662" h="360677">
                  <a:moveTo>
                    <a:pt x="206131" y="131819"/>
                  </a:moveTo>
                  <a:lnTo>
                    <a:pt x="206844" y="131960"/>
                  </a:lnTo>
                  <a:cubicBezTo>
                    <a:pt x="206837" y="131995"/>
                    <a:pt x="206828" y="132028"/>
                    <a:pt x="206818" y="132053"/>
                  </a:cubicBezTo>
                  <a:lnTo>
                    <a:pt x="206818" y="132057"/>
                  </a:lnTo>
                  <a:lnTo>
                    <a:pt x="206130" y="131821"/>
                  </a:lnTo>
                  <a:lnTo>
                    <a:pt x="206108" y="131823"/>
                  </a:lnTo>
                  <a:cubicBezTo>
                    <a:pt x="206108" y="131821"/>
                    <a:pt x="206108" y="131821"/>
                    <a:pt x="206108" y="131819"/>
                  </a:cubicBezTo>
                  <a:close/>
                  <a:moveTo>
                    <a:pt x="111239" y="42519"/>
                  </a:moveTo>
                  <a:cubicBezTo>
                    <a:pt x="118904" y="42519"/>
                    <a:pt x="131961" y="44208"/>
                    <a:pt x="135835" y="45887"/>
                  </a:cubicBezTo>
                  <a:lnTo>
                    <a:pt x="135846" y="45895"/>
                  </a:lnTo>
                  <a:cubicBezTo>
                    <a:pt x="136259" y="46063"/>
                    <a:pt x="136692" y="46244"/>
                    <a:pt x="137311" y="46499"/>
                  </a:cubicBezTo>
                  <a:cubicBezTo>
                    <a:pt x="138104" y="46830"/>
                    <a:pt x="139167" y="47270"/>
                    <a:pt x="140142" y="47671"/>
                  </a:cubicBezTo>
                  <a:lnTo>
                    <a:pt x="140142" y="47676"/>
                  </a:lnTo>
                  <a:cubicBezTo>
                    <a:pt x="140971" y="48014"/>
                    <a:pt x="142014" y="48441"/>
                    <a:pt x="142786" y="48748"/>
                  </a:cubicBezTo>
                  <a:lnTo>
                    <a:pt x="142786" y="48753"/>
                  </a:lnTo>
                  <a:cubicBezTo>
                    <a:pt x="146618" y="50351"/>
                    <a:pt x="150566" y="52678"/>
                    <a:pt x="157727" y="57639"/>
                  </a:cubicBezTo>
                  <a:lnTo>
                    <a:pt x="157727" y="57643"/>
                  </a:lnTo>
                  <a:cubicBezTo>
                    <a:pt x="165886" y="63320"/>
                    <a:pt x="177940" y="81107"/>
                    <a:pt x="180671" y="91472"/>
                  </a:cubicBezTo>
                  <a:lnTo>
                    <a:pt x="180671" y="91482"/>
                  </a:lnTo>
                  <a:cubicBezTo>
                    <a:pt x="181169" y="93544"/>
                    <a:pt x="182148" y="96887"/>
                    <a:pt x="182891" y="99032"/>
                  </a:cubicBezTo>
                  <a:lnTo>
                    <a:pt x="182889" y="99042"/>
                  </a:lnTo>
                  <a:cubicBezTo>
                    <a:pt x="183739" y="101826"/>
                    <a:pt x="183991" y="105388"/>
                    <a:pt x="183748" y="114262"/>
                  </a:cubicBezTo>
                  <a:lnTo>
                    <a:pt x="183748" y="114266"/>
                  </a:lnTo>
                  <a:cubicBezTo>
                    <a:pt x="183504" y="124250"/>
                    <a:pt x="183101" y="126701"/>
                    <a:pt x="181174" y="132475"/>
                  </a:cubicBezTo>
                  <a:lnTo>
                    <a:pt x="181174" y="132478"/>
                  </a:lnTo>
                  <a:cubicBezTo>
                    <a:pt x="176078" y="147602"/>
                    <a:pt x="168246" y="159134"/>
                    <a:pt x="156629" y="168335"/>
                  </a:cubicBezTo>
                  <a:lnTo>
                    <a:pt x="156625" y="168338"/>
                  </a:lnTo>
                  <a:cubicBezTo>
                    <a:pt x="153515" y="170825"/>
                    <a:pt x="150821" y="172707"/>
                    <a:pt x="150232" y="172912"/>
                  </a:cubicBezTo>
                  <a:lnTo>
                    <a:pt x="150210" y="172923"/>
                  </a:lnTo>
                  <a:cubicBezTo>
                    <a:pt x="150172" y="172912"/>
                    <a:pt x="150137" y="172920"/>
                    <a:pt x="150103" y="172927"/>
                  </a:cubicBezTo>
                  <a:lnTo>
                    <a:pt x="150099" y="172939"/>
                  </a:lnTo>
                  <a:cubicBezTo>
                    <a:pt x="149397" y="173062"/>
                    <a:pt x="147322" y="174171"/>
                    <a:pt x="145383" y="175285"/>
                  </a:cubicBezTo>
                  <a:lnTo>
                    <a:pt x="145374" y="175294"/>
                  </a:lnTo>
                  <a:cubicBezTo>
                    <a:pt x="143230" y="176563"/>
                    <a:pt x="139365" y="178255"/>
                    <a:pt x="136731" y="179051"/>
                  </a:cubicBezTo>
                  <a:lnTo>
                    <a:pt x="136731" y="179054"/>
                  </a:lnTo>
                  <a:cubicBezTo>
                    <a:pt x="134022" y="179793"/>
                    <a:pt x="131131" y="180859"/>
                    <a:pt x="130252" y="181303"/>
                  </a:cubicBezTo>
                  <a:lnTo>
                    <a:pt x="130245" y="181306"/>
                  </a:lnTo>
                  <a:cubicBezTo>
                    <a:pt x="128116" y="182394"/>
                    <a:pt x="121029" y="183166"/>
                    <a:pt x="113931" y="183166"/>
                  </a:cubicBezTo>
                  <a:cubicBezTo>
                    <a:pt x="110830" y="183166"/>
                    <a:pt x="107775" y="183016"/>
                    <a:pt x="105241" y="182698"/>
                  </a:cubicBezTo>
                  <a:lnTo>
                    <a:pt x="105234" y="182694"/>
                  </a:lnTo>
                  <a:lnTo>
                    <a:pt x="105214" y="182706"/>
                  </a:lnTo>
                  <a:cubicBezTo>
                    <a:pt x="100924" y="182225"/>
                    <a:pt x="97295" y="181555"/>
                    <a:pt x="96613" y="181275"/>
                  </a:cubicBezTo>
                  <a:lnTo>
                    <a:pt x="96600" y="181277"/>
                  </a:lnTo>
                  <a:cubicBezTo>
                    <a:pt x="96017" y="180841"/>
                    <a:pt x="93845" y="180086"/>
                    <a:pt x="91887" y="179537"/>
                  </a:cubicBezTo>
                  <a:lnTo>
                    <a:pt x="91887" y="179539"/>
                  </a:lnTo>
                  <a:cubicBezTo>
                    <a:pt x="87983" y="178444"/>
                    <a:pt x="77384" y="173384"/>
                    <a:pt x="76222" y="172258"/>
                  </a:cubicBezTo>
                  <a:lnTo>
                    <a:pt x="76208" y="172269"/>
                  </a:lnTo>
                  <a:cubicBezTo>
                    <a:pt x="76157" y="172159"/>
                    <a:pt x="76100" y="172085"/>
                    <a:pt x="76051" y="172026"/>
                  </a:cubicBezTo>
                  <a:lnTo>
                    <a:pt x="76051" y="172028"/>
                  </a:lnTo>
                  <a:cubicBezTo>
                    <a:pt x="75612" y="171511"/>
                    <a:pt x="74013" y="170538"/>
                    <a:pt x="72554" y="169733"/>
                  </a:cubicBezTo>
                  <a:lnTo>
                    <a:pt x="72522" y="169716"/>
                  </a:lnTo>
                  <a:cubicBezTo>
                    <a:pt x="69343" y="168168"/>
                    <a:pt x="56481" y="155082"/>
                    <a:pt x="54586" y="151525"/>
                  </a:cubicBezTo>
                  <a:lnTo>
                    <a:pt x="54586" y="151537"/>
                  </a:lnTo>
                  <a:cubicBezTo>
                    <a:pt x="53930" y="150300"/>
                    <a:pt x="52639" y="147797"/>
                    <a:pt x="51739" y="145998"/>
                  </a:cubicBezTo>
                  <a:lnTo>
                    <a:pt x="51734" y="145984"/>
                  </a:lnTo>
                  <a:cubicBezTo>
                    <a:pt x="45599" y="134281"/>
                    <a:pt x="43908" y="126984"/>
                    <a:pt x="43908" y="112085"/>
                  </a:cubicBezTo>
                  <a:cubicBezTo>
                    <a:pt x="43988" y="101833"/>
                    <a:pt x="45050" y="94454"/>
                    <a:pt x="47112" y="89530"/>
                  </a:cubicBezTo>
                  <a:lnTo>
                    <a:pt x="47114" y="89526"/>
                  </a:lnTo>
                  <a:cubicBezTo>
                    <a:pt x="49631" y="83310"/>
                    <a:pt x="51782" y="78628"/>
                    <a:pt x="52249" y="77955"/>
                  </a:cubicBezTo>
                  <a:lnTo>
                    <a:pt x="52228" y="77958"/>
                  </a:lnTo>
                  <a:lnTo>
                    <a:pt x="52253" y="77947"/>
                  </a:lnTo>
                  <a:cubicBezTo>
                    <a:pt x="52270" y="77930"/>
                    <a:pt x="52270" y="77930"/>
                    <a:pt x="52293" y="77907"/>
                  </a:cubicBezTo>
                  <a:cubicBezTo>
                    <a:pt x="52632" y="77536"/>
                    <a:pt x="53321" y="76309"/>
                    <a:pt x="53931" y="75159"/>
                  </a:cubicBezTo>
                  <a:lnTo>
                    <a:pt x="53939" y="75149"/>
                  </a:lnTo>
                  <a:cubicBezTo>
                    <a:pt x="57049" y="69089"/>
                    <a:pt x="70308" y="55826"/>
                    <a:pt x="76366" y="52720"/>
                  </a:cubicBezTo>
                  <a:lnTo>
                    <a:pt x="76378" y="52711"/>
                  </a:lnTo>
                  <a:cubicBezTo>
                    <a:pt x="77520" y="52102"/>
                    <a:pt x="78741" y="51417"/>
                    <a:pt x="79118" y="51078"/>
                  </a:cubicBezTo>
                  <a:lnTo>
                    <a:pt x="79116" y="51088"/>
                  </a:lnTo>
                  <a:cubicBezTo>
                    <a:pt x="79131" y="51064"/>
                    <a:pt x="79137" y="51059"/>
                    <a:pt x="79141" y="51055"/>
                  </a:cubicBezTo>
                  <a:lnTo>
                    <a:pt x="79139" y="51067"/>
                  </a:lnTo>
                  <a:cubicBezTo>
                    <a:pt x="79654" y="50648"/>
                    <a:pt x="84141" y="48631"/>
                    <a:pt x="90715" y="45825"/>
                  </a:cubicBezTo>
                  <a:lnTo>
                    <a:pt x="90710" y="45827"/>
                  </a:lnTo>
                  <a:cubicBezTo>
                    <a:pt x="92029" y="45360"/>
                    <a:pt x="95816" y="44471"/>
                    <a:pt x="99133" y="43984"/>
                  </a:cubicBezTo>
                  <a:cubicBezTo>
                    <a:pt x="101192" y="43683"/>
                    <a:pt x="102927" y="43418"/>
                    <a:pt x="104663" y="43156"/>
                  </a:cubicBezTo>
                  <a:lnTo>
                    <a:pt x="104663" y="43158"/>
                  </a:lnTo>
                  <a:cubicBezTo>
                    <a:pt x="105707" y="42997"/>
                    <a:pt x="106544" y="42871"/>
                    <a:pt x="107074" y="42793"/>
                  </a:cubicBezTo>
                  <a:lnTo>
                    <a:pt x="107076" y="42806"/>
                  </a:lnTo>
                  <a:cubicBezTo>
                    <a:pt x="107265" y="42763"/>
                    <a:pt x="107108" y="42786"/>
                    <a:pt x="107285" y="42763"/>
                  </a:cubicBezTo>
                  <a:lnTo>
                    <a:pt x="107308" y="42759"/>
                  </a:lnTo>
                  <a:cubicBezTo>
                    <a:pt x="108247" y="42596"/>
                    <a:pt x="109591" y="42519"/>
                    <a:pt x="111239" y="42519"/>
                  </a:cubicBezTo>
                  <a:close/>
                  <a:moveTo>
                    <a:pt x="102287" y="0"/>
                  </a:moveTo>
                  <a:cubicBezTo>
                    <a:pt x="101949" y="0"/>
                    <a:pt x="101680" y="155"/>
                    <a:pt x="101496" y="315"/>
                  </a:cubicBezTo>
                  <a:lnTo>
                    <a:pt x="101493" y="316"/>
                  </a:lnTo>
                  <a:cubicBezTo>
                    <a:pt x="100980" y="763"/>
                    <a:pt x="100722" y="1595"/>
                    <a:pt x="100722" y="2385"/>
                  </a:cubicBezTo>
                  <a:cubicBezTo>
                    <a:pt x="100722" y="2861"/>
                    <a:pt x="100612" y="3188"/>
                    <a:pt x="100541" y="3320"/>
                  </a:cubicBezTo>
                  <a:lnTo>
                    <a:pt x="100520" y="3327"/>
                  </a:lnTo>
                  <a:cubicBezTo>
                    <a:pt x="100277" y="3419"/>
                    <a:pt x="100137" y="3602"/>
                    <a:pt x="100114" y="3627"/>
                  </a:cubicBezTo>
                  <a:cubicBezTo>
                    <a:pt x="99557" y="4302"/>
                    <a:pt x="98492" y="7176"/>
                    <a:pt x="97494" y="10315"/>
                  </a:cubicBezTo>
                  <a:lnTo>
                    <a:pt x="97488" y="10334"/>
                  </a:lnTo>
                  <a:cubicBezTo>
                    <a:pt x="96471" y="13852"/>
                    <a:pt x="95436" y="16635"/>
                    <a:pt x="95141" y="17037"/>
                  </a:cubicBezTo>
                  <a:lnTo>
                    <a:pt x="95121" y="17040"/>
                  </a:lnTo>
                  <a:cubicBezTo>
                    <a:pt x="95101" y="17057"/>
                    <a:pt x="95081" y="17073"/>
                    <a:pt x="95064" y="17092"/>
                  </a:cubicBezTo>
                  <a:lnTo>
                    <a:pt x="95062" y="17095"/>
                  </a:lnTo>
                  <a:cubicBezTo>
                    <a:pt x="94483" y="17664"/>
                    <a:pt x="93846" y="19406"/>
                    <a:pt x="93410" y="20935"/>
                  </a:cubicBezTo>
                  <a:lnTo>
                    <a:pt x="93406" y="20943"/>
                  </a:lnTo>
                  <a:cubicBezTo>
                    <a:pt x="92801" y="23189"/>
                    <a:pt x="92325" y="23469"/>
                    <a:pt x="92099" y="23469"/>
                  </a:cubicBezTo>
                  <a:cubicBezTo>
                    <a:pt x="91678" y="23469"/>
                    <a:pt x="90835" y="22942"/>
                    <a:pt x="89216" y="21201"/>
                  </a:cubicBezTo>
                  <a:lnTo>
                    <a:pt x="89211" y="21211"/>
                  </a:lnTo>
                  <a:cubicBezTo>
                    <a:pt x="86466" y="18295"/>
                    <a:pt x="75290" y="8170"/>
                    <a:pt x="73930" y="7457"/>
                  </a:cubicBezTo>
                  <a:lnTo>
                    <a:pt x="73930" y="7462"/>
                  </a:lnTo>
                  <a:cubicBezTo>
                    <a:pt x="73903" y="7445"/>
                    <a:pt x="73719" y="7343"/>
                    <a:pt x="73496" y="7343"/>
                  </a:cubicBezTo>
                  <a:cubicBezTo>
                    <a:pt x="72875" y="7343"/>
                    <a:pt x="72696" y="8019"/>
                    <a:pt x="72714" y="8019"/>
                  </a:cubicBezTo>
                  <a:lnTo>
                    <a:pt x="72720" y="8021"/>
                  </a:lnTo>
                  <a:cubicBezTo>
                    <a:pt x="72502" y="8910"/>
                    <a:pt x="72141" y="13320"/>
                    <a:pt x="71850" y="18408"/>
                  </a:cubicBezTo>
                  <a:lnTo>
                    <a:pt x="71850" y="18417"/>
                  </a:lnTo>
                  <a:cubicBezTo>
                    <a:pt x="71520" y="24282"/>
                    <a:pt x="70862" y="29706"/>
                    <a:pt x="70380" y="30674"/>
                  </a:cubicBezTo>
                  <a:lnTo>
                    <a:pt x="70355" y="30727"/>
                  </a:lnTo>
                  <a:lnTo>
                    <a:pt x="69775" y="32148"/>
                  </a:lnTo>
                  <a:lnTo>
                    <a:pt x="64403" y="29216"/>
                  </a:lnTo>
                  <a:lnTo>
                    <a:pt x="64399" y="29212"/>
                  </a:lnTo>
                  <a:lnTo>
                    <a:pt x="64382" y="29204"/>
                  </a:lnTo>
                  <a:cubicBezTo>
                    <a:pt x="56432" y="24915"/>
                    <a:pt x="49711" y="21492"/>
                    <a:pt x="48620" y="21245"/>
                  </a:cubicBezTo>
                  <a:lnTo>
                    <a:pt x="48620" y="21256"/>
                  </a:lnTo>
                  <a:cubicBezTo>
                    <a:pt x="48603" y="21239"/>
                    <a:pt x="48586" y="21234"/>
                    <a:pt x="48568" y="21231"/>
                  </a:cubicBezTo>
                  <a:lnTo>
                    <a:pt x="48556" y="21234"/>
                  </a:lnTo>
                  <a:lnTo>
                    <a:pt x="48386" y="21211"/>
                  </a:lnTo>
                  <a:lnTo>
                    <a:pt x="48365" y="21215"/>
                  </a:lnTo>
                  <a:lnTo>
                    <a:pt x="47929" y="21354"/>
                  </a:lnTo>
                  <a:cubicBezTo>
                    <a:pt x="47623" y="21571"/>
                    <a:pt x="47585" y="21948"/>
                    <a:pt x="47588" y="21948"/>
                  </a:cubicBezTo>
                  <a:lnTo>
                    <a:pt x="47588" y="21951"/>
                  </a:lnTo>
                  <a:cubicBezTo>
                    <a:pt x="47447" y="22817"/>
                    <a:pt x="47884" y="27123"/>
                    <a:pt x="48615" y="32021"/>
                  </a:cubicBezTo>
                  <a:lnTo>
                    <a:pt x="48615" y="32033"/>
                  </a:lnTo>
                  <a:cubicBezTo>
                    <a:pt x="48951" y="34303"/>
                    <a:pt x="49245" y="36259"/>
                    <a:pt x="49512" y="38048"/>
                  </a:cubicBezTo>
                  <a:cubicBezTo>
                    <a:pt x="49676" y="39124"/>
                    <a:pt x="49868" y="40413"/>
                    <a:pt x="49961" y="41052"/>
                  </a:cubicBezTo>
                  <a:lnTo>
                    <a:pt x="49961" y="41064"/>
                  </a:lnTo>
                  <a:cubicBezTo>
                    <a:pt x="50008" y="41365"/>
                    <a:pt x="50046" y="41627"/>
                    <a:pt x="50076" y="41841"/>
                  </a:cubicBezTo>
                  <a:cubicBezTo>
                    <a:pt x="48357" y="41739"/>
                    <a:pt x="44422" y="40774"/>
                    <a:pt x="43615" y="40202"/>
                  </a:cubicBezTo>
                  <a:lnTo>
                    <a:pt x="43615" y="40206"/>
                  </a:lnTo>
                  <a:cubicBezTo>
                    <a:pt x="43583" y="40180"/>
                    <a:pt x="43539" y="40151"/>
                    <a:pt x="43513" y="40133"/>
                  </a:cubicBezTo>
                  <a:lnTo>
                    <a:pt x="43509" y="40142"/>
                  </a:lnTo>
                  <a:cubicBezTo>
                    <a:pt x="42371" y="39427"/>
                    <a:pt x="32632" y="36764"/>
                    <a:pt x="30982" y="36712"/>
                  </a:cubicBezTo>
                  <a:lnTo>
                    <a:pt x="30963" y="36724"/>
                  </a:lnTo>
                  <a:lnTo>
                    <a:pt x="30926" y="36708"/>
                  </a:lnTo>
                  <a:lnTo>
                    <a:pt x="30905" y="36719"/>
                  </a:lnTo>
                  <a:lnTo>
                    <a:pt x="30793" y="36716"/>
                  </a:lnTo>
                  <a:cubicBezTo>
                    <a:pt x="30204" y="36802"/>
                    <a:pt x="30051" y="37349"/>
                    <a:pt x="30017" y="37508"/>
                  </a:cubicBezTo>
                  <a:cubicBezTo>
                    <a:pt x="29942" y="37857"/>
                    <a:pt x="29981" y="38307"/>
                    <a:pt x="30045" y="38729"/>
                  </a:cubicBezTo>
                  <a:cubicBezTo>
                    <a:pt x="30266" y="40200"/>
                    <a:pt x="31038" y="42613"/>
                    <a:pt x="31928" y="43981"/>
                  </a:cubicBezTo>
                  <a:lnTo>
                    <a:pt x="31926" y="43986"/>
                  </a:lnTo>
                  <a:cubicBezTo>
                    <a:pt x="32412" y="44893"/>
                    <a:pt x="33668" y="47725"/>
                    <a:pt x="34624" y="50355"/>
                  </a:cubicBezTo>
                  <a:cubicBezTo>
                    <a:pt x="35599" y="53033"/>
                    <a:pt x="36769" y="55644"/>
                    <a:pt x="37151" y="56222"/>
                  </a:cubicBezTo>
                  <a:lnTo>
                    <a:pt x="37214" y="56302"/>
                  </a:lnTo>
                  <a:lnTo>
                    <a:pt x="37213" y="56303"/>
                  </a:lnTo>
                  <a:cubicBezTo>
                    <a:pt x="37744" y="57026"/>
                    <a:pt x="39791" y="62991"/>
                    <a:pt x="40269" y="64975"/>
                  </a:cubicBezTo>
                  <a:lnTo>
                    <a:pt x="40248" y="64977"/>
                  </a:lnTo>
                  <a:cubicBezTo>
                    <a:pt x="39156" y="65114"/>
                    <a:pt x="36614" y="65248"/>
                    <a:pt x="33536" y="65248"/>
                  </a:cubicBezTo>
                  <a:cubicBezTo>
                    <a:pt x="29279" y="65248"/>
                    <a:pt x="22489" y="65494"/>
                    <a:pt x="18401" y="65737"/>
                  </a:cubicBezTo>
                  <a:lnTo>
                    <a:pt x="18389" y="65740"/>
                  </a:lnTo>
                  <a:lnTo>
                    <a:pt x="11048" y="66310"/>
                  </a:lnTo>
                  <a:cubicBezTo>
                    <a:pt x="10767" y="66331"/>
                    <a:pt x="10523" y="66511"/>
                    <a:pt x="10414" y="66768"/>
                  </a:cubicBezTo>
                  <a:cubicBezTo>
                    <a:pt x="10307" y="67031"/>
                    <a:pt x="10354" y="67330"/>
                    <a:pt x="10537" y="67542"/>
                  </a:cubicBezTo>
                  <a:lnTo>
                    <a:pt x="16735" y="74803"/>
                  </a:lnTo>
                  <a:lnTo>
                    <a:pt x="16741" y="74809"/>
                  </a:lnTo>
                  <a:cubicBezTo>
                    <a:pt x="20172" y="78721"/>
                    <a:pt x="22688" y="82324"/>
                    <a:pt x="22840" y="83022"/>
                  </a:cubicBezTo>
                  <a:lnTo>
                    <a:pt x="22831" y="83032"/>
                  </a:lnTo>
                  <a:cubicBezTo>
                    <a:pt x="22777" y="83340"/>
                    <a:pt x="22222" y="83838"/>
                    <a:pt x="18526" y="84676"/>
                  </a:cubicBezTo>
                  <a:lnTo>
                    <a:pt x="18526" y="84680"/>
                  </a:lnTo>
                  <a:cubicBezTo>
                    <a:pt x="8297" y="86998"/>
                    <a:pt x="5054" y="87734"/>
                    <a:pt x="4236" y="88618"/>
                  </a:cubicBezTo>
                  <a:lnTo>
                    <a:pt x="4236" y="88628"/>
                  </a:lnTo>
                  <a:cubicBezTo>
                    <a:pt x="4112" y="88753"/>
                    <a:pt x="4014" y="88905"/>
                    <a:pt x="3953" y="89085"/>
                  </a:cubicBezTo>
                  <a:lnTo>
                    <a:pt x="3937" y="89139"/>
                  </a:lnTo>
                  <a:cubicBezTo>
                    <a:pt x="3855" y="89464"/>
                    <a:pt x="3996" y="89744"/>
                    <a:pt x="4035" y="89822"/>
                  </a:cubicBezTo>
                  <a:lnTo>
                    <a:pt x="4035" y="89832"/>
                  </a:lnTo>
                  <a:cubicBezTo>
                    <a:pt x="4732" y="91192"/>
                    <a:pt x="11482" y="96790"/>
                    <a:pt x="13495" y="97675"/>
                  </a:cubicBezTo>
                  <a:lnTo>
                    <a:pt x="13507" y="97678"/>
                  </a:lnTo>
                  <a:cubicBezTo>
                    <a:pt x="14774" y="98212"/>
                    <a:pt x="21580" y="103743"/>
                    <a:pt x="23063" y="105308"/>
                  </a:cubicBezTo>
                  <a:lnTo>
                    <a:pt x="23041" y="105310"/>
                  </a:lnTo>
                  <a:cubicBezTo>
                    <a:pt x="22665" y="105618"/>
                    <a:pt x="21948" y="106087"/>
                    <a:pt x="21064" y="106507"/>
                  </a:cubicBezTo>
                  <a:lnTo>
                    <a:pt x="21047" y="106514"/>
                  </a:lnTo>
                  <a:cubicBezTo>
                    <a:pt x="19813" y="107132"/>
                    <a:pt x="17224" y="108529"/>
                    <a:pt x="14542" y="109979"/>
                  </a:cubicBezTo>
                  <a:lnTo>
                    <a:pt x="14540" y="109990"/>
                  </a:lnTo>
                  <a:lnTo>
                    <a:pt x="12627" y="111010"/>
                  </a:lnTo>
                  <a:lnTo>
                    <a:pt x="12627" y="111013"/>
                  </a:lnTo>
                  <a:cubicBezTo>
                    <a:pt x="12618" y="111015"/>
                    <a:pt x="12592" y="111029"/>
                    <a:pt x="12569" y="111046"/>
                  </a:cubicBezTo>
                  <a:lnTo>
                    <a:pt x="12569" y="111056"/>
                  </a:lnTo>
                  <a:cubicBezTo>
                    <a:pt x="9482" y="112829"/>
                    <a:pt x="5446" y="115006"/>
                    <a:pt x="3702" y="115800"/>
                  </a:cubicBezTo>
                  <a:lnTo>
                    <a:pt x="3677" y="115811"/>
                  </a:lnTo>
                  <a:lnTo>
                    <a:pt x="414" y="117443"/>
                  </a:lnTo>
                  <a:cubicBezTo>
                    <a:pt x="153" y="117575"/>
                    <a:pt x="-10" y="117848"/>
                    <a:pt x="0" y="118141"/>
                  </a:cubicBezTo>
                  <a:cubicBezTo>
                    <a:pt x="9" y="118430"/>
                    <a:pt x="188" y="118691"/>
                    <a:pt x="459" y="118806"/>
                  </a:cubicBezTo>
                  <a:lnTo>
                    <a:pt x="4537" y="120515"/>
                  </a:lnTo>
                  <a:lnTo>
                    <a:pt x="4532" y="120527"/>
                  </a:lnTo>
                  <a:lnTo>
                    <a:pt x="4643" y="120565"/>
                  </a:lnTo>
                  <a:lnTo>
                    <a:pt x="4643" y="120575"/>
                  </a:lnTo>
                  <a:cubicBezTo>
                    <a:pt x="6117" y="121192"/>
                    <a:pt x="5399" y="120887"/>
                    <a:pt x="7062" y="121596"/>
                  </a:cubicBezTo>
                  <a:cubicBezTo>
                    <a:pt x="7550" y="121809"/>
                    <a:pt x="9697" y="122725"/>
                    <a:pt x="10214" y="122943"/>
                  </a:cubicBezTo>
                  <a:cubicBezTo>
                    <a:pt x="11282" y="123403"/>
                    <a:pt x="12230" y="123811"/>
                    <a:pt x="13093" y="124182"/>
                  </a:cubicBezTo>
                  <a:lnTo>
                    <a:pt x="13093" y="124186"/>
                  </a:lnTo>
                  <a:cubicBezTo>
                    <a:pt x="15536" y="125241"/>
                    <a:pt x="18746" y="126563"/>
                    <a:pt x="20249" y="127063"/>
                  </a:cubicBezTo>
                  <a:lnTo>
                    <a:pt x="20248" y="127066"/>
                  </a:lnTo>
                  <a:cubicBezTo>
                    <a:pt x="23517" y="128290"/>
                    <a:pt x="23722" y="128838"/>
                    <a:pt x="23469" y="129510"/>
                  </a:cubicBezTo>
                  <a:cubicBezTo>
                    <a:pt x="23128" y="130421"/>
                    <a:pt x="21881" y="131786"/>
                    <a:pt x="19400" y="134125"/>
                  </a:cubicBezTo>
                  <a:cubicBezTo>
                    <a:pt x="10290" y="142666"/>
                    <a:pt x="7653" y="145075"/>
                    <a:pt x="7500" y="146425"/>
                  </a:cubicBezTo>
                  <a:cubicBezTo>
                    <a:pt x="7470" y="146695"/>
                    <a:pt x="7518" y="146945"/>
                    <a:pt x="7614" y="147158"/>
                  </a:cubicBezTo>
                  <a:lnTo>
                    <a:pt x="7616" y="147169"/>
                  </a:lnTo>
                  <a:cubicBezTo>
                    <a:pt x="7705" y="147357"/>
                    <a:pt x="7826" y="147513"/>
                    <a:pt x="7922" y="147627"/>
                  </a:cubicBezTo>
                  <a:lnTo>
                    <a:pt x="7929" y="147636"/>
                  </a:lnTo>
                  <a:cubicBezTo>
                    <a:pt x="7977" y="147693"/>
                    <a:pt x="8038" y="147748"/>
                    <a:pt x="8084" y="147787"/>
                  </a:cubicBezTo>
                  <a:cubicBezTo>
                    <a:pt x="8968" y="148527"/>
                    <a:pt x="12340" y="149137"/>
                    <a:pt x="15605" y="149444"/>
                  </a:cubicBezTo>
                  <a:lnTo>
                    <a:pt x="15616" y="149455"/>
                  </a:lnTo>
                  <a:lnTo>
                    <a:pt x="15630" y="149444"/>
                  </a:lnTo>
                  <a:lnTo>
                    <a:pt x="15627" y="149447"/>
                  </a:lnTo>
                  <a:cubicBezTo>
                    <a:pt x="23840" y="150123"/>
                    <a:pt x="26202" y="150690"/>
                    <a:pt x="26512" y="151175"/>
                  </a:cubicBezTo>
                  <a:lnTo>
                    <a:pt x="26490" y="151179"/>
                  </a:lnTo>
                  <a:cubicBezTo>
                    <a:pt x="26316" y="151789"/>
                    <a:pt x="25068" y="153959"/>
                    <a:pt x="23381" y="156337"/>
                  </a:cubicBezTo>
                  <a:cubicBezTo>
                    <a:pt x="21733" y="158583"/>
                    <a:pt x="20252" y="160911"/>
                    <a:pt x="20035" y="161594"/>
                  </a:cubicBezTo>
                  <a:lnTo>
                    <a:pt x="20035" y="161605"/>
                  </a:lnTo>
                  <a:cubicBezTo>
                    <a:pt x="20017" y="161649"/>
                    <a:pt x="19984" y="161763"/>
                    <a:pt x="19981" y="161894"/>
                  </a:cubicBezTo>
                  <a:lnTo>
                    <a:pt x="19960" y="161898"/>
                  </a:lnTo>
                  <a:cubicBezTo>
                    <a:pt x="19793" y="162295"/>
                    <a:pt x="19085" y="163442"/>
                    <a:pt x="18099" y="164711"/>
                  </a:cubicBezTo>
                  <a:cubicBezTo>
                    <a:pt x="17081" y="166022"/>
                    <a:pt x="16158" y="167387"/>
                    <a:pt x="15967" y="167926"/>
                  </a:cubicBezTo>
                  <a:lnTo>
                    <a:pt x="15967" y="167937"/>
                  </a:lnTo>
                  <a:cubicBezTo>
                    <a:pt x="15947" y="167985"/>
                    <a:pt x="15903" y="168116"/>
                    <a:pt x="15903" y="168270"/>
                  </a:cubicBezTo>
                  <a:cubicBezTo>
                    <a:pt x="15903" y="168903"/>
                    <a:pt x="16544" y="169079"/>
                    <a:pt x="16555" y="169079"/>
                  </a:cubicBezTo>
                  <a:lnTo>
                    <a:pt x="16555" y="169083"/>
                  </a:lnTo>
                  <a:cubicBezTo>
                    <a:pt x="17051" y="169239"/>
                    <a:pt x="18237" y="169280"/>
                    <a:pt x="19634" y="169280"/>
                  </a:cubicBezTo>
                  <a:cubicBezTo>
                    <a:pt x="25673" y="169280"/>
                    <a:pt x="39372" y="168431"/>
                    <a:pt x="40914" y="167787"/>
                  </a:cubicBezTo>
                  <a:lnTo>
                    <a:pt x="40914" y="167801"/>
                  </a:lnTo>
                  <a:cubicBezTo>
                    <a:pt x="40972" y="167765"/>
                    <a:pt x="41086" y="167712"/>
                    <a:pt x="41188" y="167627"/>
                  </a:cubicBezTo>
                  <a:lnTo>
                    <a:pt x="41241" y="167578"/>
                  </a:lnTo>
                  <a:cubicBezTo>
                    <a:pt x="41446" y="167392"/>
                    <a:pt x="42534" y="167064"/>
                    <a:pt x="43811" y="167064"/>
                  </a:cubicBezTo>
                  <a:cubicBezTo>
                    <a:pt x="44782" y="167064"/>
                    <a:pt x="45055" y="167104"/>
                    <a:pt x="45148" y="167159"/>
                  </a:cubicBezTo>
                  <a:lnTo>
                    <a:pt x="45128" y="167163"/>
                  </a:lnTo>
                  <a:cubicBezTo>
                    <a:pt x="45139" y="167198"/>
                    <a:pt x="45152" y="167282"/>
                    <a:pt x="45152" y="167438"/>
                  </a:cubicBezTo>
                  <a:lnTo>
                    <a:pt x="45152" y="167450"/>
                  </a:lnTo>
                  <a:cubicBezTo>
                    <a:pt x="45152" y="167868"/>
                    <a:pt x="45052" y="168528"/>
                    <a:pt x="44866" y="169613"/>
                  </a:cubicBezTo>
                  <a:lnTo>
                    <a:pt x="44866" y="169624"/>
                  </a:lnTo>
                  <a:cubicBezTo>
                    <a:pt x="44050" y="174426"/>
                    <a:pt x="42189" y="181670"/>
                    <a:pt x="41264" y="183512"/>
                  </a:cubicBezTo>
                  <a:lnTo>
                    <a:pt x="41257" y="183527"/>
                  </a:lnTo>
                  <a:cubicBezTo>
                    <a:pt x="40461" y="185200"/>
                    <a:pt x="38103" y="193954"/>
                    <a:pt x="38139" y="195253"/>
                  </a:cubicBezTo>
                  <a:lnTo>
                    <a:pt x="38139" y="195262"/>
                  </a:lnTo>
                  <a:lnTo>
                    <a:pt x="38139" y="195254"/>
                  </a:lnTo>
                  <a:cubicBezTo>
                    <a:pt x="38136" y="195290"/>
                    <a:pt x="38139" y="195707"/>
                    <a:pt x="38471" y="195950"/>
                  </a:cubicBezTo>
                  <a:lnTo>
                    <a:pt x="38470" y="195952"/>
                  </a:lnTo>
                  <a:cubicBezTo>
                    <a:pt x="38674" y="196107"/>
                    <a:pt x="38908" y="196120"/>
                    <a:pt x="38982" y="196120"/>
                  </a:cubicBezTo>
                  <a:cubicBezTo>
                    <a:pt x="39000" y="196120"/>
                    <a:pt x="39008" y="196120"/>
                    <a:pt x="39006" y="196120"/>
                  </a:cubicBezTo>
                  <a:cubicBezTo>
                    <a:pt x="39030" y="196120"/>
                    <a:pt x="39057" y="196120"/>
                    <a:pt x="39077" y="196120"/>
                  </a:cubicBezTo>
                  <a:lnTo>
                    <a:pt x="39075" y="196131"/>
                  </a:lnTo>
                  <a:cubicBezTo>
                    <a:pt x="40326" y="196053"/>
                    <a:pt x="48619" y="193120"/>
                    <a:pt x="49656" y="192342"/>
                  </a:cubicBezTo>
                  <a:lnTo>
                    <a:pt x="49656" y="192354"/>
                  </a:lnTo>
                  <a:cubicBezTo>
                    <a:pt x="49701" y="192312"/>
                    <a:pt x="49765" y="192257"/>
                    <a:pt x="49830" y="192183"/>
                  </a:cubicBezTo>
                  <a:lnTo>
                    <a:pt x="49827" y="192194"/>
                  </a:lnTo>
                  <a:cubicBezTo>
                    <a:pt x="50255" y="191804"/>
                    <a:pt x="53203" y="190674"/>
                    <a:pt x="57375" y="189467"/>
                  </a:cubicBezTo>
                  <a:lnTo>
                    <a:pt x="57375" y="189469"/>
                  </a:lnTo>
                  <a:lnTo>
                    <a:pt x="58256" y="189235"/>
                  </a:lnTo>
                  <a:lnTo>
                    <a:pt x="57742" y="198407"/>
                  </a:lnTo>
                  <a:lnTo>
                    <a:pt x="57742" y="198401"/>
                  </a:lnTo>
                  <a:lnTo>
                    <a:pt x="57742" y="198422"/>
                  </a:lnTo>
                  <a:cubicBezTo>
                    <a:pt x="57525" y="203419"/>
                    <a:pt x="57482" y="207894"/>
                    <a:pt x="57771" y="208824"/>
                  </a:cubicBezTo>
                  <a:lnTo>
                    <a:pt x="57771" y="208826"/>
                  </a:lnTo>
                  <a:cubicBezTo>
                    <a:pt x="57784" y="208884"/>
                    <a:pt x="57963" y="209444"/>
                    <a:pt x="58538" y="209472"/>
                  </a:cubicBezTo>
                  <a:lnTo>
                    <a:pt x="58571" y="209482"/>
                  </a:lnTo>
                  <a:lnTo>
                    <a:pt x="58572" y="209476"/>
                  </a:lnTo>
                  <a:cubicBezTo>
                    <a:pt x="58691" y="209472"/>
                    <a:pt x="58792" y="209447"/>
                    <a:pt x="58852" y="209431"/>
                  </a:cubicBezTo>
                  <a:lnTo>
                    <a:pt x="58852" y="209434"/>
                  </a:lnTo>
                  <a:cubicBezTo>
                    <a:pt x="59514" y="209256"/>
                    <a:pt x="61514" y="208085"/>
                    <a:pt x="63395" y="206737"/>
                  </a:cubicBezTo>
                  <a:lnTo>
                    <a:pt x="63395" y="206749"/>
                  </a:lnTo>
                  <a:lnTo>
                    <a:pt x="63595" y="206602"/>
                  </a:lnTo>
                  <a:lnTo>
                    <a:pt x="63595" y="206615"/>
                  </a:lnTo>
                  <a:lnTo>
                    <a:pt x="64277" y="206144"/>
                  </a:lnTo>
                  <a:lnTo>
                    <a:pt x="64277" y="206146"/>
                  </a:lnTo>
                  <a:cubicBezTo>
                    <a:pt x="64277" y="206144"/>
                    <a:pt x="64825" y="205777"/>
                    <a:pt x="64897" y="205730"/>
                  </a:cubicBezTo>
                  <a:cubicBezTo>
                    <a:pt x="69372" y="202727"/>
                    <a:pt x="70852" y="201770"/>
                    <a:pt x="71521" y="201461"/>
                  </a:cubicBezTo>
                  <a:lnTo>
                    <a:pt x="71543" y="201471"/>
                  </a:lnTo>
                  <a:cubicBezTo>
                    <a:pt x="71985" y="205767"/>
                    <a:pt x="72266" y="231098"/>
                    <a:pt x="72339" y="280247"/>
                  </a:cubicBezTo>
                  <a:lnTo>
                    <a:pt x="72339" y="280257"/>
                  </a:lnTo>
                  <a:lnTo>
                    <a:pt x="72585" y="359931"/>
                  </a:lnTo>
                  <a:cubicBezTo>
                    <a:pt x="72586" y="360245"/>
                    <a:pt x="72785" y="360528"/>
                    <a:pt x="73082" y="360635"/>
                  </a:cubicBezTo>
                  <a:cubicBezTo>
                    <a:pt x="73165" y="360665"/>
                    <a:pt x="73249" y="360678"/>
                    <a:pt x="73335" y="360678"/>
                  </a:cubicBezTo>
                  <a:cubicBezTo>
                    <a:pt x="73554" y="360678"/>
                    <a:pt x="73766" y="360579"/>
                    <a:pt x="73912" y="360407"/>
                  </a:cubicBezTo>
                  <a:lnTo>
                    <a:pt x="78969" y="354288"/>
                  </a:lnTo>
                  <a:lnTo>
                    <a:pt x="78968" y="354291"/>
                  </a:lnTo>
                  <a:cubicBezTo>
                    <a:pt x="81734" y="350956"/>
                    <a:pt x="85320" y="346799"/>
                    <a:pt x="86937" y="345019"/>
                  </a:cubicBezTo>
                  <a:lnTo>
                    <a:pt x="86950" y="345004"/>
                  </a:lnTo>
                  <a:cubicBezTo>
                    <a:pt x="87434" y="344447"/>
                    <a:pt x="88372" y="343350"/>
                    <a:pt x="89424" y="342125"/>
                  </a:cubicBezTo>
                  <a:lnTo>
                    <a:pt x="89424" y="342136"/>
                  </a:lnTo>
                  <a:cubicBezTo>
                    <a:pt x="91167" y="340090"/>
                    <a:pt x="93713" y="337120"/>
                    <a:pt x="96036" y="334431"/>
                  </a:cubicBezTo>
                  <a:cubicBezTo>
                    <a:pt x="96653" y="333717"/>
                    <a:pt x="96859" y="333476"/>
                    <a:pt x="97470" y="332773"/>
                  </a:cubicBezTo>
                  <a:lnTo>
                    <a:pt x="97480" y="332761"/>
                  </a:lnTo>
                  <a:cubicBezTo>
                    <a:pt x="101646" y="327778"/>
                    <a:pt x="106841" y="321690"/>
                    <a:pt x="109050" y="319152"/>
                  </a:cubicBezTo>
                  <a:cubicBezTo>
                    <a:pt x="111190" y="316696"/>
                    <a:pt x="113327" y="314903"/>
                    <a:pt x="113899" y="314764"/>
                  </a:cubicBezTo>
                  <a:lnTo>
                    <a:pt x="113867" y="314775"/>
                  </a:lnTo>
                  <a:lnTo>
                    <a:pt x="113920" y="314758"/>
                  </a:lnTo>
                  <a:lnTo>
                    <a:pt x="113942" y="314770"/>
                  </a:lnTo>
                  <a:cubicBezTo>
                    <a:pt x="114284" y="314797"/>
                    <a:pt x="115386" y="315682"/>
                    <a:pt x="116333" y="317186"/>
                  </a:cubicBezTo>
                  <a:cubicBezTo>
                    <a:pt x="117306" y="318725"/>
                    <a:pt x="118877" y="320625"/>
                    <a:pt x="120001" y="321137"/>
                  </a:cubicBezTo>
                  <a:lnTo>
                    <a:pt x="119990" y="321140"/>
                  </a:lnTo>
                  <a:cubicBezTo>
                    <a:pt x="120675" y="321564"/>
                    <a:pt x="121074" y="322046"/>
                    <a:pt x="121115" y="322202"/>
                  </a:cubicBezTo>
                  <a:lnTo>
                    <a:pt x="121111" y="322209"/>
                  </a:lnTo>
                  <a:cubicBezTo>
                    <a:pt x="121122" y="322411"/>
                    <a:pt x="121215" y="322573"/>
                    <a:pt x="121222" y="322589"/>
                  </a:cubicBezTo>
                  <a:lnTo>
                    <a:pt x="121222" y="322601"/>
                  </a:lnTo>
                  <a:cubicBezTo>
                    <a:pt x="122170" y="324429"/>
                    <a:pt x="143240" y="348937"/>
                    <a:pt x="148559" y="354495"/>
                  </a:cubicBezTo>
                  <a:lnTo>
                    <a:pt x="148570" y="354505"/>
                  </a:lnTo>
                  <a:cubicBezTo>
                    <a:pt x="149735" y="355671"/>
                    <a:pt x="150420" y="356741"/>
                    <a:pt x="150473" y="357031"/>
                  </a:cubicBezTo>
                  <a:lnTo>
                    <a:pt x="150471" y="357034"/>
                  </a:lnTo>
                  <a:cubicBezTo>
                    <a:pt x="150475" y="357105"/>
                    <a:pt x="150483" y="357176"/>
                    <a:pt x="150495" y="357239"/>
                  </a:cubicBezTo>
                  <a:lnTo>
                    <a:pt x="150495" y="357250"/>
                  </a:lnTo>
                  <a:cubicBezTo>
                    <a:pt x="150624" y="357925"/>
                    <a:pt x="151321" y="358803"/>
                    <a:pt x="151951" y="359354"/>
                  </a:cubicBezTo>
                  <a:lnTo>
                    <a:pt x="151951" y="359365"/>
                  </a:lnTo>
                  <a:lnTo>
                    <a:pt x="151966" y="359366"/>
                  </a:lnTo>
                  <a:cubicBezTo>
                    <a:pt x="152067" y="359453"/>
                    <a:pt x="152278" y="359593"/>
                    <a:pt x="152570" y="359593"/>
                  </a:cubicBezTo>
                  <a:cubicBezTo>
                    <a:pt x="153087" y="359593"/>
                    <a:pt x="153336" y="359186"/>
                    <a:pt x="153417" y="359023"/>
                  </a:cubicBezTo>
                  <a:lnTo>
                    <a:pt x="153417" y="359033"/>
                  </a:lnTo>
                  <a:cubicBezTo>
                    <a:pt x="154315" y="357252"/>
                    <a:pt x="154434" y="343086"/>
                    <a:pt x="154582" y="280007"/>
                  </a:cubicBezTo>
                  <a:lnTo>
                    <a:pt x="154582" y="280017"/>
                  </a:lnTo>
                  <a:cubicBezTo>
                    <a:pt x="154791" y="217517"/>
                    <a:pt x="154974" y="203570"/>
                    <a:pt x="155632" y="201129"/>
                  </a:cubicBezTo>
                  <a:lnTo>
                    <a:pt x="155655" y="201140"/>
                  </a:lnTo>
                  <a:cubicBezTo>
                    <a:pt x="156681" y="201606"/>
                    <a:pt x="159247" y="203156"/>
                    <a:pt x="161948" y="205163"/>
                  </a:cubicBezTo>
                  <a:lnTo>
                    <a:pt x="161958" y="205172"/>
                  </a:lnTo>
                  <a:cubicBezTo>
                    <a:pt x="164921" y="207298"/>
                    <a:pt x="167974" y="209247"/>
                    <a:pt x="168917" y="209443"/>
                  </a:cubicBezTo>
                  <a:lnTo>
                    <a:pt x="168919" y="209454"/>
                  </a:lnTo>
                  <a:cubicBezTo>
                    <a:pt x="168990" y="209460"/>
                    <a:pt x="169066" y="209470"/>
                    <a:pt x="169163" y="209470"/>
                  </a:cubicBezTo>
                  <a:cubicBezTo>
                    <a:pt x="169652" y="209470"/>
                    <a:pt x="169926" y="209118"/>
                    <a:pt x="170039" y="208921"/>
                  </a:cubicBezTo>
                  <a:cubicBezTo>
                    <a:pt x="170423" y="208265"/>
                    <a:pt x="170523" y="206765"/>
                    <a:pt x="170523" y="205030"/>
                  </a:cubicBezTo>
                  <a:cubicBezTo>
                    <a:pt x="170523" y="201879"/>
                    <a:pt x="170159" y="197111"/>
                    <a:pt x="169499" y="192068"/>
                  </a:cubicBezTo>
                  <a:lnTo>
                    <a:pt x="169497" y="192057"/>
                  </a:lnTo>
                  <a:cubicBezTo>
                    <a:pt x="169291" y="190668"/>
                    <a:pt x="169276" y="189652"/>
                    <a:pt x="169331" y="189146"/>
                  </a:cubicBezTo>
                  <a:lnTo>
                    <a:pt x="169353" y="189149"/>
                  </a:lnTo>
                  <a:cubicBezTo>
                    <a:pt x="171228" y="189546"/>
                    <a:pt x="177393" y="191686"/>
                    <a:pt x="178100" y="192202"/>
                  </a:cubicBezTo>
                  <a:lnTo>
                    <a:pt x="178100" y="192204"/>
                  </a:lnTo>
                  <a:cubicBezTo>
                    <a:pt x="179487" y="193259"/>
                    <a:pt x="187918" y="196120"/>
                    <a:pt x="189263" y="196123"/>
                  </a:cubicBezTo>
                  <a:lnTo>
                    <a:pt x="189268" y="196124"/>
                  </a:lnTo>
                  <a:cubicBezTo>
                    <a:pt x="189273" y="196123"/>
                    <a:pt x="189281" y="196123"/>
                    <a:pt x="189293" y="196123"/>
                  </a:cubicBezTo>
                  <a:cubicBezTo>
                    <a:pt x="189379" y="196123"/>
                    <a:pt x="189638" y="196112"/>
                    <a:pt x="189860" y="195934"/>
                  </a:cubicBezTo>
                  <a:lnTo>
                    <a:pt x="189391" y="195350"/>
                  </a:lnTo>
                  <a:lnTo>
                    <a:pt x="189924" y="195876"/>
                  </a:lnTo>
                  <a:cubicBezTo>
                    <a:pt x="190197" y="195600"/>
                    <a:pt x="190178" y="195233"/>
                    <a:pt x="190175" y="195155"/>
                  </a:cubicBezTo>
                  <a:cubicBezTo>
                    <a:pt x="190152" y="194558"/>
                    <a:pt x="189697" y="193390"/>
                    <a:pt x="189164" y="192323"/>
                  </a:cubicBezTo>
                  <a:lnTo>
                    <a:pt x="189146" y="192291"/>
                  </a:lnTo>
                  <a:cubicBezTo>
                    <a:pt x="188467" y="191082"/>
                    <a:pt x="187345" y="187742"/>
                    <a:pt x="186611" y="184891"/>
                  </a:cubicBezTo>
                  <a:cubicBezTo>
                    <a:pt x="185875" y="181946"/>
                    <a:pt x="184733" y="178018"/>
                    <a:pt x="183978" y="176084"/>
                  </a:cubicBezTo>
                  <a:lnTo>
                    <a:pt x="183978" y="176089"/>
                  </a:lnTo>
                  <a:cubicBezTo>
                    <a:pt x="182639" y="172464"/>
                    <a:pt x="182944" y="171914"/>
                    <a:pt x="183594" y="171672"/>
                  </a:cubicBezTo>
                  <a:lnTo>
                    <a:pt x="183594" y="171678"/>
                  </a:lnTo>
                  <a:cubicBezTo>
                    <a:pt x="183942" y="171545"/>
                    <a:pt x="184492" y="171470"/>
                    <a:pt x="185311" y="171470"/>
                  </a:cubicBezTo>
                  <a:cubicBezTo>
                    <a:pt x="186036" y="171470"/>
                    <a:pt x="186931" y="171528"/>
                    <a:pt x="188016" y="171629"/>
                  </a:cubicBezTo>
                  <a:lnTo>
                    <a:pt x="188015" y="171632"/>
                  </a:lnTo>
                  <a:cubicBezTo>
                    <a:pt x="190817" y="171949"/>
                    <a:pt x="193197" y="172404"/>
                    <a:pt x="193605" y="172632"/>
                  </a:cubicBezTo>
                  <a:lnTo>
                    <a:pt x="193601" y="172636"/>
                  </a:lnTo>
                  <a:lnTo>
                    <a:pt x="193603" y="172646"/>
                  </a:lnTo>
                  <a:cubicBezTo>
                    <a:pt x="193648" y="172663"/>
                    <a:pt x="193681" y="172687"/>
                    <a:pt x="193714" y="172704"/>
                  </a:cubicBezTo>
                  <a:lnTo>
                    <a:pt x="193714" y="172707"/>
                  </a:lnTo>
                  <a:cubicBezTo>
                    <a:pt x="194963" y="173423"/>
                    <a:pt x="201980" y="174021"/>
                    <a:pt x="205403" y="174021"/>
                  </a:cubicBezTo>
                  <a:cubicBezTo>
                    <a:pt x="206306" y="174021"/>
                    <a:pt x="207157" y="173986"/>
                    <a:pt x="207597" y="173830"/>
                  </a:cubicBezTo>
                  <a:lnTo>
                    <a:pt x="207597" y="173834"/>
                  </a:lnTo>
                  <a:cubicBezTo>
                    <a:pt x="207624" y="173819"/>
                    <a:pt x="208244" y="173631"/>
                    <a:pt x="208244" y="173001"/>
                  </a:cubicBezTo>
                  <a:cubicBezTo>
                    <a:pt x="208244" y="172876"/>
                    <a:pt x="208216" y="172762"/>
                    <a:pt x="208199" y="172704"/>
                  </a:cubicBezTo>
                  <a:lnTo>
                    <a:pt x="208199" y="172715"/>
                  </a:lnTo>
                  <a:cubicBezTo>
                    <a:pt x="208006" y="172049"/>
                    <a:pt x="206683" y="169850"/>
                    <a:pt x="205275" y="167623"/>
                  </a:cubicBezTo>
                  <a:lnTo>
                    <a:pt x="205268" y="167615"/>
                  </a:lnTo>
                  <a:cubicBezTo>
                    <a:pt x="203881" y="165500"/>
                    <a:pt x="202791" y="163657"/>
                    <a:pt x="202559" y="163108"/>
                  </a:cubicBezTo>
                  <a:lnTo>
                    <a:pt x="202537" y="163120"/>
                  </a:lnTo>
                  <a:cubicBezTo>
                    <a:pt x="202534" y="162992"/>
                    <a:pt x="202507" y="162896"/>
                    <a:pt x="202493" y="162846"/>
                  </a:cubicBezTo>
                  <a:lnTo>
                    <a:pt x="202493" y="162857"/>
                  </a:lnTo>
                  <a:cubicBezTo>
                    <a:pt x="202293" y="162157"/>
                    <a:pt x="200817" y="159588"/>
                    <a:pt x="199157" y="157023"/>
                  </a:cubicBezTo>
                  <a:lnTo>
                    <a:pt x="199152" y="157012"/>
                  </a:lnTo>
                  <a:cubicBezTo>
                    <a:pt x="197547" y="154533"/>
                    <a:pt x="196307" y="152339"/>
                    <a:pt x="196044" y="151670"/>
                  </a:cubicBezTo>
                  <a:lnTo>
                    <a:pt x="196023" y="151673"/>
                  </a:lnTo>
                  <a:cubicBezTo>
                    <a:pt x="196515" y="151277"/>
                    <a:pt x="198873" y="150871"/>
                    <a:pt x="207987" y="149851"/>
                  </a:cubicBezTo>
                  <a:lnTo>
                    <a:pt x="207990" y="149862"/>
                  </a:lnTo>
                  <a:cubicBezTo>
                    <a:pt x="212843" y="149285"/>
                    <a:pt x="217789" y="148378"/>
                    <a:pt x="218983" y="147828"/>
                  </a:cubicBezTo>
                  <a:lnTo>
                    <a:pt x="219003" y="147817"/>
                  </a:lnTo>
                  <a:lnTo>
                    <a:pt x="219006" y="147815"/>
                  </a:lnTo>
                  <a:lnTo>
                    <a:pt x="219006" y="147817"/>
                  </a:lnTo>
                  <a:cubicBezTo>
                    <a:pt x="219348" y="147645"/>
                    <a:pt x="219795" y="147415"/>
                    <a:pt x="220071" y="147063"/>
                  </a:cubicBezTo>
                  <a:cubicBezTo>
                    <a:pt x="220288" y="146784"/>
                    <a:pt x="220393" y="146441"/>
                    <a:pt x="220345" y="146058"/>
                  </a:cubicBezTo>
                  <a:lnTo>
                    <a:pt x="220345" y="146069"/>
                  </a:lnTo>
                  <a:cubicBezTo>
                    <a:pt x="220317" y="145845"/>
                    <a:pt x="220241" y="145638"/>
                    <a:pt x="220148" y="145449"/>
                  </a:cubicBezTo>
                  <a:cubicBezTo>
                    <a:pt x="219598" y="144349"/>
                    <a:pt x="217614" y="142512"/>
                    <a:pt x="213631" y="138850"/>
                  </a:cubicBezTo>
                  <a:lnTo>
                    <a:pt x="213631" y="138845"/>
                  </a:lnTo>
                  <a:cubicBezTo>
                    <a:pt x="210245" y="135741"/>
                    <a:pt x="207644" y="132978"/>
                    <a:pt x="206982" y="131989"/>
                  </a:cubicBezTo>
                  <a:lnTo>
                    <a:pt x="206960" y="131999"/>
                  </a:lnTo>
                  <a:cubicBezTo>
                    <a:pt x="207421" y="131662"/>
                    <a:pt x="208565" y="131096"/>
                    <a:pt x="209963" y="130666"/>
                  </a:cubicBezTo>
                  <a:lnTo>
                    <a:pt x="209961" y="130670"/>
                  </a:lnTo>
                  <a:cubicBezTo>
                    <a:pt x="211942" y="130172"/>
                    <a:pt x="214012" y="129329"/>
                    <a:pt x="214701" y="128837"/>
                  </a:cubicBezTo>
                  <a:lnTo>
                    <a:pt x="214701" y="128841"/>
                  </a:lnTo>
                  <a:cubicBezTo>
                    <a:pt x="215147" y="128517"/>
                    <a:pt x="217707" y="127488"/>
                    <a:pt x="220502" y="126665"/>
                  </a:cubicBezTo>
                  <a:lnTo>
                    <a:pt x="220502" y="126675"/>
                  </a:lnTo>
                  <a:cubicBezTo>
                    <a:pt x="223132" y="125928"/>
                    <a:pt x="224987" y="125201"/>
                    <a:pt x="225500" y="124243"/>
                  </a:cubicBezTo>
                  <a:cubicBezTo>
                    <a:pt x="225653" y="123962"/>
                    <a:pt x="225711" y="123632"/>
                    <a:pt x="225618" y="123292"/>
                  </a:cubicBezTo>
                  <a:cubicBezTo>
                    <a:pt x="225603" y="123243"/>
                    <a:pt x="225585" y="123193"/>
                    <a:pt x="225568" y="123149"/>
                  </a:cubicBezTo>
                  <a:lnTo>
                    <a:pt x="225568" y="123153"/>
                  </a:lnTo>
                  <a:cubicBezTo>
                    <a:pt x="225296" y="122420"/>
                    <a:pt x="224671" y="121741"/>
                    <a:pt x="223980" y="121566"/>
                  </a:cubicBezTo>
                  <a:lnTo>
                    <a:pt x="223980" y="121569"/>
                  </a:lnTo>
                  <a:cubicBezTo>
                    <a:pt x="223894" y="121543"/>
                    <a:pt x="223803" y="121527"/>
                    <a:pt x="223705" y="121522"/>
                  </a:cubicBezTo>
                  <a:lnTo>
                    <a:pt x="223682" y="121527"/>
                  </a:lnTo>
                  <a:cubicBezTo>
                    <a:pt x="223256" y="121440"/>
                    <a:pt x="221583" y="120486"/>
                    <a:pt x="219593" y="119211"/>
                  </a:cubicBezTo>
                  <a:lnTo>
                    <a:pt x="219591" y="119217"/>
                  </a:lnTo>
                  <a:cubicBezTo>
                    <a:pt x="217604" y="117804"/>
                    <a:pt x="214396" y="115915"/>
                    <a:pt x="212568" y="114997"/>
                  </a:cubicBezTo>
                  <a:lnTo>
                    <a:pt x="212568" y="114999"/>
                  </a:lnTo>
                  <a:cubicBezTo>
                    <a:pt x="208923" y="113137"/>
                    <a:pt x="202875" y="108865"/>
                    <a:pt x="201806" y="107631"/>
                  </a:cubicBezTo>
                  <a:lnTo>
                    <a:pt x="201783" y="107635"/>
                  </a:lnTo>
                  <a:cubicBezTo>
                    <a:pt x="202373" y="106680"/>
                    <a:pt x="205629" y="103742"/>
                    <a:pt x="208293" y="102114"/>
                  </a:cubicBezTo>
                  <a:lnTo>
                    <a:pt x="208293" y="102115"/>
                  </a:lnTo>
                  <a:cubicBezTo>
                    <a:pt x="212546" y="99531"/>
                    <a:pt x="222331" y="91107"/>
                    <a:pt x="223099" y="89343"/>
                  </a:cubicBezTo>
                  <a:lnTo>
                    <a:pt x="222431" y="89050"/>
                  </a:lnTo>
                  <a:lnTo>
                    <a:pt x="222409" y="89052"/>
                  </a:lnTo>
                  <a:cubicBezTo>
                    <a:pt x="222410" y="89050"/>
                    <a:pt x="222410" y="89048"/>
                    <a:pt x="222412" y="89042"/>
                  </a:cubicBezTo>
                  <a:lnTo>
                    <a:pt x="222412" y="89048"/>
                  </a:lnTo>
                  <a:lnTo>
                    <a:pt x="223099" y="89343"/>
                  </a:lnTo>
                  <a:cubicBezTo>
                    <a:pt x="223136" y="89258"/>
                    <a:pt x="223314" y="88862"/>
                    <a:pt x="223078" y="88468"/>
                  </a:cubicBezTo>
                  <a:cubicBezTo>
                    <a:pt x="223042" y="88407"/>
                    <a:pt x="222998" y="88351"/>
                    <a:pt x="222950" y="88304"/>
                  </a:cubicBezTo>
                  <a:lnTo>
                    <a:pt x="222950" y="88305"/>
                  </a:lnTo>
                  <a:cubicBezTo>
                    <a:pt x="222868" y="88222"/>
                    <a:pt x="222778" y="88165"/>
                    <a:pt x="222730" y="88136"/>
                  </a:cubicBezTo>
                  <a:cubicBezTo>
                    <a:pt x="221944" y="87675"/>
                    <a:pt x="217719" y="86574"/>
                    <a:pt x="213122" y="85653"/>
                  </a:cubicBezTo>
                  <a:lnTo>
                    <a:pt x="213121" y="85656"/>
                  </a:lnTo>
                  <a:cubicBezTo>
                    <a:pt x="208925" y="84729"/>
                    <a:pt x="205473" y="83850"/>
                    <a:pt x="204534" y="83438"/>
                  </a:cubicBezTo>
                  <a:lnTo>
                    <a:pt x="204512" y="83449"/>
                  </a:lnTo>
                  <a:cubicBezTo>
                    <a:pt x="204643" y="82560"/>
                    <a:pt x="206294" y="79730"/>
                    <a:pt x="208701" y="77105"/>
                  </a:cubicBezTo>
                  <a:lnTo>
                    <a:pt x="208716" y="77087"/>
                  </a:lnTo>
                  <a:cubicBezTo>
                    <a:pt x="209682" y="75960"/>
                    <a:pt x="211981" y="73335"/>
                    <a:pt x="213766" y="71305"/>
                  </a:cubicBezTo>
                  <a:lnTo>
                    <a:pt x="213768" y="71299"/>
                  </a:lnTo>
                  <a:lnTo>
                    <a:pt x="217032" y="67549"/>
                  </a:lnTo>
                  <a:cubicBezTo>
                    <a:pt x="217221" y="67333"/>
                    <a:pt x="217268" y="67030"/>
                    <a:pt x="217156" y="66765"/>
                  </a:cubicBezTo>
                  <a:cubicBezTo>
                    <a:pt x="217045" y="66501"/>
                    <a:pt x="216795" y="66323"/>
                    <a:pt x="216507" y="66307"/>
                  </a:cubicBezTo>
                  <a:lnTo>
                    <a:pt x="207787" y="65818"/>
                  </a:lnTo>
                  <a:lnTo>
                    <a:pt x="207791" y="65821"/>
                  </a:lnTo>
                  <a:cubicBezTo>
                    <a:pt x="203050" y="65495"/>
                    <a:pt x="197165" y="65246"/>
                    <a:pt x="194690" y="65250"/>
                  </a:cubicBezTo>
                  <a:cubicBezTo>
                    <a:pt x="193254" y="65250"/>
                    <a:pt x="192067" y="65187"/>
                    <a:pt x="191374" y="65108"/>
                  </a:cubicBezTo>
                  <a:lnTo>
                    <a:pt x="191351" y="65119"/>
                  </a:lnTo>
                  <a:cubicBezTo>
                    <a:pt x="191845" y="63917"/>
                    <a:pt x="192994" y="61322"/>
                    <a:pt x="194388" y="58410"/>
                  </a:cubicBezTo>
                  <a:lnTo>
                    <a:pt x="194389" y="58406"/>
                  </a:lnTo>
                  <a:cubicBezTo>
                    <a:pt x="196269" y="54400"/>
                    <a:pt x="198609" y="49399"/>
                    <a:pt x="199607" y="47157"/>
                  </a:cubicBezTo>
                  <a:lnTo>
                    <a:pt x="199607" y="47160"/>
                  </a:lnTo>
                  <a:cubicBezTo>
                    <a:pt x="200536" y="45233"/>
                    <a:pt x="201109" y="43393"/>
                    <a:pt x="200950" y="42523"/>
                  </a:cubicBezTo>
                  <a:cubicBezTo>
                    <a:pt x="200916" y="42342"/>
                    <a:pt x="200812" y="41965"/>
                    <a:pt x="200432" y="41768"/>
                  </a:cubicBezTo>
                  <a:lnTo>
                    <a:pt x="200432" y="41779"/>
                  </a:lnTo>
                  <a:cubicBezTo>
                    <a:pt x="200396" y="41750"/>
                    <a:pt x="200361" y="41735"/>
                    <a:pt x="200352" y="41731"/>
                  </a:cubicBezTo>
                  <a:lnTo>
                    <a:pt x="200298" y="41714"/>
                  </a:lnTo>
                  <a:cubicBezTo>
                    <a:pt x="200222" y="41686"/>
                    <a:pt x="200161" y="41677"/>
                    <a:pt x="200113" y="41673"/>
                  </a:cubicBezTo>
                  <a:lnTo>
                    <a:pt x="200112" y="41684"/>
                  </a:lnTo>
                  <a:cubicBezTo>
                    <a:pt x="200003" y="41656"/>
                    <a:pt x="199878" y="41651"/>
                    <a:pt x="199769" y="41651"/>
                  </a:cubicBezTo>
                  <a:cubicBezTo>
                    <a:pt x="197408" y="41651"/>
                    <a:pt x="184570" y="44025"/>
                    <a:pt x="183087" y="44942"/>
                  </a:cubicBezTo>
                  <a:lnTo>
                    <a:pt x="183083" y="44951"/>
                  </a:lnTo>
                  <a:cubicBezTo>
                    <a:pt x="183048" y="44963"/>
                    <a:pt x="183011" y="44990"/>
                    <a:pt x="182977" y="45015"/>
                  </a:cubicBezTo>
                  <a:lnTo>
                    <a:pt x="182976" y="45017"/>
                  </a:lnTo>
                  <a:cubicBezTo>
                    <a:pt x="182167" y="45546"/>
                    <a:pt x="179046" y="46107"/>
                    <a:pt x="177111" y="46107"/>
                  </a:cubicBezTo>
                  <a:cubicBezTo>
                    <a:pt x="176835" y="46107"/>
                    <a:pt x="176627" y="46093"/>
                    <a:pt x="176473" y="46080"/>
                  </a:cubicBezTo>
                  <a:lnTo>
                    <a:pt x="176452" y="46089"/>
                  </a:lnTo>
                  <a:cubicBezTo>
                    <a:pt x="176627" y="43062"/>
                    <a:pt x="178327" y="32858"/>
                    <a:pt x="178825" y="31629"/>
                  </a:cubicBezTo>
                  <a:lnTo>
                    <a:pt x="178825" y="31640"/>
                  </a:lnTo>
                  <a:cubicBezTo>
                    <a:pt x="179665" y="29641"/>
                    <a:pt x="180627" y="23262"/>
                    <a:pt x="180213" y="21911"/>
                  </a:cubicBezTo>
                  <a:cubicBezTo>
                    <a:pt x="180182" y="21807"/>
                    <a:pt x="180065" y="21441"/>
                    <a:pt x="179688" y="21282"/>
                  </a:cubicBezTo>
                  <a:lnTo>
                    <a:pt x="179680" y="21273"/>
                  </a:lnTo>
                  <a:cubicBezTo>
                    <a:pt x="179634" y="21255"/>
                    <a:pt x="179582" y="21235"/>
                    <a:pt x="179520" y="21225"/>
                  </a:cubicBezTo>
                  <a:lnTo>
                    <a:pt x="179517" y="21227"/>
                  </a:lnTo>
                  <a:lnTo>
                    <a:pt x="179298" y="21208"/>
                  </a:lnTo>
                  <a:cubicBezTo>
                    <a:pt x="179248" y="21210"/>
                    <a:pt x="179189" y="21219"/>
                    <a:pt x="179145" y="21227"/>
                  </a:cubicBezTo>
                  <a:lnTo>
                    <a:pt x="179142" y="21238"/>
                  </a:lnTo>
                  <a:cubicBezTo>
                    <a:pt x="177623" y="21526"/>
                    <a:pt x="165275" y="27889"/>
                    <a:pt x="163019" y="29501"/>
                  </a:cubicBezTo>
                  <a:lnTo>
                    <a:pt x="163010" y="29507"/>
                  </a:lnTo>
                  <a:cubicBezTo>
                    <a:pt x="162285" y="30041"/>
                    <a:pt x="161655" y="30349"/>
                    <a:pt x="161278" y="30467"/>
                  </a:cubicBezTo>
                  <a:cubicBezTo>
                    <a:pt x="161113" y="29212"/>
                    <a:pt x="160942" y="25472"/>
                    <a:pt x="160942" y="21062"/>
                  </a:cubicBezTo>
                  <a:cubicBezTo>
                    <a:pt x="160942" y="15880"/>
                    <a:pt x="160685" y="11718"/>
                    <a:pt x="160136" y="10713"/>
                  </a:cubicBezTo>
                  <a:lnTo>
                    <a:pt x="160136" y="10717"/>
                  </a:lnTo>
                  <a:cubicBezTo>
                    <a:pt x="160081" y="10610"/>
                    <a:pt x="159975" y="10443"/>
                    <a:pt x="159791" y="10322"/>
                  </a:cubicBezTo>
                  <a:lnTo>
                    <a:pt x="159790" y="10334"/>
                  </a:lnTo>
                  <a:cubicBezTo>
                    <a:pt x="159611" y="10202"/>
                    <a:pt x="159414" y="10148"/>
                    <a:pt x="159239" y="10128"/>
                  </a:cubicBezTo>
                  <a:lnTo>
                    <a:pt x="159236" y="10140"/>
                  </a:lnTo>
                  <a:cubicBezTo>
                    <a:pt x="159185" y="10127"/>
                    <a:pt x="159110" y="10118"/>
                    <a:pt x="159060" y="10118"/>
                  </a:cubicBezTo>
                  <a:cubicBezTo>
                    <a:pt x="158102" y="10118"/>
                    <a:pt x="156625" y="10958"/>
                    <a:pt x="155408" y="11904"/>
                  </a:cubicBezTo>
                  <a:lnTo>
                    <a:pt x="155396" y="11917"/>
                  </a:lnTo>
                  <a:cubicBezTo>
                    <a:pt x="151381" y="15191"/>
                    <a:pt x="139985" y="24714"/>
                    <a:pt x="137850" y="26519"/>
                  </a:cubicBezTo>
                  <a:lnTo>
                    <a:pt x="137818" y="26549"/>
                  </a:lnTo>
                  <a:cubicBezTo>
                    <a:pt x="137090" y="27242"/>
                    <a:pt x="136773" y="27498"/>
                    <a:pt x="136618" y="27578"/>
                  </a:cubicBezTo>
                  <a:cubicBezTo>
                    <a:pt x="136536" y="27502"/>
                    <a:pt x="136386" y="27324"/>
                    <a:pt x="136094" y="26912"/>
                  </a:cubicBezTo>
                  <a:cubicBezTo>
                    <a:pt x="135602" y="26207"/>
                    <a:pt x="134245" y="22896"/>
                    <a:pt x="133180" y="19375"/>
                  </a:cubicBezTo>
                  <a:lnTo>
                    <a:pt x="133177" y="19368"/>
                  </a:lnTo>
                  <a:cubicBezTo>
                    <a:pt x="132165" y="16091"/>
                    <a:pt x="131018" y="12839"/>
                    <a:pt x="130583" y="12191"/>
                  </a:cubicBezTo>
                  <a:lnTo>
                    <a:pt x="130581" y="12203"/>
                  </a:lnTo>
                  <a:cubicBezTo>
                    <a:pt x="130573" y="12183"/>
                    <a:pt x="130566" y="12171"/>
                    <a:pt x="130560" y="12162"/>
                  </a:cubicBezTo>
                  <a:lnTo>
                    <a:pt x="130558" y="12165"/>
                  </a:lnTo>
                  <a:cubicBezTo>
                    <a:pt x="130300" y="11777"/>
                    <a:pt x="129361" y="9382"/>
                    <a:pt x="128449" y="6651"/>
                  </a:cubicBezTo>
                  <a:lnTo>
                    <a:pt x="128449" y="6655"/>
                  </a:lnTo>
                  <a:cubicBezTo>
                    <a:pt x="127747" y="4329"/>
                    <a:pt x="126707" y="2032"/>
                    <a:pt x="125841" y="1439"/>
                  </a:cubicBezTo>
                  <a:lnTo>
                    <a:pt x="125840" y="1449"/>
                  </a:lnTo>
                  <a:cubicBezTo>
                    <a:pt x="125698" y="1339"/>
                    <a:pt x="125479" y="1223"/>
                    <a:pt x="125204" y="1223"/>
                  </a:cubicBezTo>
                  <a:cubicBezTo>
                    <a:pt x="125042" y="1223"/>
                    <a:pt x="124883" y="1264"/>
                    <a:pt x="124765" y="1309"/>
                  </a:cubicBezTo>
                  <a:lnTo>
                    <a:pt x="124763" y="1321"/>
                  </a:lnTo>
                  <a:cubicBezTo>
                    <a:pt x="123843" y="1660"/>
                    <a:pt x="122637" y="3296"/>
                    <a:pt x="121773" y="4875"/>
                  </a:cubicBezTo>
                  <a:lnTo>
                    <a:pt x="121772" y="4882"/>
                  </a:lnTo>
                  <a:cubicBezTo>
                    <a:pt x="120797" y="6666"/>
                    <a:pt x="119898" y="8153"/>
                    <a:pt x="119689" y="8389"/>
                  </a:cubicBezTo>
                  <a:lnTo>
                    <a:pt x="119689" y="8399"/>
                  </a:lnTo>
                  <a:cubicBezTo>
                    <a:pt x="119671" y="8407"/>
                    <a:pt x="119648" y="8428"/>
                    <a:pt x="119641" y="8437"/>
                  </a:cubicBezTo>
                  <a:lnTo>
                    <a:pt x="119641" y="8441"/>
                  </a:lnTo>
                  <a:cubicBezTo>
                    <a:pt x="119280" y="8854"/>
                    <a:pt x="117807" y="11156"/>
                    <a:pt x="116329" y="13571"/>
                  </a:cubicBezTo>
                  <a:lnTo>
                    <a:pt x="116321" y="13580"/>
                  </a:lnTo>
                  <a:cubicBezTo>
                    <a:pt x="114682" y="16347"/>
                    <a:pt x="114130" y="17121"/>
                    <a:pt x="113846" y="17245"/>
                  </a:cubicBezTo>
                  <a:cubicBezTo>
                    <a:pt x="113777" y="17220"/>
                    <a:pt x="113615" y="17116"/>
                    <a:pt x="113240" y="16760"/>
                  </a:cubicBezTo>
                  <a:lnTo>
                    <a:pt x="113227" y="16752"/>
                  </a:lnTo>
                  <a:cubicBezTo>
                    <a:pt x="112496" y="16091"/>
                    <a:pt x="112043" y="15268"/>
                    <a:pt x="112008" y="15024"/>
                  </a:cubicBezTo>
                  <a:lnTo>
                    <a:pt x="112007" y="15026"/>
                  </a:lnTo>
                  <a:cubicBezTo>
                    <a:pt x="112007" y="14031"/>
                    <a:pt x="111125" y="13180"/>
                    <a:pt x="110370" y="12803"/>
                  </a:cubicBezTo>
                  <a:lnTo>
                    <a:pt x="110297" y="12773"/>
                  </a:lnTo>
                  <a:cubicBezTo>
                    <a:pt x="109843" y="12604"/>
                    <a:pt x="109561" y="12174"/>
                    <a:pt x="109561" y="11925"/>
                  </a:cubicBezTo>
                  <a:cubicBezTo>
                    <a:pt x="109561" y="11859"/>
                    <a:pt x="109556" y="11797"/>
                    <a:pt x="109547" y="11751"/>
                  </a:cubicBezTo>
                  <a:cubicBezTo>
                    <a:pt x="109422" y="10854"/>
                    <a:pt x="108026" y="8427"/>
                    <a:pt x="106570" y="6356"/>
                  </a:cubicBezTo>
                  <a:cubicBezTo>
                    <a:pt x="105121" y="4297"/>
                    <a:pt x="104016" y="2344"/>
                    <a:pt x="103861" y="1813"/>
                  </a:cubicBezTo>
                  <a:lnTo>
                    <a:pt x="103851" y="1816"/>
                  </a:lnTo>
                  <a:cubicBezTo>
                    <a:pt x="103851" y="1253"/>
                    <a:pt x="103636" y="640"/>
                    <a:pt x="103135" y="279"/>
                  </a:cubicBezTo>
                  <a:lnTo>
                    <a:pt x="103135" y="282"/>
                  </a:lnTo>
                  <a:cubicBezTo>
                    <a:pt x="102897" y="103"/>
                    <a:pt x="102607" y="0"/>
                    <a:pt x="102287" y="0"/>
                  </a:cubicBezTo>
                  <a:close/>
                </a:path>
              </a:pathLst>
            </a:custGeom>
            <a:solidFill>
              <a:srgbClr val="FFB70D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6B8ABB0-3A5A-7F44-25B7-0EFCD8B8360C}"/>
                </a:ext>
              </a:extLst>
            </p:cNvPr>
            <p:cNvSpPr/>
            <p:nvPr/>
          </p:nvSpPr>
          <p:spPr>
            <a:xfrm>
              <a:off x="7588104" y="3181477"/>
              <a:ext cx="129701" cy="131129"/>
            </a:xfrm>
            <a:custGeom>
              <a:avLst/>
              <a:gdLst>
                <a:gd name="connsiteX0" fmla="*/ 65749 w 129701"/>
                <a:gd name="connsiteY0" fmla="*/ 0 h 131129"/>
                <a:gd name="connsiteX1" fmla="*/ 45572 w 129701"/>
                <a:gd name="connsiteY1" fmla="*/ 2898 h 131129"/>
                <a:gd name="connsiteX2" fmla="*/ 45572 w 129701"/>
                <a:gd name="connsiteY2" fmla="*/ 2901 h 131129"/>
                <a:gd name="connsiteX3" fmla="*/ 42583 w 129701"/>
                <a:gd name="connsiteY3" fmla="*/ 4030 h 131129"/>
                <a:gd name="connsiteX4" fmla="*/ 42553 w 129701"/>
                <a:gd name="connsiteY4" fmla="*/ 4036 h 131129"/>
                <a:gd name="connsiteX5" fmla="*/ 34478 w 129701"/>
                <a:gd name="connsiteY5" fmla="*/ 7504 h 131129"/>
                <a:gd name="connsiteX6" fmla="*/ 30992 w 129701"/>
                <a:gd name="connsiteY6" fmla="*/ 9413 h 131129"/>
                <a:gd name="connsiteX7" fmla="*/ 9453 w 129701"/>
                <a:gd name="connsiteY7" fmla="*/ 30953 h 131129"/>
                <a:gd name="connsiteX8" fmla="*/ 7542 w 129701"/>
                <a:gd name="connsiteY8" fmla="*/ 34444 h 131129"/>
                <a:gd name="connsiteX9" fmla="*/ 7541 w 129701"/>
                <a:gd name="connsiteY9" fmla="*/ 34455 h 131129"/>
                <a:gd name="connsiteX10" fmla="*/ 7455 w 129701"/>
                <a:gd name="connsiteY10" fmla="*/ 34545 h 131129"/>
                <a:gd name="connsiteX11" fmla="*/ 7454 w 129701"/>
                <a:gd name="connsiteY11" fmla="*/ 34547 h 131129"/>
                <a:gd name="connsiteX12" fmla="*/ 5033 w 129701"/>
                <a:gd name="connsiteY12" fmla="*/ 39556 h 131129"/>
                <a:gd name="connsiteX13" fmla="*/ 5033 w 129701"/>
                <a:gd name="connsiteY13" fmla="*/ 39567 h 131129"/>
                <a:gd name="connsiteX14" fmla="*/ 4360 w 129701"/>
                <a:gd name="connsiteY14" fmla="*/ 41101 h 131129"/>
                <a:gd name="connsiteX15" fmla="*/ 3716 w 129701"/>
                <a:gd name="connsiteY15" fmla="*/ 42584 h 131129"/>
                <a:gd name="connsiteX16" fmla="*/ 3713 w 129701"/>
                <a:gd name="connsiteY16" fmla="*/ 42586 h 131129"/>
                <a:gd name="connsiteX17" fmla="*/ 2405 w 129701"/>
                <a:gd name="connsiteY17" fmla="*/ 45713 h 131129"/>
                <a:gd name="connsiteX18" fmla="*/ 2402 w 129701"/>
                <a:gd name="connsiteY18" fmla="*/ 45715 h 131129"/>
                <a:gd name="connsiteX19" fmla="*/ 910 w 129701"/>
                <a:gd name="connsiteY19" fmla="*/ 79167 h 131129"/>
                <a:gd name="connsiteX20" fmla="*/ 7778 w 129701"/>
                <a:gd name="connsiteY20" fmla="*/ 96532 h 131129"/>
                <a:gd name="connsiteX21" fmla="*/ 7778 w 129701"/>
                <a:gd name="connsiteY21" fmla="*/ 96543 h 131129"/>
                <a:gd name="connsiteX22" fmla="*/ 10667 w 129701"/>
                <a:gd name="connsiteY22" fmla="*/ 101747 h 131129"/>
                <a:gd name="connsiteX23" fmla="*/ 10673 w 129701"/>
                <a:gd name="connsiteY23" fmla="*/ 101759 h 131129"/>
                <a:gd name="connsiteX24" fmla="*/ 31960 w 129701"/>
                <a:gd name="connsiteY24" fmla="*/ 121832 h 131129"/>
                <a:gd name="connsiteX25" fmla="*/ 31960 w 129701"/>
                <a:gd name="connsiteY25" fmla="*/ 121844 h 131129"/>
                <a:gd name="connsiteX26" fmla="*/ 38505 w 129701"/>
                <a:gd name="connsiteY26" fmla="*/ 124606 h 131129"/>
                <a:gd name="connsiteX27" fmla="*/ 38511 w 129701"/>
                <a:gd name="connsiteY27" fmla="*/ 124617 h 131129"/>
                <a:gd name="connsiteX28" fmla="*/ 38588 w 129701"/>
                <a:gd name="connsiteY28" fmla="*/ 124606 h 131129"/>
                <a:gd name="connsiteX29" fmla="*/ 39344 w 129701"/>
                <a:gd name="connsiteY29" fmla="*/ 124909 h 131129"/>
                <a:gd name="connsiteX30" fmla="*/ 39344 w 129701"/>
                <a:gd name="connsiteY30" fmla="*/ 124920 h 131129"/>
                <a:gd name="connsiteX31" fmla="*/ 39651 w 129701"/>
                <a:gd name="connsiteY31" fmla="*/ 125360 h 131129"/>
                <a:gd name="connsiteX32" fmla="*/ 39652 w 129701"/>
                <a:gd name="connsiteY32" fmla="*/ 125364 h 131129"/>
                <a:gd name="connsiteX33" fmla="*/ 55876 w 129701"/>
                <a:gd name="connsiteY33" fmla="*/ 129501 h 131129"/>
                <a:gd name="connsiteX34" fmla="*/ 58431 w 129701"/>
                <a:gd name="connsiteY34" fmla="*/ 129966 h 131129"/>
                <a:gd name="connsiteX35" fmla="*/ 58423 w 129701"/>
                <a:gd name="connsiteY35" fmla="*/ 129977 h 131129"/>
                <a:gd name="connsiteX36" fmla="*/ 58784 w 129701"/>
                <a:gd name="connsiteY36" fmla="*/ 130312 h 131129"/>
                <a:gd name="connsiteX37" fmla="*/ 64767 w 129701"/>
                <a:gd name="connsiteY37" fmla="*/ 131129 h 131129"/>
                <a:gd name="connsiteX38" fmla="*/ 70748 w 129701"/>
                <a:gd name="connsiteY38" fmla="*/ 130312 h 131129"/>
                <a:gd name="connsiteX39" fmla="*/ 71100 w 129701"/>
                <a:gd name="connsiteY39" fmla="*/ 129983 h 131129"/>
                <a:gd name="connsiteX40" fmla="*/ 71089 w 129701"/>
                <a:gd name="connsiteY40" fmla="*/ 129986 h 131129"/>
                <a:gd name="connsiteX41" fmla="*/ 74064 w 129701"/>
                <a:gd name="connsiteY41" fmla="*/ 129501 h 131129"/>
                <a:gd name="connsiteX42" fmla="*/ 94471 w 129701"/>
                <a:gd name="connsiteY42" fmla="*/ 123623 h 131129"/>
                <a:gd name="connsiteX43" fmla="*/ 94471 w 129701"/>
                <a:gd name="connsiteY43" fmla="*/ 123629 h 131129"/>
                <a:gd name="connsiteX44" fmla="*/ 124102 w 129701"/>
                <a:gd name="connsiteY44" fmla="*/ 93141 h 131129"/>
                <a:gd name="connsiteX45" fmla="*/ 124100 w 129701"/>
                <a:gd name="connsiteY45" fmla="*/ 93144 h 131129"/>
                <a:gd name="connsiteX46" fmla="*/ 126056 w 129701"/>
                <a:gd name="connsiteY46" fmla="*/ 88908 h 131129"/>
                <a:gd name="connsiteX47" fmla="*/ 126056 w 129701"/>
                <a:gd name="connsiteY47" fmla="*/ 88912 h 131129"/>
                <a:gd name="connsiteX48" fmla="*/ 126112 w 129701"/>
                <a:gd name="connsiteY48" fmla="*/ 88848 h 131129"/>
                <a:gd name="connsiteX49" fmla="*/ 129701 w 129701"/>
                <a:gd name="connsiteY49" fmla="*/ 65959 h 131129"/>
                <a:gd name="connsiteX50" fmla="*/ 129701 w 129701"/>
                <a:gd name="connsiteY50" fmla="*/ 65950 h 131129"/>
                <a:gd name="connsiteX51" fmla="*/ 125720 w 129701"/>
                <a:gd name="connsiteY51" fmla="*/ 41337 h 131129"/>
                <a:gd name="connsiteX52" fmla="*/ 125720 w 129701"/>
                <a:gd name="connsiteY52" fmla="*/ 41340 h 131129"/>
                <a:gd name="connsiteX53" fmla="*/ 123833 w 129701"/>
                <a:gd name="connsiteY53" fmla="*/ 36671 h 131129"/>
                <a:gd name="connsiteX54" fmla="*/ 123829 w 129701"/>
                <a:gd name="connsiteY54" fmla="*/ 36674 h 131129"/>
                <a:gd name="connsiteX55" fmla="*/ 123793 w 129701"/>
                <a:gd name="connsiteY55" fmla="*/ 36401 h 131129"/>
                <a:gd name="connsiteX56" fmla="*/ 123793 w 129701"/>
                <a:gd name="connsiteY56" fmla="*/ 36412 h 131129"/>
                <a:gd name="connsiteX57" fmla="*/ 120849 w 129701"/>
                <a:gd name="connsiteY57" fmla="*/ 31362 h 131129"/>
                <a:gd name="connsiteX58" fmla="*/ 120848 w 129701"/>
                <a:gd name="connsiteY58" fmla="*/ 31372 h 131129"/>
                <a:gd name="connsiteX59" fmla="*/ 120842 w 129701"/>
                <a:gd name="connsiteY59" fmla="*/ 31350 h 131129"/>
                <a:gd name="connsiteX60" fmla="*/ 120838 w 129701"/>
                <a:gd name="connsiteY60" fmla="*/ 31346 h 131129"/>
                <a:gd name="connsiteX61" fmla="*/ 118136 w 129701"/>
                <a:gd name="connsiteY61" fmla="*/ 27128 h 131129"/>
                <a:gd name="connsiteX62" fmla="*/ 118115 w 129701"/>
                <a:gd name="connsiteY62" fmla="*/ 27138 h 131129"/>
                <a:gd name="connsiteX63" fmla="*/ 117961 w 129701"/>
                <a:gd name="connsiteY63" fmla="*/ 26729 h 131129"/>
                <a:gd name="connsiteX64" fmla="*/ 117961 w 129701"/>
                <a:gd name="connsiteY64" fmla="*/ 26740 h 131129"/>
                <a:gd name="connsiteX65" fmla="*/ 111782 w 129701"/>
                <a:gd name="connsiteY65" fmla="*/ 20236 h 131129"/>
                <a:gd name="connsiteX66" fmla="*/ 111780 w 129701"/>
                <a:gd name="connsiteY66" fmla="*/ 20232 h 131129"/>
                <a:gd name="connsiteX67" fmla="*/ 88829 w 129701"/>
                <a:gd name="connsiteY67" fmla="*/ 4564 h 131129"/>
                <a:gd name="connsiteX68" fmla="*/ 83124 w 129701"/>
                <a:gd name="connsiteY68" fmla="*/ 2365 h 131129"/>
                <a:gd name="connsiteX69" fmla="*/ 82709 w 129701"/>
                <a:gd name="connsiteY69" fmla="*/ 2988 h 131129"/>
                <a:gd name="connsiteX70" fmla="*/ 83089 w 129701"/>
                <a:gd name="connsiteY70" fmla="*/ 2343 h 131129"/>
                <a:gd name="connsiteX71" fmla="*/ 83025 w 129701"/>
                <a:gd name="connsiteY71" fmla="*/ 2308 h 131129"/>
                <a:gd name="connsiteX72" fmla="*/ 83025 w 129701"/>
                <a:gd name="connsiteY72" fmla="*/ 2318 h 131129"/>
                <a:gd name="connsiteX73" fmla="*/ 77219 w 129701"/>
                <a:gd name="connsiteY73" fmla="*/ 865 h 131129"/>
                <a:gd name="connsiteX74" fmla="*/ 77215 w 129701"/>
                <a:gd name="connsiteY74" fmla="*/ 863 h 131129"/>
                <a:gd name="connsiteX75" fmla="*/ 65749 w 129701"/>
                <a:gd name="connsiteY75" fmla="*/ 0 h 13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29701" h="131129">
                  <a:moveTo>
                    <a:pt x="65749" y="0"/>
                  </a:moveTo>
                  <a:cubicBezTo>
                    <a:pt x="57718" y="0"/>
                    <a:pt x="49102" y="1019"/>
                    <a:pt x="45572" y="2898"/>
                  </a:cubicBezTo>
                  <a:lnTo>
                    <a:pt x="45572" y="2901"/>
                  </a:lnTo>
                  <a:cubicBezTo>
                    <a:pt x="44234" y="3565"/>
                    <a:pt x="42943" y="4030"/>
                    <a:pt x="42583" y="4030"/>
                  </a:cubicBezTo>
                  <a:lnTo>
                    <a:pt x="42553" y="4036"/>
                  </a:lnTo>
                  <a:cubicBezTo>
                    <a:pt x="41259" y="4057"/>
                    <a:pt x="35357" y="6640"/>
                    <a:pt x="34478" y="7504"/>
                  </a:cubicBezTo>
                  <a:cubicBezTo>
                    <a:pt x="34231" y="7709"/>
                    <a:pt x="32759" y="8530"/>
                    <a:pt x="30992" y="9413"/>
                  </a:cubicBezTo>
                  <a:cubicBezTo>
                    <a:pt x="26606" y="11606"/>
                    <a:pt x="11644" y="26570"/>
                    <a:pt x="9453" y="30953"/>
                  </a:cubicBezTo>
                  <a:cubicBezTo>
                    <a:pt x="8564" y="32734"/>
                    <a:pt x="7746" y="34206"/>
                    <a:pt x="7542" y="34444"/>
                  </a:cubicBezTo>
                  <a:lnTo>
                    <a:pt x="7541" y="34455"/>
                  </a:lnTo>
                  <a:cubicBezTo>
                    <a:pt x="7504" y="34483"/>
                    <a:pt x="7473" y="34521"/>
                    <a:pt x="7455" y="34545"/>
                  </a:cubicBezTo>
                  <a:lnTo>
                    <a:pt x="7454" y="34547"/>
                  </a:lnTo>
                  <a:cubicBezTo>
                    <a:pt x="7082" y="35034"/>
                    <a:pt x="6027" y="37258"/>
                    <a:pt x="5033" y="39556"/>
                  </a:cubicBezTo>
                  <a:lnTo>
                    <a:pt x="5033" y="39567"/>
                  </a:lnTo>
                  <a:cubicBezTo>
                    <a:pt x="4898" y="39866"/>
                    <a:pt x="4497" y="40781"/>
                    <a:pt x="4360" y="41101"/>
                  </a:cubicBezTo>
                  <a:cubicBezTo>
                    <a:pt x="3920" y="42110"/>
                    <a:pt x="4140" y="41602"/>
                    <a:pt x="3716" y="42584"/>
                  </a:cubicBezTo>
                  <a:lnTo>
                    <a:pt x="3713" y="42586"/>
                  </a:lnTo>
                  <a:cubicBezTo>
                    <a:pt x="3121" y="43959"/>
                    <a:pt x="2608" y="45155"/>
                    <a:pt x="2405" y="45713"/>
                  </a:cubicBezTo>
                  <a:lnTo>
                    <a:pt x="2402" y="45715"/>
                  </a:lnTo>
                  <a:cubicBezTo>
                    <a:pt x="49" y="51191"/>
                    <a:pt x="-820" y="71499"/>
                    <a:pt x="910" y="79167"/>
                  </a:cubicBezTo>
                  <a:cubicBezTo>
                    <a:pt x="1987" y="84133"/>
                    <a:pt x="5441" y="92857"/>
                    <a:pt x="7778" y="96532"/>
                  </a:cubicBezTo>
                  <a:lnTo>
                    <a:pt x="7778" y="96543"/>
                  </a:lnTo>
                  <a:cubicBezTo>
                    <a:pt x="8742" y="98057"/>
                    <a:pt x="10032" y="100393"/>
                    <a:pt x="10667" y="101747"/>
                  </a:cubicBezTo>
                  <a:lnTo>
                    <a:pt x="10673" y="101759"/>
                  </a:lnTo>
                  <a:cubicBezTo>
                    <a:pt x="12883" y="106263"/>
                    <a:pt x="26398" y="118924"/>
                    <a:pt x="31960" y="121832"/>
                  </a:cubicBezTo>
                  <a:lnTo>
                    <a:pt x="31960" y="121844"/>
                  </a:lnTo>
                  <a:cubicBezTo>
                    <a:pt x="34619" y="123237"/>
                    <a:pt x="37587" y="124548"/>
                    <a:pt x="38505" y="124606"/>
                  </a:cubicBezTo>
                  <a:lnTo>
                    <a:pt x="38511" y="124617"/>
                  </a:lnTo>
                  <a:cubicBezTo>
                    <a:pt x="38530" y="124606"/>
                    <a:pt x="38569" y="124606"/>
                    <a:pt x="38588" y="124606"/>
                  </a:cubicBezTo>
                  <a:cubicBezTo>
                    <a:pt x="39093" y="124606"/>
                    <a:pt x="39328" y="124864"/>
                    <a:pt x="39344" y="124909"/>
                  </a:cubicBezTo>
                  <a:lnTo>
                    <a:pt x="39344" y="124920"/>
                  </a:lnTo>
                  <a:cubicBezTo>
                    <a:pt x="39417" y="125131"/>
                    <a:pt x="39564" y="125282"/>
                    <a:pt x="39651" y="125360"/>
                  </a:cubicBezTo>
                  <a:lnTo>
                    <a:pt x="39652" y="125364"/>
                  </a:lnTo>
                  <a:cubicBezTo>
                    <a:pt x="41080" y="126660"/>
                    <a:pt x="52399" y="129501"/>
                    <a:pt x="55876" y="129501"/>
                  </a:cubicBezTo>
                  <a:cubicBezTo>
                    <a:pt x="57219" y="129501"/>
                    <a:pt x="58239" y="129788"/>
                    <a:pt x="58431" y="129966"/>
                  </a:cubicBezTo>
                  <a:lnTo>
                    <a:pt x="58423" y="129977"/>
                  </a:lnTo>
                  <a:cubicBezTo>
                    <a:pt x="58535" y="130144"/>
                    <a:pt x="58685" y="130251"/>
                    <a:pt x="58784" y="130312"/>
                  </a:cubicBezTo>
                  <a:cubicBezTo>
                    <a:pt x="59595" y="130815"/>
                    <a:pt x="62220" y="131129"/>
                    <a:pt x="64767" y="131129"/>
                  </a:cubicBezTo>
                  <a:cubicBezTo>
                    <a:pt x="67313" y="131129"/>
                    <a:pt x="69939" y="130815"/>
                    <a:pt x="70748" y="130312"/>
                  </a:cubicBezTo>
                  <a:cubicBezTo>
                    <a:pt x="70844" y="130253"/>
                    <a:pt x="70986" y="130152"/>
                    <a:pt x="71100" y="129983"/>
                  </a:cubicBezTo>
                  <a:lnTo>
                    <a:pt x="71089" y="129986"/>
                  </a:lnTo>
                  <a:cubicBezTo>
                    <a:pt x="71313" y="129788"/>
                    <a:pt x="72488" y="129501"/>
                    <a:pt x="74064" y="129501"/>
                  </a:cubicBezTo>
                  <a:cubicBezTo>
                    <a:pt x="78786" y="129501"/>
                    <a:pt x="88853" y="126599"/>
                    <a:pt x="94471" y="123623"/>
                  </a:cubicBezTo>
                  <a:lnTo>
                    <a:pt x="94471" y="123629"/>
                  </a:lnTo>
                  <a:cubicBezTo>
                    <a:pt x="106909" y="117201"/>
                    <a:pt x="119862" y="103863"/>
                    <a:pt x="124102" y="93141"/>
                  </a:cubicBezTo>
                  <a:lnTo>
                    <a:pt x="124100" y="93144"/>
                  </a:lnTo>
                  <a:cubicBezTo>
                    <a:pt x="124942" y="91044"/>
                    <a:pt x="125764" y="89223"/>
                    <a:pt x="126056" y="88908"/>
                  </a:cubicBezTo>
                  <a:lnTo>
                    <a:pt x="126056" y="88912"/>
                  </a:lnTo>
                  <a:lnTo>
                    <a:pt x="126112" y="88848"/>
                  </a:lnTo>
                  <a:cubicBezTo>
                    <a:pt x="127938" y="86563"/>
                    <a:pt x="129622" y="74678"/>
                    <a:pt x="129701" y="65959"/>
                  </a:cubicBezTo>
                  <a:lnTo>
                    <a:pt x="129701" y="65950"/>
                  </a:lnTo>
                  <a:cubicBezTo>
                    <a:pt x="129701" y="54981"/>
                    <a:pt x="128558" y="47519"/>
                    <a:pt x="125720" y="41337"/>
                  </a:cubicBezTo>
                  <a:lnTo>
                    <a:pt x="125720" y="41340"/>
                  </a:lnTo>
                  <a:cubicBezTo>
                    <a:pt x="124704" y="39075"/>
                    <a:pt x="123926" y="37141"/>
                    <a:pt x="123833" y="36671"/>
                  </a:cubicBezTo>
                  <a:lnTo>
                    <a:pt x="123829" y="36674"/>
                  </a:lnTo>
                  <a:cubicBezTo>
                    <a:pt x="123829" y="36562"/>
                    <a:pt x="123807" y="36464"/>
                    <a:pt x="123793" y="36401"/>
                  </a:cubicBezTo>
                  <a:lnTo>
                    <a:pt x="123793" y="36412"/>
                  </a:lnTo>
                  <a:cubicBezTo>
                    <a:pt x="123610" y="35656"/>
                    <a:pt x="122267" y="33452"/>
                    <a:pt x="120849" y="31362"/>
                  </a:cubicBezTo>
                  <a:lnTo>
                    <a:pt x="120848" y="31372"/>
                  </a:lnTo>
                  <a:lnTo>
                    <a:pt x="120842" y="31350"/>
                  </a:lnTo>
                  <a:lnTo>
                    <a:pt x="120838" y="31346"/>
                  </a:lnTo>
                  <a:cubicBezTo>
                    <a:pt x="119472" y="29335"/>
                    <a:pt x="118390" y="27641"/>
                    <a:pt x="118136" y="27128"/>
                  </a:cubicBezTo>
                  <a:lnTo>
                    <a:pt x="118115" y="27138"/>
                  </a:lnTo>
                  <a:cubicBezTo>
                    <a:pt x="118091" y="26920"/>
                    <a:pt x="117980" y="26752"/>
                    <a:pt x="117961" y="26729"/>
                  </a:cubicBezTo>
                  <a:lnTo>
                    <a:pt x="117961" y="26740"/>
                  </a:lnTo>
                  <a:cubicBezTo>
                    <a:pt x="117594" y="26184"/>
                    <a:pt x="114884" y="23338"/>
                    <a:pt x="111782" y="20236"/>
                  </a:cubicBezTo>
                  <a:lnTo>
                    <a:pt x="111780" y="20232"/>
                  </a:lnTo>
                  <a:cubicBezTo>
                    <a:pt x="104314" y="12850"/>
                    <a:pt x="95825" y="6982"/>
                    <a:pt x="88829" y="4564"/>
                  </a:cubicBezTo>
                  <a:cubicBezTo>
                    <a:pt x="85988" y="3561"/>
                    <a:pt x="83512" y="2621"/>
                    <a:pt x="83124" y="2365"/>
                  </a:cubicBezTo>
                  <a:lnTo>
                    <a:pt x="82709" y="2988"/>
                  </a:lnTo>
                  <a:lnTo>
                    <a:pt x="83089" y="2343"/>
                  </a:lnTo>
                  <a:cubicBezTo>
                    <a:pt x="83080" y="2338"/>
                    <a:pt x="83059" y="2324"/>
                    <a:pt x="83025" y="2308"/>
                  </a:cubicBezTo>
                  <a:lnTo>
                    <a:pt x="83025" y="2318"/>
                  </a:lnTo>
                  <a:cubicBezTo>
                    <a:pt x="82412" y="1987"/>
                    <a:pt x="79723" y="1333"/>
                    <a:pt x="77219" y="865"/>
                  </a:cubicBezTo>
                  <a:lnTo>
                    <a:pt x="77215" y="863"/>
                  </a:lnTo>
                  <a:cubicBezTo>
                    <a:pt x="73973" y="273"/>
                    <a:pt x="69904" y="0"/>
                    <a:pt x="65749" y="0"/>
                  </a:cubicBezTo>
                  <a:close/>
                </a:path>
              </a:pathLst>
            </a:custGeom>
            <a:solidFill>
              <a:srgbClr val="FFB70D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33DA902-6D18-6090-57DC-DB7BA13925ED}"/>
                </a:ext>
              </a:extLst>
            </p:cNvPr>
            <p:cNvSpPr/>
            <p:nvPr/>
          </p:nvSpPr>
          <p:spPr>
            <a:xfrm>
              <a:off x="7540011" y="2999619"/>
              <a:ext cx="225660" cy="360662"/>
            </a:xfrm>
            <a:custGeom>
              <a:avLst/>
              <a:gdLst>
                <a:gd name="connsiteX0" fmla="*/ 206125 w 225660"/>
                <a:gd name="connsiteY0" fmla="*/ 228798 h 360662"/>
                <a:gd name="connsiteX1" fmla="*/ 206839 w 225660"/>
                <a:gd name="connsiteY1" fmla="*/ 228651 h 360662"/>
                <a:gd name="connsiteX2" fmla="*/ 206811 w 225660"/>
                <a:gd name="connsiteY2" fmla="*/ 228562 h 360662"/>
                <a:gd name="connsiteX3" fmla="*/ 206811 w 225660"/>
                <a:gd name="connsiteY3" fmla="*/ 228573 h 360662"/>
                <a:gd name="connsiteX4" fmla="*/ 206123 w 225660"/>
                <a:gd name="connsiteY4" fmla="*/ 228792 h 360662"/>
                <a:gd name="connsiteX5" fmla="*/ 206101 w 225660"/>
                <a:gd name="connsiteY5" fmla="*/ 228802 h 360662"/>
                <a:gd name="connsiteX6" fmla="*/ 206101 w 225660"/>
                <a:gd name="connsiteY6" fmla="*/ 228798 h 360662"/>
                <a:gd name="connsiteX7" fmla="*/ 111276 w 225660"/>
                <a:gd name="connsiteY7" fmla="*/ 318142 h 360662"/>
                <a:gd name="connsiteX8" fmla="*/ 135871 w 225660"/>
                <a:gd name="connsiteY8" fmla="*/ 314762 h 360662"/>
                <a:gd name="connsiteX9" fmla="*/ 135883 w 225660"/>
                <a:gd name="connsiteY9" fmla="*/ 314755 h 360662"/>
                <a:gd name="connsiteX10" fmla="*/ 137347 w 225660"/>
                <a:gd name="connsiteY10" fmla="*/ 314146 h 360662"/>
                <a:gd name="connsiteX11" fmla="*/ 140177 w 225660"/>
                <a:gd name="connsiteY11" fmla="*/ 312973 h 360662"/>
                <a:gd name="connsiteX12" fmla="*/ 140175 w 225660"/>
                <a:gd name="connsiteY12" fmla="*/ 312968 h 360662"/>
                <a:gd name="connsiteX13" fmla="*/ 142821 w 225660"/>
                <a:gd name="connsiteY13" fmla="*/ 311894 h 360662"/>
                <a:gd name="connsiteX14" fmla="*/ 142821 w 225660"/>
                <a:gd name="connsiteY14" fmla="*/ 311892 h 360662"/>
                <a:gd name="connsiteX15" fmla="*/ 157756 w 225660"/>
                <a:gd name="connsiteY15" fmla="*/ 302997 h 360662"/>
                <a:gd name="connsiteX16" fmla="*/ 157756 w 225660"/>
                <a:gd name="connsiteY16" fmla="*/ 303008 h 360662"/>
                <a:gd name="connsiteX17" fmla="*/ 180686 w 225660"/>
                <a:gd name="connsiteY17" fmla="*/ 269158 h 360662"/>
                <a:gd name="connsiteX18" fmla="*/ 180686 w 225660"/>
                <a:gd name="connsiteY18" fmla="*/ 269170 h 360662"/>
                <a:gd name="connsiteX19" fmla="*/ 182902 w 225660"/>
                <a:gd name="connsiteY19" fmla="*/ 261599 h 360662"/>
                <a:gd name="connsiteX20" fmla="*/ 182900 w 225660"/>
                <a:gd name="connsiteY20" fmla="*/ 261597 h 360662"/>
                <a:gd name="connsiteX21" fmla="*/ 183750 w 225660"/>
                <a:gd name="connsiteY21" fmla="*/ 246369 h 360662"/>
                <a:gd name="connsiteX22" fmla="*/ 183750 w 225660"/>
                <a:gd name="connsiteY22" fmla="*/ 246366 h 360662"/>
                <a:gd name="connsiteX23" fmla="*/ 181169 w 225660"/>
                <a:gd name="connsiteY23" fmla="*/ 228152 h 360662"/>
                <a:gd name="connsiteX24" fmla="*/ 181169 w 225660"/>
                <a:gd name="connsiteY24" fmla="*/ 228164 h 360662"/>
                <a:gd name="connsiteX25" fmla="*/ 156605 w 225660"/>
                <a:gd name="connsiteY25" fmla="*/ 192304 h 360662"/>
                <a:gd name="connsiteX26" fmla="*/ 156602 w 225660"/>
                <a:gd name="connsiteY26" fmla="*/ 192301 h 360662"/>
                <a:gd name="connsiteX27" fmla="*/ 150206 w 225660"/>
                <a:gd name="connsiteY27" fmla="*/ 187732 h 360662"/>
                <a:gd name="connsiteX28" fmla="*/ 150184 w 225660"/>
                <a:gd name="connsiteY28" fmla="*/ 187729 h 360662"/>
                <a:gd name="connsiteX29" fmla="*/ 150078 w 225660"/>
                <a:gd name="connsiteY29" fmla="*/ 187718 h 360662"/>
                <a:gd name="connsiteX30" fmla="*/ 150075 w 225660"/>
                <a:gd name="connsiteY30" fmla="*/ 187712 h 360662"/>
                <a:gd name="connsiteX31" fmla="*/ 145355 w 225660"/>
                <a:gd name="connsiteY31" fmla="*/ 185358 h 360662"/>
                <a:gd name="connsiteX32" fmla="*/ 145347 w 225660"/>
                <a:gd name="connsiteY32" fmla="*/ 185352 h 360662"/>
                <a:gd name="connsiteX33" fmla="*/ 136703 w 225660"/>
                <a:gd name="connsiteY33" fmla="*/ 181598 h 360662"/>
                <a:gd name="connsiteX34" fmla="*/ 136701 w 225660"/>
                <a:gd name="connsiteY34" fmla="*/ 181591 h 360662"/>
                <a:gd name="connsiteX35" fmla="*/ 130222 w 225660"/>
                <a:gd name="connsiteY35" fmla="*/ 179349 h 360662"/>
                <a:gd name="connsiteX36" fmla="*/ 130216 w 225660"/>
                <a:gd name="connsiteY36" fmla="*/ 179345 h 360662"/>
                <a:gd name="connsiteX37" fmla="*/ 113901 w 225660"/>
                <a:gd name="connsiteY37" fmla="*/ 177494 h 360662"/>
                <a:gd name="connsiteX38" fmla="*/ 105210 w 225660"/>
                <a:gd name="connsiteY38" fmla="*/ 177966 h 360662"/>
                <a:gd name="connsiteX39" fmla="*/ 105204 w 225660"/>
                <a:gd name="connsiteY39" fmla="*/ 177967 h 360662"/>
                <a:gd name="connsiteX40" fmla="*/ 105184 w 225660"/>
                <a:gd name="connsiteY40" fmla="*/ 177978 h 360662"/>
                <a:gd name="connsiteX41" fmla="*/ 96584 w 225660"/>
                <a:gd name="connsiteY41" fmla="*/ 179393 h 360662"/>
                <a:gd name="connsiteX42" fmla="*/ 96570 w 225660"/>
                <a:gd name="connsiteY42" fmla="*/ 179392 h 360662"/>
                <a:gd name="connsiteX43" fmla="*/ 91858 w 225660"/>
                <a:gd name="connsiteY43" fmla="*/ 181132 h 360662"/>
                <a:gd name="connsiteX44" fmla="*/ 91858 w 225660"/>
                <a:gd name="connsiteY44" fmla="*/ 181130 h 360662"/>
                <a:gd name="connsiteX45" fmla="*/ 76195 w 225660"/>
                <a:gd name="connsiteY45" fmla="*/ 188417 h 360662"/>
                <a:gd name="connsiteX46" fmla="*/ 76181 w 225660"/>
                <a:gd name="connsiteY46" fmla="*/ 188415 h 360662"/>
                <a:gd name="connsiteX47" fmla="*/ 76026 w 225660"/>
                <a:gd name="connsiteY47" fmla="*/ 188648 h 360662"/>
                <a:gd name="connsiteX48" fmla="*/ 76026 w 225660"/>
                <a:gd name="connsiteY48" fmla="*/ 188659 h 360662"/>
                <a:gd name="connsiteX49" fmla="*/ 72530 w 225660"/>
                <a:gd name="connsiteY49" fmla="*/ 190942 h 360662"/>
                <a:gd name="connsiteX50" fmla="*/ 72497 w 225660"/>
                <a:gd name="connsiteY50" fmla="*/ 190958 h 360662"/>
                <a:gd name="connsiteX51" fmla="*/ 54571 w 225660"/>
                <a:gd name="connsiteY51" fmla="*/ 209164 h 360662"/>
                <a:gd name="connsiteX52" fmla="*/ 54571 w 225660"/>
                <a:gd name="connsiteY52" fmla="*/ 209174 h 360662"/>
                <a:gd name="connsiteX53" fmla="*/ 51727 w 225660"/>
                <a:gd name="connsiteY53" fmla="*/ 214697 h 360662"/>
                <a:gd name="connsiteX54" fmla="*/ 51720 w 225660"/>
                <a:gd name="connsiteY54" fmla="*/ 214704 h 360662"/>
                <a:gd name="connsiteX55" fmla="*/ 43912 w 225660"/>
                <a:gd name="connsiteY55" fmla="*/ 248610 h 360662"/>
                <a:gd name="connsiteX56" fmla="*/ 47126 w 225660"/>
                <a:gd name="connsiteY56" fmla="*/ 271160 h 360662"/>
                <a:gd name="connsiteX57" fmla="*/ 47129 w 225660"/>
                <a:gd name="connsiteY57" fmla="*/ 271168 h 360662"/>
                <a:gd name="connsiteX58" fmla="*/ 52269 w 225660"/>
                <a:gd name="connsiteY58" fmla="*/ 282732 h 360662"/>
                <a:gd name="connsiteX59" fmla="*/ 52247 w 225660"/>
                <a:gd name="connsiteY59" fmla="*/ 282731 h 360662"/>
                <a:gd name="connsiteX60" fmla="*/ 52271 w 225660"/>
                <a:gd name="connsiteY60" fmla="*/ 282743 h 360662"/>
                <a:gd name="connsiteX61" fmla="*/ 52312 w 225660"/>
                <a:gd name="connsiteY61" fmla="*/ 282785 h 360662"/>
                <a:gd name="connsiteX62" fmla="*/ 53953 w 225660"/>
                <a:gd name="connsiteY62" fmla="*/ 285528 h 360662"/>
                <a:gd name="connsiteX63" fmla="*/ 53959 w 225660"/>
                <a:gd name="connsiteY63" fmla="*/ 285541 h 360662"/>
                <a:gd name="connsiteX64" fmla="*/ 76399 w 225660"/>
                <a:gd name="connsiteY64" fmla="*/ 307958 h 360662"/>
                <a:gd name="connsiteX65" fmla="*/ 76411 w 225660"/>
                <a:gd name="connsiteY65" fmla="*/ 307964 h 360662"/>
                <a:gd name="connsiteX66" fmla="*/ 79151 w 225660"/>
                <a:gd name="connsiteY66" fmla="*/ 309597 h 360662"/>
                <a:gd name="connsiteX67" fmla="*/ 79150 w 225660"/>
                <a:gd name="connsiteY67" fmla="*/ 309608 h 360662"/>
                <a:gd name="connsiteX68" fmla="*/ 79174 w 225660"/>
                <a:gd name="connsiteY68" fmla="*/ 309623 h 360662"/>
                <a:gd name="connsiteX69" fmla="*/ 79173 w 225660"/>
                <a:gd name="connsiteY69" fmla="*/ 309619 h 360662"/>
                <a:gd name="connsiteX70" fmla="*/ 90750 w 225660"/>
                <a:gd name="connsiteY70" fmla="*/ 314844 h 360662"/>
                <a:gd name="connsiteX71" fmla="*/ 90747 w 225660"/>
                <a:gd name="connsiteY71" fmla="*/ 314841 h 360662"/>
                <a:gd name="connsiteX72" fmla="*/ 99168 w 225660"/>
                <a:gd name="connsiteY72" fmla="*/ 316683 h 360662"/>
                <a:gd name="connsiteX73" fmla="*/ 104700 w 225660"/>
                <a:gd name="connsiteY73" fmla="*/ 317508 h 360662"/>
                <a:gd name="connsiteX74" fmla="*/ 104700 w 225660"/>
                <a:gd name="connsiteY74" fmla="*/ 317504 h 360662"/>
                <a:gd name="connsiteX75" fmla="*/ 107112 w 225660"/>
                <a:gd name="connsiteY75" fmla="*/ 317868 h 360662"/>
                <a:gd name="connsiteX76" fmla="*/ 107113 w 225660"/>
                <a:gd name="connsiteY76" fmla="*/ 317880 h 360662"/>
                <a:gd name="connsiteX77" fmla="*/ 107322 w 225660"/>
                <a:gd name="connsiteY77" fmla="*/ 317898 h 360662"/>
                <a:gd name="connsiteX78" fmla="*/ 107346 w 225660"/>
                <a:gd name="connsiteY78" fmla="*/ 317901 h 360662"/>
                <a:gd name="connsiteX79" fmla="*/ 111276 w 225660"/>
                <a:gd name="connsiteY79" fmla="*/ 318142 h 360662"/>
                <a:gd name="connsiteX80" fmla="*/ 102343 w 225660"/>
                <a:gd name="connsiteY80" fmla="*/ 360662 h 360662"/>
                <a:gd name="connsiteX81" fmla="*/ 101551 w 225660"/>
                <a:gd name="connsiteY81" fmla="*/ 360351 h 360662"/>
                <a:gd name="connsiteX82" fmla="*/ 101551 w 225660"/>
                <a:gd name="connsiteY82" fmla="*/ 360347 h 360662"/>
                <a:gd name="connsiteX83" fmla="*/ 100777 w 225660"/>
                <a:gd name="connsiteY83" fmla="*/ 358281 h 360662"/>
                <a:gd name="connsiteX84" fmla="*/ 100596 w 225660"/>
                <a:gd name="connsiteY84" fmla="*/ 357342 h 360662"/>
                <a:gd name="connsiteX85" fmla="*/ 100575 w 225660"/>
                <a:gd name="connsiteY85" fmla="*/ 357354 h 360662"/>
                <a:gd name="connsiteX86" fmla="*/ 100169 w 225660"/>
                <a:gd name="connsiteY86" fmla="*/ 357035 h 360662"/>
                <a:gd name="connsiteX87" fmla="*/ 97547 w 225660"/>
                <a:gd name="connsiteY87" fmla="*/ 350353 h 360662"/>
                <a:gd name="connsiteX88" fmla="*/ 97541 w 225660"/>
                <a:gd name="connsiteY88" fmla="*/ 350335 h 360662"/>
                <a:gd name="connsiteX89" fmla="*/ 95191 w 225660"/>
                <a:gd name="connsiteY89" fmla="*/ 343629 h 360662"/>
                <a:gd name="connsiteX90" fmla="*/ 95170 w 225660"/>
                <a:gd name="connsiteY90" fmla="*/ 343625 h 360662"/>
                <a:gd name="connsiteX91" fmla="*/ 95112 w 225660"/>
                <a:gd name="connsiteY91" fmla="*/ 343575 h 360662"/>
                <a:gd name="connsiteX92" fmla="*/ 95112 w 225660"/>
                <a:gd name="connsiteY92" fmla="*/ 343588 h 360662"/>
                <a:gd name="connsiteX93" fmla="*/ 93459 w 225660"/>
                <a:gd name="connsiteY93" fmla="*/ 339731 h 360662"/>
                <a:gd name="connsiteX94" fmla="*/ 93454 w 225660"/>
                <a:gd name="connsiteY94" fmla="*/ 339723 h 360662"/>
                <a:gd name="connsiteX95" fmla="*/ 92146 w 225660"/>
                <a:gd name="connsiteY95" fmla="*/ 337203 h 360662"/>
                <a:gd name="connsiteX96" fmla="*/ 89263 w 225660"/>
                <a:gd name="connsiteY96" fmla="*/ 339471 h 360662"/>
                <a:gd name="connsiteX97" fmla="*/ 89260 w 225660"/>
                <a:gd name="connsiteY97" fmla="*/ 339474 h 360662"/>
                <a:gd name="connsiteX98" fmla="*/ 73985 w 225660"/>
                <a:gd name="connsiteY98" fmla="*/ 353218 h 360662"/>
                <a:gd name="connsiteX99" fmla="*/ 73985 w 225660"/>
                <a:gd name="connsiteY99" fmla="*/ 353228 h 360662"/>
                <a:gd name="connsiteX100" fmla="*/ 73549 w 225660"/>
                <a:gd name="connsiteY100" fmla="*/ 353335 h 360662"/>
                <a:gd name="connsiteX101" fmla="*/ 72767 w 225660"/>
                <a:gd name="connsiteY101" fmla="*/ 352656 h 360662"/>
                <a:gd name="connsiteX102" fmla="*/ 72773 w 225660"/>
                <a:gd name="connsiteY102" fmla="*/ 352667 h 360662"/>
                <a:gd name="connsiteX103" fmla="*/ 71899 w 225660"/>
                <a:gd name="connsiteY103" fmla="*/ 342272 h 360662"/>
                <a:gd name="connsiteX104" fmla="*/ 71899 w 225660"/>
                <a:gd name="connsiteY104" fmla="*/ 342283 h 360662"/>
                <a:gd name="connsiteX105" fmla="*/ 70422 w 225660"/>
                <a:gd name="connsiteY105" fmla="*/ 330005 h 360662"/>
                <a:gd name="connsiteX106" fmla="*/ 70398 w 225660"/>
                <a:gd name="connsiteY106" fmla="*/ 329951 h 360662"/>
                <a:gd name="connsiteX107" fmla="*/ 69817 w 225660"/>
                <a:gd name="connsiteY107" fmla="*/ 328531 h 360662"/>
                <a:gd name="connsiteX108" fmla="*/ 64444 w 225660"/>
                <a:gd name="connsiteY108" fmla="*/ 331470 h 360662"/>
                <a:gd name="connsiteX109" fmla="*/ 64442 w 225660"/>
                <a:gd name="connsiteY109" fmla="*/ 331473 h 360662"/>
                <a:gd name="connsiteX110" fmla="*/ 64425 w 225660"/>
                <a:gd name="connsiteY110" fmla="*/ 331481 h 360662"/>
                <a:gd name="connsiteX111" fmla="*/ 48668 w 225660"/>
                <a:gd name="connsiteY111" fmla="*/ 339450 h 360662"/>
                <a:gd name="connsiteX112" fmla="*/ 48667 w 225660"/>
                <a:gd name="connsiteY112" fmla="*/ 339459 h 360662"/>
                <a:gd name="connsiteX113" fmla="*/ 48616 w 225660"/>
                <a:gd name="connsiteY113" fmla="*/ 339459 h 360662"/>
                <a:gd name="connsiteX114" fmla="*/ 48603 w 225660"/>
                <a:gd name="connsiteY114" fmla="*/ 339471 h 360662"/>
                <a:gd name="connsiteX115" fmla="*/ 48432 w 225660"/>
                <a:gd name="connsiteY115" fmla="*/ 339480 h 360662"/>
                <a:gd name="connsiteX116" fmla="*/ 48413 w 225660"/>
                <a:gd name="connsiteY116" fmla="*/ 339477 h 360662"/>
                <a:gd name="connsiteX117" fmla="*/ 47976 w 225660"/>
                <a:gd name="connsiteY117" fmla="*/ 339339 h 360662"/>
                <a:gd name="connsiteX118" fmla="*/ 47634 w 225660"/>
                <a:gd name="connsiteY118" fmla="*/ 338744 h 360662"/>
                <a:gd name="connsiteX119" fmla="*/ 47634 w 225660"/>
                <a:gd name="connsiteY119" fmla="*/ 338754 h 360662"/>
                <a:gd name="connsiteX120" fmla="*/ 48656 w 225660"/>
                <a:gd name="connsiteY120" fmla="*/ 328672 h 360662"/>
                <a:gd name="connsiteX121" fmla="*/ 48656 w 225660"/>
                <a:gd name="connsiteY121" fmla="*/ 328683 h 360662"/>
                <a:gd name="connsiteX122" fmla="*/ 49552 w 225660"/>
                <a:gd name="connsiteY122" fmla="*/ 322644 h 360662"/>
                <a:gd name="connsiteX123" fmla="*/ 49998 w 225660"/>
                <a:gd name="connsiteY123" fmla="*/ 319641 h 360662"/>
                <a:gd name="connsiteX124" fmla="*/ 49998 w 225660"/>
                <a:gd name="connsiteY124" fmla="*/ 319653 h 360662"/>
                <a:gd name="connsiteX125" fmla="*/ 50111 w 225660"/>
                <a:gd name="connsiteY125" fmla="*/ 318849 h 360662"/>
                <a:gd name="connsiteX126" fmla="*/ 43653 w 225660"/>
                <a:gd name="connsiteY126" fmla="*/ 320491 h 360662"/>
                <a:gd name="connsiteX127" fmla="*/ 43653 w 225660"/>
                <a:gd name="connsiteY127" fmla="*/ 320489 h 360662"/>
                <a:gd name="connsiteX128" fmla="*/ 43551 w 225660"/>
                <a:gd name="connsiteY128" fmla="*/ 320562 h 360662"/>
                <a:gd name="connsiteX129" fmla="*/ 43546 w 225660"/>
                <a:gd name="connsiteY129" fmla="*/ 320574 h 360662"/>
                <a:gd name="connsiteX130" fmla="*/ 31022 w 225660"/>
                <a:gd name="connsiteY130" fmla="*/ 323987 h 360662"/>
                <a:gd name="connsiteX131" fmla="*/ 31002 w 225660"/>
                <a:gd name="connsiteY131" fmla="*/ 323998 h 360662"/>
                <a:gd name="connsiteX132" fmla="*/ 30964 w 225660"/>
                <a:gd name="connsiteY132" fmla="*/ 323993 h 360662"/>
                <a:gd name="connsiteX133" fmla="*/ 30943 w 225660"/>
                <a:gd name="connsiteY133" fmla="*/ 324004 h 360662"/>
                <a:gd name="connsiteX134" fmla="*/ 30834 w 225660"/>
                <a:gd name="connsiteY134" fmla="*/ 323987 h 360662"/>
                <a:gd name="connsiteX135" fmla="*/ 30056 w 225660"/>
                <a:gd name="connsiteY135" fmla="*/ 323195 h 360662"/>
                <a:gd name="connsiteX136" fmla="*/ 30082 w 225660"/>
                <a:gd name="connsiteY136" fmla="*/ 321974 h 360662"/>
                <a:gd name="connsiteX137" fmla="*/ 31964 w 225660"/>
                <a:gd name="connsiteY137" fmla="*/ 316717 h 360662"/>
                <a:gd name="connsiteX138" fmla="*/ 31961 w 225660"/>
                <a:gd name="connsiteY138" fmla="*/ 316729 h 360662"/>
                <a:gd name="connsiteX139" fmla="*/ 34657 w 225660"/>
                <a:gd name="connsiteY139" fmla="*/ 310347 h 360662"/>
                <a:gd name="connsiteX140" fmla="*/ 37182 w 225660"/>
                <a:gd name="connsiteY140" fmla="*/ 304476 h 360662"/>
                <a:gd name="connsiteX141" fmla="*/ 37244 w 225660"/>
                <a:gd name="connsiteY141" fmla="*/ 304395 h 360662"/>
                <a:gd name="connsiteX142" fmla="*/ 37244 w 225660"/>
                <a:gd name="connsiteY142" fmla="*/ 304406 h 360662"/>
                <a:gd name="connsiteX143" fmla="*/ 40296 w 225660"/>
                <a:gd name="connsiteY143" fmla="*/ 295721 h 360662"/>
                <a:gd name="connsiteX144" fmla="*/ 40274 w 225660"/>
                <a:gd name="connsiteY144" fmla="*/ 295732 h 360662"/>
                <a:gd name="connsiteX145" fmla="*/ 33562 w 225660"/>
                <a:gd name="connsiteY145" fmla="*/ 295451 h 360662"/>
                <a:gd name="connsiteX146" fmla="*/ 18427 w 225660"/>
                <a:gd name="connsiteY146" fmla="*/ 294965 h 360662"/>
                <a:gd name="connsiteX147" fmla="*/ 18416 w 225660"/>
                <a:gd name="connsiteY147" fmla="*/ 294977 h 360662"/>
                <a:gd name="connsiteX148" fmla="*/ 11074 w 225660"/>
                <a:gd name="connsiteY148" fmla="*/ 294398 h 360662"/>
                <a:gd name="connsiteX149" fmla="*/ 10440 w 225660"/>
                <a:gd name="connsiteY149" fmla="*/ 293939 h 360662"/>
                <a:gd name="connsiteX150" fmla="*/ 10562 w 225660"/>
                <a:gd name="connsiteY150" fmla="*/ 293165 h 360662"/>
                <a:gd name="connsiteX151" fmla="*/ 16756 w 225660"/>
                <a:gd name="connsiteY151" fmla="*/ 285903 h 360662"/>
                <a:gd name="connsiteX152" fmla="*/ 16762 w 225660"/>
                <a:gd name="connsiteY152" fmla="*/ 285895 h 360662"/>
                <a:gd name="connsiteX153" fmla="*/ 22857 w 225660"/>
                <a:gd name="connsiteY153" fmla="*/ 277681 h 360662"/>
                <a:gd name="connsiteX154" fmla="*/ 22847 w 225660"/>
                <a:gd name="connsiteY154" fmla="*/ 277679 h 360662"/>
                <a:gd name="connsiteX155" fmla="*/ 18542 w 225660"/>
                <a:gd name="connsiteY155" fmla="*/ 276026 h 360662"/>
                <a:gd name="connsiteX156" fmla="*/ 18542 w 225660"/>
                <a:gd name="connsiteY156" fmla="*/ 276037 h 360662"/>
                <a:gd name="connsiteX157" fmla="*/ 4251 w 225660"/>
                <a:gd name="connsiteY157" fmla="*/ 272093 h 360662"/>
                <a:gd name="connsiteX158" fmla="*/ 4251 w 225660"/>
                <a:gd name="connsiteY158" fmla="*/ 272104 h 360662"/>
                <a:gd name="connsiteX159" fmla="*/ 3967 w 225660"/>
                <a:gd name="connsiteY159" fmla="*/ 271625 h 360662"/>
                <a:gd name="connsiteX160" fmla="*/ 3950 w 225660"/>
                <a:gd name="connsiteY160" fmla="*/ 271571 h 360662"/>
                <a:gd name="connsiteX161" fmla="*/ 4049 w 225660"/>
                <a:gd name="connsiteY161" fmla="*/ 270889 h 360662"/>
                <a:gd name="connsiteX162" fmla="*/ 4049 w 225660"/>
                <a:gd name="connsiteY162" fmla="*/ 270888 h 360662"/>
                <a:gd name="connsiteX163" fmla="*/ 13506 w 225660"/>
                <a:gd name="connsiteY163" fmla="*/ 263030 h 360662"/>
                <a:gd name="connsiteX164" fmla="*/ 13516 w 225660"/>
                <a:gd name="connsiteY164" fmla="*/ 263027 h 360662"/>
                <a:gd name="connsiteX165" fmla="*/ 23071 w 225660"/>
                <a:gd name="connsiteY165" fmla="*/ 255396 h 360662"/>
                <a:gd name="connsiteX166" fmla="*/ 23049 w 225660"/>
                <a:gd name="connsiteY166" fmla="*/ 255393 h 360662"/>
                <a:gd name="connsiteX167" fmla="*/ 21071 w 225660"/>
                <a:gd name="connsiteY167" fmla="*/ 254198 h 360662"/>
                <a:gd name="connsiteX168" fmla="*/ 21055 w 225660"/>
                <a:gd name="connsiteY168" fmla="*/ 254189 h 360662"/>
                <a:gd name="connsiteX169" fmla="*/ 14545 w 225660"/>
                <a:gd name="connsiteY169" fmla="*/ 250728 h 360662"/>
                <a:gd name="connsiteX170" fmla="*/ 14544 w 225660"/>
                <a:gd name="connsiteY170" fmla="*/ 250726 h 360662"/>
                <a:gd name="connsiteX171" fmla="*/ 12630 w 225660"/>
                <a:gd name="connsiteY171" fmla="*/ 249695 h 360662"/>
                <a:gd name="connsiteX172" fmla="*/ 12631 w 225660"/>
                <a:gd name="connsiteY172" fmla="*/ 249706 h 360662"/>
                <a:gd name="connsiteX173" fmla="*/ 12573 w 225660"/>
                <a:gd name="connsiteY173" fmla="*/ 249663 h 360662"/>
                <a:gd name="connsiteX174" fmla="*/ 12572 w 225660"/>
                <a:gd name="connsiteY174" fmla="*/ 249674 h 360662"/>
                <a:gd name="connsiteX175" fmla="*/ 3703 w 225660"/>
                <a:gd name="connsiteY175" fmla="*/ 244915 h 360662"/>
                <a:gd name="connsiteX176" fmla="*/ 3678 w 225660"/>
                <a:gd name="connsiteY176" fmla="*/ 244901 h 360662"/>
                <a:gd name="connsiteX177" fmla="*/ 415 w 225660"/>
                <a:gd name="connsiteY177" fmla="*/ 243270 h 360662"/>
                <a:gd name="connsiteX178" fmla="*/ 0 w 225660"/>
                <a:gd name="connsiteY178" fmla="*/ 242576 h 360662"/>
                <a:gd name="connsiteX179" fmla="*/ 459 w 225660"/>
                <a:gd name="connsiteY179" fmla="*/ 241912 h 360662"/>
                <a:gd name="connsiteX180" fmla="*/ 4536 w 225660"/>
                <a:gd name="connsiteY180" fmla="*/ 240193 h 360662"/>
                <a:gd name="connsiteX181" fmla="*/ 4531 w 225660"/>
                <a:gd name="connsiteY181" fmla="*/ 240197 h 360662"/>
                <a:gd name="connsiteX182" fmla="*/ 4642 w 225660"/>
                <a:gd name="connsiteY182" fmla="*/ 240150 h 360662"/>
                <a:gd name="connsiteX183" fmla="*/ 4642 w 225660"/>
                <a:gd name="connsiteY183" fmla="*/ 240147 h 360662"/>
                <a:gd name="connsiteX184" fmla="*/ 7061 w 225660"/>
                <a:gd name="connsiteY184" fmla="*/ 239112 h 360662"/>
                <a:gd name="connsiteX185" fmla="*/ 10211 w 225660"/>
                <a:gd name="connsiteY185" fmla="*/ 237765 h 360662"/>
                <a:gd name="connsiteX186" fmla="*/ 13089 w 225660"/>
                <a:gd name="connsiteY186" fmla="*/ 236523 h 360662"/>
                <a:gd name="connsiteX187" fmla="*/ 13089 w 225660"/>
                <a:gd name="connsiteY187" fmla="*/ 236535 h 360662"/>
                <a:gd name="connsiteX188" fmla="*/ 20246 w 225660"/>
                <a:gd name="connsiteY188" fmla="*/ 233640 h 360662"/>
                <a:gd name="connsiteX189" fmla="*/ 20245 w 225660"/>
                <a:gd name="connsiteY189" fmla="*/ 233652 h 360662"/>
                <a:gd name="connsiteX190" fmla="*/ 23464 w 225660"/>
                <a:gd name="connsiteY190" fmla="*/ 231192 h 360662"/>
                <a:gd name="connsiteX191" fmla="*/ 19394 w 225660"/>
                <a:gd name="connsiteY191" fmla="*/ 226584 h 360662"/>
                <a:gd name="connsiteX192" fmla="*/ 7488 w 225660"/>
                <a:gd name="connsiteY192" fmla="*/ 214284 h 360662"/>
                <a:gd name="connsiteX193" fmla="*/ 7601 w 225660"/>
                <a:gd name="connsiteY193" fmla="*/ 213553 h 360662"/>
                <a:gd name="connsiteX194" fmla="*/ 7602 w 225660"/>
                <a:gd name="connsiteY194" fmla="*/ 213550 h 360662"/>
                <a:gd name="connsiteX195" fmla="*/ 7908 w 225660"/>
                <a:gd name="connsiteY195" fmla="*/ 213080 h 360662"/>
                <a:gd name="connsiteX196" fmla="*/ 7915 w 225660"/>
                <a:gd name="connsiteY196" fmla="*/ 213071 h 360662"/>
                <a:gd name="connsiteX197" fmla="*/ 8071 w 225660"/>
                <a:gd name="connsiteY197" fmla="*/ 212921 h 360662"/>
                <a:gd name="connsiteX198" fmla="*/ 15590 w 225660"/>
                <a:gd name="connsiteY198" fmla="*/ 211263 h 360662"/>
                <a:gd name="connsiteX199" fmla="*/ 15603 w 225660"/>
                <a:gd name="connsiteY199" fmla="*/ 211274 h 360662"/>
                <a:gd name="connsiteX200" fmla="*/ 15616 w 225660"/>
                <a:gd name="connsiteY200" fmla="*/ 211258 h 360662"/>
                <a:gd name="connsiteX201" fmla="*/ 15614 w 225660"/>
                <a:gd name="connsiteY201" fmla="*/ 211271 h 360662"/>
                <a:gd name="connsiteX202" fmla="*/ 26496 w 225660"/>
                <a:gd name="connsiteY202" fmla="*/ 209524 h 360662"/>
                <a:gd name="connsiteX203" fmla="*/ 26476 w 225660"/>
                <a:gd name="connsiteY203" fmla="*/ 209535 h 360662"/>
                <a:gd name="connsiteX204" fmla="*/ 23363 w 225660"/>
                <a:gd name="connsiteY204" fmla="*/ 204365 h 360662"/>
                <a:gd name="connsiteX205" fmla="*/ 20013 w 225660"/>
                <a:gd name="connsiteY205" fmla="*/ 199114 h 360662"/>
                <a:gd name="connsiteX206" fmla="*/ 20013 w 225660"/>
                <a:gd name="connsiteY206" fmla="*/ 199111 h 360662"/>
                <a:gd name="connsiteX207" fmla="*/ 19960 w 225660"/>
                <a:gd name="connsiteY207" fmla="*/ 198811 h 360662"/>
                <a:gd name="connsiteX208" fmla="*/ 19940 w 225660"/>
                <a:gd name="connsiteY208" fmla="*/ 198807 h 360662"/>
                <a:gd name="connsiteX209" fmla="*/ 18079 w 225660"/>
                <a:gd name="connsiteY209" fmla="*/ 195994 h 360662"/>
                <a:gd name="connsiteX210" fmla="*/ 15944 w 225660"/>
                <a:gd name="connsiteY210" fmla="*/ 192779 h 360662"/>
                <a:gd name="connsiteX211" fmla="*/ 15944 w 225660"/>
                <a:gd name="connsiteY211" fmla="*/ 192791 h 360662"/>
                <a:gd name="connsiteX212" fmla="*/ 15880 w 225660"/>
                <a:gd name="connsiteY212" fmla="*/ 192437 h 360662"/>
                <a:gd name="connsiteX213" fmla="*/ 16532 w 225660"/>
                <a:gd name="connsiteY213" fmla="*/ 191622 h 360662"/>
                <a:gd name="connsiteX214" fmla="*/ 16533 w 225660"/>
                <a:gd name="connsiteY214" fmla="*/ 191633 h 360662"/>
                <a:gd name="connsiteX215" fmla="*/ 19610 w 225660"/>
                <a:gd name="connsiteY215" fmla="*/ 191425 h 360662"/>
                <a:gd name="connsiteX216" fmla="*/ 40891 w 225660"/>
                <a:gd name="connsiteY216" fmla="*/ 192909 h 360662"/>
                <a:gd name="connsiteX217" fmla="*/ 40891 w 225660"/>
                <a:gd name="connsiteY217" fmla="*/ 192919 h 360662"/>
                <a:gd name="connsiteX218" fmla="*/ 41165 w 225660"/>
                <a:gd name="connsiteY218" fmla="*/ 193070 h 360662"/>
                <a:gd name="connsiteX219" fmla="*/ 41219 w 225660"/>
                <a:gd name="connsiteY219" fmla="*/ 193118 h 360662"/>
                <a:gd name="connsiteX220" fmla="*/ 43788 w 225660"/>
                <a:gd name="connsiteY220" fmla="*/ 193632 h 360662"/>
                <a:gd name="connsiteX221" fmla="*/ 45125 w 225660"/>
                <a:gd name="connsiteY221" fmla="*/ 193534 h 360662"/>
                <a:gd name="connsiteX222" fmla="*/ 45105 w 225660"/>
                <a:gd name="connsiteY222" fmla="*/ 193532 h 360662"/>
                <a:gd name="connsiteX223" fmla="*/ 45129 w 225660"/>
                <a:gd name="connsiteY223" fmla="*/ 193258 h 360662"/>
                <a:gd name="connsiteX224" fmla="*/ 45129 w 225660"/>
                <a:gd name="connsiteY224" fmla="*/ 193255 h 360662"/>
                <a:gd name="connsiteX225" fmla="*/ 44843 w 225660"/>
                <a:gd name="connsiteY225" fmla="*/ 191083 h 360662"/>
                <a:gd name="connsiteX226" fmla="*/ 44842 w 225660"/>
                <a:gd name="connsiteY226" fmla="*/ 191081 h 360662"/>
                <a:gd name="connsiteX227" fmla="*/ 41235 w 225660"/>
                <a:gd name="connsiteY227" fmla="*/ 177180 h 360662"/>
                <a:gd name="connsiteX228" fmla="*/ 41227 w 225660"/>
                <a:gd name="connsiteY228" fmla="*/ 177170 h 360662"/>
                <a:gd name="connsiteX229" fmla="*/ 38103 w 225660"/>
                <a:gd name="connsiteY229" fmla="*/ 165445 h 360662"/>
                <a:gd name="connsiteX230" fmla="*/ 38103 w 225660"/>
                <a:gd name="connsiteY230" fmla="*/ 165455 h 360662"/>
                <a:gd name="connsiteX231" fmla="*/ 38103 w 225660"/>
                <a:gd name="connsiteY231" fmla="*/ 165442 h 360662"/>
                <a:gd name="connsiteX232" fmla="*/ 38434 w 225660"/>
                <a:gd name="connsiteY232" fmla="*/ 164749 h 360662"/>
                <a:gd name="connsiteX233" fmla="*/ 38433 w 225660"/>
                <a:gd name="connsiteY233" fmla="*/ 164747 h 360662"/>
                <a:gd name="connsiteX234" fmla="*/ 38947 w 225660"/>
                <a:gd name="connsiteY234" fmla="*/ 164577 h 360662"/>
                <a:gd name="connsiteX235" fmla="*/ 38972 w 225660"/>
                <a:gd name="connsiteY235" fmla="*/ 164577 h 360662"/>
                <a:gd name="connsiteX236" fmla="*/ 39040 w 225660"/>
                <a:gd name="connsiteY236" fmla="*/ 164577 h 360662"/>
                <a:gd name="connsiteX237" fmla="*/ 39039 w 225660"/>
                <a:gd name="connsiteY237" fmla="*/ 164588 h 360662"/>
                <a:gd name="connsiteX238" fmla="*/ 49622 w 225660"/>
                <a:gd name="connsiteY238" fmla="*/ 168349 h 360662"/>
                <a:gd name="connsiteX239" fmla="*/ 49622 w 225660"/>
                <a:gd name="connsiteY239" fmla="*/ 168360 h 360662"/>
                <a:gd name="connsiteX240" fmla="*/ 49795 w 225660"/>
                <a:gd name="connsiteY240" fmla="*/ 168508 h 360662"/>
                <a:gd name="connsiteX241" fmla="*/ 49793 w 225660"/>
                <a:gd name="connsiteY241" fmla="*/ 168505 h 360662"/>
                <a:gd name="connsiteX242" fmla="*/ 57344 w 225660"/>
                <a:gd name="connsiteY242" fmla="*/ 171221 h 360662"/>
                <a:gd name="connsiteX243" fmla="*/ 57342 w 225660"/>
                <a:gd name="connsiteY243" fmla="*/ 171219 h 360662"/>
                <a:gd name="connsiteX244" fmla="*/ 58223 w 225660"/>
                <a:gd name="connsiteY244" fmla="*/ 171451 h 360662"/>
                <a:gd name="connsiteX245" fmla="*/ 57705 w 225660"/>
                <a:gd name="connsiteY245" fmla="*/ 162283 h 360662"/>
                <a:gd name="connsiteX246" fmla="*/ 57705 w 225660"/>
                <a:gd name="connsiteY246" fmla="*/ 162287 h 360662"/>
                <a:gd name="connsiteX247" fmla="*/ 57704 w 225660"/>
                <a:gd name="connsiteY247" fmla="*/ 162266 h 360662"/>
                <a:gd name="connsiteX248" fmla="*/ 57730 w 225660"/>
                <a:gd name="connsiteY248" fmla="*/ 151864 h 360662"/>
                <a:gd name="connsiteX249" fmla="*/ 57729 w 225660"/>
                <a:gd name="connsiteY249" fmla="*/ 151861 h 360662"/>
                <a:gd name="connsiteX250" fmla="*/ 58496 w 225660"/>
                <a:gd name="connsiteY250" fmla="*/ 151217 h 360662"/>
                <a:gd name="connsiteX251" fmla="*/ 58528 w 225660"/>
                <a:gd name="connsiteY251" fmla="*/ 151226 h 360662"/>
                <a:gd name="connsiteX252" fmla="*/ 58531 w 225660"/>
                <a:gd name="connsiteY252" fmla="*/ 151213 h 360662"/>
                <a:gd name="connsiteX253" fmla="*/ 58811 w 225660"/>
                <a:gd name="connsiteY253" fmla="*/ 151254 h 360662"/>
                <a:gd name="connsiteX254" fmla="*/ 58811 w 225660"/>
                <a:gd name="connsiteY254" fmla="*/ 151265 h 360662"/>
                <a:gd name="connsiteX255" fmla="*/ 63353 w 225660"/>
                <a:gd name="connsiteY255" fmla="*/ 153951 h 360662"/>
                <a:gd name="connsiteX256" fmla="*/ 63352 w 225660"/>
                <a:gd name="connsiteY256" fmla="*/ 153949 h 360662"/>
                <a:gd name="connsiteX257" fmla="*/ 63553 w 225660"/>
                <a:gd name="connsiteY257" fmla="*/ 154083 h 360662"/>
                <a:gd name="connsiteX258" fmla="*/ 63553 w 225660"/>
                <a:gd name="connsiteY258" fmla="*/ 154094 h 360662"/>
                <a:gd name="connsiteX259" fmla="*/ 64236 w 225660"/>
                <a:gd name="connsiteY259" fmla="*/ 154539 h 360662"/>
                <a:gd name="connsiteX260" fmla="*/ 64236 w 225660"/>
                <a:gd name="connsiteY260" fmla="*/ 154550 h 360662"/>
                <a:gd name="connsiteX261" fmla="*/ 64856 w 225660"/>
                <a:gd name="connsiteY261" fmla="*/ 154956 h 360662"/>
                <a:gd name="connsiteX262" fmla="*/ 71481 w 225660"/>
                <a:gd name="connsiteY262" fmla="*/ 159217 h 360662"/>
                <a:gd name="connsiteX263" fmla="*/ 71502 w 225660"/>
                <a:gd name="connsiteY263" fmla="*/ 159229 h 360662"/>
                <a:gd name="connsiteX264" fmla="*/ 72265 w 225660"/>
                <a:gd name="connsiteY264" fmla="*/ 80430 h 360662"/>
                <a:gd name="connsiteX265" fmla="*/ 72265 w 225660"/>
                <a:gd name="connsiteY265" fmla="*/ 80440 h 360662"/>
                <a:gd name="connsiteX266" fmla="*/ 72471 w 225660"/>
                <a:gd name="connsiteY266" fmla="*/ 746 h 360662"/>
                <a:gd name="connsiteX267" fmla="*/ 72968 w 225660"/>
                <a:gd name="connsiteY267" fmla="*/ 44 h 360662"/>
                <a:gd name="connsiteX268" fmla="*/ 73220 w 225660"/>
                <a:gd name="connsiteY268" fmla="*/ 0 h 360662"/>
                <a:gd name="connsiteX269" fmla="*/ 73798 w 225660"/>
                <a:gd name="connsiteY269" fmla="*/ 271 h 360662"/>
                <a:gd name="connsiteX270" fmla="*/ 78858 w 225660"/>
                <a:gd name="connsiteY270" fmla="*/ 6387 h 360662"/>
                <a:gd name="connsiteX271" fmla="*/ 78856 w 225660"/>
                <a:gd name="connsiteY271" fmla="*/ 6398 h 360662"/>
                <a:gd name="connsiteX272" fmla="*/ 86832 w 225660"/>
                <a:gd name="connsiteY272" fmla="*/ 15653 h 360662"/>
                <a:gd name="connsiteX273" fmla="*/ 86844 w 225660"/>
                <a:gd name="connsiteY273" fmla="*/ 15666 h 360662"/>
                <a:gd name="connsiteX274" fmla="*/ 89318 w 225660"/>
                <a:gd name="connsiteY274" fmla="*/ 18547 h 360662"/>
                <a:gd name="connsiteX275" fmla="*/ 89320 w 225660"/>
                <a:gd name="connsiteY275" fmla="*/ 18559 h 360662"/>
                <a:gd name="connsiteX276" fmla="*/ 95933 w 225660"/>
                <a:gd name="connsiteY276" fmla="*/ 26235 h 360662"/>
                <a:gd name="connsiteX277" fmla="*/ 97370 w 225660"/>
                <a:gd name="connsiteY277" fmla="*/ 27894 h 360662"/>
                <a:gd name="connsiteX278" fmla="*/ 97378 w 225660"/>
                <a:gd name="connsiteY278" fmla="*/ 27906 h 360662"/>
                <a:gd name="connsiteX279" fmla="*/ 108955 w 225660"/>
                <a:gd name="connsiteY279" fmla="*/ 41508 h 360662"/>
                <a:gd name="connsiteX280" fmla="*/ 113807 w 225660"/>
                <a:gd name="connsiteY280" fmla="*/ 45895 h 360662"/>
                <a:gd name="connsiteX281" fmla="*/ 113775 w 225660"/>
                <a:gd name="connsiteY281" fmla="*/ 45893 h 360662"/>
                <a:gd name="connsiteX282" fmla="*/ 113826 w 225660"/>
                <a:gd name="connsiteY282" fmla="*/ 45897 h 360662"/>
                <a:gd name="connsiteX283" fmla="*/ 113848 w 225660"/>
                <a:gd name="connsiteY283" fmla="*/ 45910 h 360662"/>
                <a:gd name="connsiteX284" fmla="*/ 116239 w 225660"/>
                <a:gd name="connsiteY284" fmla="*/ 43471 h 360662"/>
                <a:gd name="connsiteX285" fmla="*/ 119904 w 225660"/>
                <a:gd name="connsiteY285" fmla="*/ 39519 h 360662"/>
                <a:gd name="connsiteX286" fmla="*/ 119895 w 225660"/>
                <a:gd name="connsiteY286" fmla="*/ 39517 h 360662"/>
                <a:gd name="connsiteX287" fmla="*/ 121019 w 225660"/>
                <a:gd name="connsiteY287" fmla="*/ 38450 h 360662"/>
                <a:gd name="connsiteX288" fmla="*/ 121016 w 225660"/>
                <a:gd name="connsiteY288" fmla="*/ 38447 h 360662"/>
                <a:gd name="connsiteX289" fmla="*/ 121127 w 225660"/>
                <a:gd name="connsiteY289" fmla="*/ 38066 h 360662"/>
                <a:gd name="connsiteX290" fmla="*/ 121127 w 225660"/>
                <a:gd name="connsiteY290" fmla="*/ 38064 h 360662"/>
                <a:gd name="connsiteX291" fmla="*/ 148448 w 225660"/>
                <a:gd name="connsiteY291" fmla="*/ 6149 h 360662"/>
                <a:gd name="connsiteX292" fmla="*/ 148459 w 225660"/>
                <a:gd name="connsiteY292" fmla="*/ 6137 h 360662"/>
                <a:gd name="connsiteX293" fmla="*/ 150361 w 225660"/>
                <a:gd name="connsiteY293" fmla="*/ 3612 h 360662"/>
                <a:gd name="connsiteX294" fmla="*/ 150358 w 225660"/>
                <a:gd name="connsiteY294" fmla="*/ 3610 h 360662"/>
                <a:gd name="connsiteX295" fmla="*/ 150381 w 225660"/>
                <a:gd name="connsiteY295" fmla="*/ 3404 h 360662"/>
                <a:gd name="connsiteX296" fmla="*/ 150381 w 225660"/>
                <a:gd name="connsiteY296" fmla="*/ 3402 h 360662"/>
                <a:gd name="connsiteX297" fmla="*/ 151838 w 225660"/>
                <a:gd name="connsiteY297" fmla="*/ 1292 h 360662"/>
                <a:gd name="connsiteX298" fmla="*/ 151838 w 225660"/>
                <a:gd name="connsiteY298" fmla="*/ 1288 h 360662"/>
                <a:gd name="connsiteX299" fmla="*/ 151853 w 225660"/>
                <a:gd name="connsiteY299" fmla="*/ 1277 h 360662"/>
                <a:gd name="connsiteX300" fmla="*/ 152457 w 225660"/>
                <a:gd name="connsiteY300" fmla="*/ 1044 h 360662"/>
                <a:gd name="connsiteX301" fmla="*/ 153305 w 225660"/>
                <a:gd name="connsiteY301" fmla="*/ 1617 h 360662"/>
                <a:gd name="connsiteX302" fmla="*/ 153305 w 225660"/>
                <a:gd name="connsiteY302" fmla="*/ 1627 h 360662"/>
                <a:gd name="connsiteX303" fmla="*/ 154504 w 225660"/>
                <a:gd name="connsiteY303" fmla="*/ 80635 h 360662"/>
                <a:gd name="connsiteX304" fmla="*/ 154504 w 225660"/>
                <a:gd name="connsiteY304" fmla="*/ 80646 h 360662"/>
                <a:gd name="connsiteX305" fmla="*/ 155595 w 225660"/>
                <a:gd name="connsiteY305" fmla="*/ 159511 h 360662"/>
                <a:gd name="connsiteX306" fmla="*/ 155616 w 225660"/>
                <a:gd name="connsiteY306" fmla="*/ 159508 h 360662"/>
                <a:gd name="connsiteX307" fmla="*/ 161906 w 225660"/>
                <a:gd name="connsiteY307" fmla="*/ 155470 h 360662"/>
                <a:gd name="connsiteX308" fmla="*/ 161917 w 225660"/>
                <a:gd name="connsiteY308" fmla="*/ 155465 h 360662"/>
                <a:gd name="connsiteX309" fmla="*/ 168876 w 225660"/>
                <a:gd name="connsiteY309" fmla="*/ 151188 h 360662"/>
                <a:gd name="connsiteX310" fmla="*/ 168878 w 225660"/>
                <a:gd name="connsiteY310" fmla="*/ 151198 h 360662"/>
                <a:gd name="connsiteX311" fmla="*/ 169121 w 225660"/>
                <a:gd name="connsiteY311" fmla="*/ 151160 h 360662"/>
                <a:gd name="connsiteX312" fmla="*/ 169998 w 225660"/>
                <a:gd name="connsiteY312" fmla="*/ 151709 h 360662"/>
                <a:gd name="connsiteX313" fmla="*/ 170482 w 225660"/>
                <a:gd name="connsiteY313" fmla="*/ 155603 h 360662"/>
                <a:gd name="connsiteX314" fmla="*/ 169465 w 225660"/>
                <a:gd name="connsiteY314" fmla="*/ 168564 h 360662"/>
                <a:gd name="connsiteX315" fmla="*/ 169462 w 225660"/>
                <a:gd name="connsiteY315" fmla="*/ 168575 h 360662"/>
                <a:gd name="connsiteX316" fmla="*/ 169298 w 225660"/>
                <a:gd name="connsiteY316" fmla="*/ 171485 h 360662"/>
                <a:gd name="connsiteX317" fmla="*/ 169320 w 225660"/>
                <a:gd name="connsiteY317" fmla="*/ 171496 h 360662"/>
                <a:gd name="connsiteX318" fmla="*/ 178066 w 225660"/>
                <a:gd name="connsiteY318" fmla="*/ 168429 h 360662"/>
                <a:gd name="connsiteX319" fmla="*/ 178066 w 225660"/>
                <a:gd name="connsiteY319" fmla="*/ 168424 h 360662"/>
                <a:gd name="connsiteX320" fmla="*/ 189227 w 225660"/>
                <a:gd name="connsiteY320" fmla="*/ 164503 h 360662"/>
                <a:gd name="connsiteX321" fmla="*/ 189230 w 225660"/>
                <a:gd name="connsiteY321" fmla="*/ 164500 h 360662"/>
                <a:gd name="connsiteX322" fmla="*/ 189255 w 225660"/>
                <a:gd name="connsiteY322" fmla="*/ 164503 h 360662"/>
                <a:gd name="connsiteX323" fmla="*/ 189824 w 225660"/>
                <a:gd name="connsiteY323" fmla="*/ 164693 h 360662"/>
                <a:gd name="connsiteX324" fmla="*/ 189354 w 225660"/>
                <a:gd name="connsiteY324" fmla="*/ 165280 h 360662"/>
                <a:gd name="connsiteX325" fmla="*/ 189887 w 225660"/>
                <a:gd name="connsiteY325" fmla="*/ 164748 h 360662"/>
                <a:gd name="connsiteX326" fmla="*/ 190139 w 225660"/>
                <a:gd name="connsiteY326" fmla="*/ 165473 h 360662"/>
                <a:gd name="connsiteX327" fmla="*/ 189128 w 225660"/>
                <a:gd name="connsiteY327" fmla="*/ 168305 h 360662"/>
                <a:gd name="connsiteX328" fmla="*/ 189110 w 225660"/>
                <a:gd name="connsiteY328" fmla="*/ 168338 h 360662"/>
                <a:gd name="connsiteX329" fmla="*/ 186579 w 225660"/>
                <a:gd name="connsiteY329" fmla="*/ 175735 h 360662"/>
                <a:gd name="connsiteX330" fmla="*/ 183950 w 225660"/>
                <a:gd name="connsiteY330" fmla="*/ 184543 h 360662"/>
                <a:gd name="connsiteX331" fmla="*/ 183950 w 225660"/>
                <a:gd name="connsiteY331" fmla="*/ 184540 h 360662"/>
                <a:gd name="connsiteX332" fmla="*/ 183569 w 225660"/>
                <a:gd name="connsiteY332" fmla="*/ 188955 h 360662"/>
                <a:gd name="connsiteX333" fmla="*/ 183569 w 225660"/>
                <a:gd name="connsiteY333" fmla="*/ 188952 h 360662"/>
                <a:gd name="connsiteX334" fmla="*/ 185287 w 225660"/>
                <a:gd name="connsiteY334" fmla="*/ 189159 h 360662"/>
                <a:gd name="connsiteX335" fmla="*/ 187990 w 225660"/>
                <a:gd name="connsiteY335" fmla="*/ 188997 h 360662"/>
                <a:gd name="connsiteX336" fmla="*/ 187988 w 225660"/>
                <a:gd name="connsiteY336" fmla="*/ 189010 h 360662"/>
                <a:gd name="connsiteX337" fmla="*/ 193579 w 225660"/>
                <a:gd name="connsiteY337" fmla="*/ 187991 h 360662"/>
                <a:gd name="connsiteX338" fmla="*/ 193577 w 225660"/>
                <a:gd name="connsiteY338" fmla="*/ 187989 h 360662"/>
                <a:gd name="connsiteX339" fmla="*/ 193578 w 225660"/>
                <a:gd name="connsiteY339" fmla="*/ 187999 h 360662"/>
                <a:gd name="connsiteX340" fmla="*/ 193688 w 225660"/>
                <a:gd name="connsiteY340" fmla="*/ 187920 h 360662"/>
                <a:gd name="connsiteX341" fmla="*/ 193688 w 225660"/>
                <a:gd name="connsiteY341" fmla="*/ 187917 h 360662"/>
                <a:gd name="connsiteX342" fmla="*/ 205376 w 225660"/>
                <a:gd name="connsiteY342" fmla="*/ 186594 h 360662"/>
                <a:gd name="connsiteX343" fmla="*/ 207571 w 225660"/>
                <a:gd name="connsiteY343" fmla="*/ 186785 h 360662"/>
                <a:gd name="connsiteX344" fmla="*/ 207571 w 225660"/>
                <a:gd name="connsiteY344" fmla="*/ 186782 h 360662"/>
                <a:gd name="connsiteX345" fmla="*/ 208220 w 225660"/>
                <a:gd name="connsiteY345" fmla="*/ 187614 h 360662"/>
                <a:gd name="connsiteX346" fmla="*/ 208174 w 225660"/>
                <a:gd name="connsiteY346" fmla="*/ 187909 h 360662"/>
                <a:gd name="connsiteX347" fmla="*/ 208174 w 225660"/>
                <a:gd name="connsiteY347" fmla="*/ 187920 h 360662"/>
                <a:gd name="connsiteX348" fmla="*/ 205252 w 225660"/>
                <a:gd name="connsiteY348" fmla="*/ 192990 h 360662"/>
                <a:gd name="connsiteX349" fmla="*/ 205244 w 225660"/>
                <a:gd name="connsiteY349" fmla="*/ 193002 h 360662"/>
                <a:gd name="connsiteX350" fmla="*/ 202538 w 225660"/>
                <a:gd name="connsiteY350" fmla="*/ 197512 h 360662"/>
                <a:gd name="connsiteX351" fmla="*/ 202516 w 225660"/>
                <a:gd name="connsiteY351" fmla="*/ 197510 h 360662"/>
                <a:gd name="connsiteX352" fmla="*/ 202472 w 225660"/>
                <a:gd name="connsiteY352" fmla="*/ 197772 h 360662"/>
                <a:gd name="connsiteX353" fmla="*/ 202472 w 225660"/>
                <a:gd name="connsiteY353" fmla="*/ 197770 h 360662"/>
                <a:gd name="connsiteX354" fmla="*/ 199140 w 225660"/>
                <a:gd name="connsiteY354" fmla="*/ 203597 h 360662"/>
                <a:gd name="connsiteX355" fmla="*/ 199134 w 225660"/>
                <a:gd name="connsiteY355" fmla="*/ 203607 h 360662"/>
                <a:gd name="connsiteX356" fmla="*/ 196030 w 225660"/>
                <a:gd name="connsiteY356" fmla="*/ 208948 h 360662"/>
                <a:gd name="connsiteX357" fmla="*/ 196008 w 225660"/>
                <a:gd name="connsiteY357" fmla="*/ 208959 h 360662"/>
                <a:gd name="connsiteX358" fmla="*/ 207973 w 225660"/>
                <a:gd name="connsiteY358" fmla="*/ 210763 h 360662"/>
                <a:gd name="connsiteX359" fmla="*/ 207975 w 225660"/>
                <a:gd name="connsiteY359" fmla="*/ 210767 h 360662"/>
                <a:gd name="connsiteX360" fmla="*/ 218970 w 225660"/>
                <a:gd name="connsiteY360" fmla="*/ 212779 h 360662"/>
                <a:gd name="connsiteX361" fmla="*/ 218990 w 225660"/>
                <a:gd name="connsiteY361" fmla="*/ 212790 h 360662"/>
                <a:gd name="connsiteX362" fmla="*/ 218992 w 225660"/>
                <a:gd name="connsiteY362" fmla="*/ 212801 h 360662"/>
                <a:gd name="connsiteX363" fmla="*/ 218991 w 225660"/>
                <a:gd name="connsiteY363" fmla="*/ 212789 h 360662"/>
                <a:gd name="connsiteX364" fmla="*/ 220057 w 225660"/>
                <a:gd name="connsiteY364" fmla="*/ 213546 h 360662"/>
                <a:gd name="connsiteX365" fmla="*/ 220332 w 225660"/>
                <a:gd name="connsiteY365" fmla="*/ 214549 h 360662"/>
                <a:gd name="connsiteX366" fmla="*/ 220332 w 225660"/>
                <a:gd name="connsiteY366" fmla="*/ 214547 h 360662"/>
                <a:gd name="connsiteX367" fmla="*/ 220136 w 225660"/>
                <a:gd name="connsiteY367" fmla="*/ 215159 h 360662"/>
                <a:gd name="connsiteX368" fmla="*/ 213620 w 225660"/>
                <a:gd name="connsiteY368" fmla="*/ 221765 h 360662"/>
                <a:gd name="connsiteX369" fmla="*/ 213620 w 225660"/>
                <a:gd name="connsiteY369" fmla="*/ 221777 h 360662"/>
                <a:gd name="connsiteX370" fmla="*/ 206975 w 225660"/>
                <a:gd name="connsiteY370" fmla="*/ 228630 h 360662"/>
                <a:gd name="connsiteX371" fmla="*/ 206953 w 225660"/>
                <a:gd name="connsiteY371" fmla="*/ 228628 h 360662"/>
                <a:gd name="connsiteX372" fmla="*/ 209957 w 225660"/>
                <a:gd name="connsiteY372" fmla="*/ 229949 h 360662"/>
                <a:gd name="connsiteX373" fmla="*/ 209956 w 225660"/>
                <a:gd name="connsiteY373" fmla="*/ 229946 h 360662"/>
                <a:gd name="connsiteX374" fmla="*/ 214696 w 225660"/>
                <a:gd name="connsiteY374" fmla="*/ 231776 h 360662"/>
                <a:gd name="connsiteX375" fmla="*/ 214696 w 225660"/>
                <a:gd name="connsiteY375" fmla="*/ 231772 h 360662"/>
                <a:gd name="connsiteX376" fmla="*/ 220498 w 225660"/>
                <a:gd name="connsiteY376" fmla="*/ 233944 h 360662"/>
                <a:gd name="connsiteX377" fmla="*/ 220498 w 225660"/>
                <a:gd name="connsiteY377" fmla="*/ 233955 h 360662"/>
                <a:gd name="connsiteX378" fmla="*/ 225499 w 225660"/>
                <a:gd name="connsiteY378" fmla="*/ 236363 h 360662"/>
                <a:gd name="connsiteX379" fmla="*/ 225615 w 225660"/>
                <a:gd name="connsiteY379" fmla="*/ 237314 h 360662"/>
                <a:gd name="connsiteX380" fmla="*/ 225568 w 225660"/>
                <a:gd name="connsiteY380" fmla="*/ 237456 h 360662"/>
                <a:gd name="connsiteX381" fmla="*/ 225568 w 225660"/>
                <a:gd name="connsiteY381" fmla="*/ 237453 h 360662"/>
                <a:gd name="connsiteX382" fmla="*/ 223978 w 225660"/>
                <a:gd name="connsiteY382" fmla="*/ 239039 h 360662"/>
                <a:gd name="connsiteX383" fmla="*/ 223978 w 225660"/>
                <a:gd name="connsiteY383" fmla="*/ 239037 h 360662"/>
                <a:gd name="connsiteX384" fmla="*/ 223703 w 225660"/>
                <a:gd name="connsiteY384" fmla="*/ 239083 h 360662"/>
                <a:gd name="connsiteX385" fmla="*/ 223681 w 225660"/>
                <a:gd name="connsiteY385" fmla="*/ 239081 h 360662"/>
                <a:gd name="connsiteX386" fmla="*/ 219592 w 225660"/>
                <a:gd name="connsiteY386" fmla="*/ 241396 h 360662"/>
                <a:gd name="connsiteX387" fmla="*/ 219590 w 225660"/>
                <a:gd name="connsiteY387" fmla="*/ 241393 h 360662"/>
                <a:gd name="connsiteX388" fmla="*/ 212569 w 225660"/>
                <a:gd name="connsiteY388" fmla="*/ 245614 h 360662"/>
                <a:gd name="connsiteX389" fmla="*/ 212569 w 225660"/>
                <a:gd name="connsiteY389" fmla="*/ 245625 h 360662"/>
                <a:gd name="connsiteX390" fmla="*/ 201811 w 225660"/>
                <a:gd name="connsiteY390" fmla="*/ 252989 h 360662"/>
                <a:gd name="connsiteX391" fmla="*/ 201788 w 225660"/>
                <a:gd name="connsiteY391" fmla="*/ 252985 h 360662"/>
                <a:gd name="connsiteX392" fmla="*/ 208302 w 225660"/>
                <a:gd name="connsiteY392" fmla="*/ 258499 h 360662"/>
                <a:gd name="connsiteX393" fmla="*/ 208302 w 225660"/>
                <a:gd name="connsiteY393" fmla="*/ 258496 h 360662"/>
                <a:gd name="connsiteX394" fmla="*/ 223115 w 225660"/>
                <a:gd name="connsiteY394" fmla="*/ 271263 h 360662"/>
                <a:gd name="connsiteX395" fmla="*/ 222447 w 225660"/>
                <a:gd name="connsiteY395" fmla="*/ 271555 h 360662"/>
                <a:gd name="connsiteX396" fmla="*/ 222424 w 225660"/>
                <a:gd name="connsiteY396" fmla="*/ 271550 h 360662"/>
                <a:gd name="connsiteX397" fmla="*/ 222427 w 225660"/>
                <a:gd name="connsiteY397" fmla="*/ 271563 h 360662"/>
                <a:gd name="connsiteX398" fmla="*/ 222427 w 225660"/>
                <a:gd name="connsiteY398" fmla="*/ 271560 h 360662"/>
                <a:gd name="connsiteX399" fmla="*/ 223115 w 225660"/>
                <a:gd name="connsiteY399" fmla="*/ 271263 h 360662"/>
                <a:gd name="connsiteX400" fmla="*/ 223093 w 225660"/>
                <a:gd name="connsiteY400" fmla="*/ 272140 h 360662"/>
                <a:gd name="connsiteX401" fmla="*/ 222965 w 225660"/>
                <a:gd name="connsiteY401" fmla="*/ 272301 h 360662"/>
                <a:gd name="connsiteX402" fmla="*/ 222965 w 225660"/>
                <a:gd name="connsiteY402" fmla="*/ 272313 h 360662"/>
                <a:gd name="connsiteX403" fmla="*/ 222745 w 225660"/>
                <a:gd name="connsiteY403" fmla="*/ 272470 h 360662"/>
                <a:gd name="connsiteX404" fmla="*/ 213138 w 225660"/>
                <a:gd name="connsiteY404" fmla="*/ 274960 h 360662"/>
                <a:gd name="connsiteX405" fmla="*/ 213137 w 225660"/>
                <a:gd name="connsiteY405" fmla="*/ 274957 h 360662"/>
                <a:gd name="connsiteX406" fmla="*/ 204552 w 225660"/>
                <a:gd name="connsiteY406" fmla="*/ 277180 h 360662"/>
                <a:gd name="connsiteX407" fmla="*/ 204530 w 225660"/>
                <a:gd name="connsiteY407" fmla="*/ 277178 h 360662"/>
                <a:gd name="connsiteX408" fmla="*/ 208721 w 225660"/>
                <a:gd name="connsiteY408" fmla="*/ 283510 h 360662"/>
                <a:gd name="connsiteX409" fmla="*/ 208737 w 225660"/>
                <a:gd name="connsiteY409" fmla="*/ 283529 h 360662"/>
                <a:gd name="connsiteX410" fmla="*/ 213790 w 225660"/>
                <a:gd name="connsiteY410" fmla="*/ 289308 h 360662"/>
                <a:gd name="connsiteX411" fmla="*/ 213792 w 225660"/>
                <a:gd name="connsiteY411" fmla="*/ 289313 h 360662"/>
                <a:gd name="connsiteX412" fmla="*/ 217057 w 225660"/>
                <a:gd name="connsiteY412" fmla="*/ 293062 h 360662"/>
                <a:gd name="connsiteX413" fmla="*/ 217181 w 225660"/>
                <a:gd name="connsiteY413" fmla="*/ 293844 h 360662"/>
                <a:gd name="connsiteX414" fmla="*/ 216533 w 225660"/>
                <a:gd name="connsiteY414" fmla="*/ 294301 h 360662"/>
                <a:gd name="connsiteX415" fmla="*/ 207813 w 225660"/>
                <a:gd name="connsiteY415" fmla="*/ 294795 h 360662"/>
                <a:gd name="connsiteX416" fmla="*/ 207818 w 225660"/>
                <a:gd name="connsiteY416" fmla="*/ 294806 h 360662"/>
                <a:gd name="connsiteX417" fmla="*/ 194717 w 225660"/>
                <a:gd name="connsiteY417" fmla="*/ 295374 h 360662"/>
                <a:gd name="connsiteX418" fmla="*/ 191401 w 225660"/>
                <a:gd name="connsiteY418" fmla="*/ 295520 h 360662"/>
                <a:gd name="connsiteX419" fmla="*/ 191378 w 225660"/>
                <a:gd name="connsiteY419" fmla="*/ 295517 h 360662"/>
                <a:gd name="connsiteX420" fmla="*/ 194418 w 225660"/>
                <a:gd name="connsiteY420" fmla="*/ 302213 h 360662"/>
                <a:gd name="connsiteX421" fmla="*/ 194419 w 225660"/>
                <a:gd name="connsiteY421" fmla="*/ 302221 h 360662"/>
                <a:gd name="connsiteX422" fmla="*/ 199643 w 225660"/>
                <a:gd name="connsiteY422" fmla="*/ 313463 h 360662"/>
                <a:gd name="connsiteX423" fmla="*/ 199642 w 225660"/>
                <a:gd name="connsiteY423" fmla="*/ 313473 h 360662"/>
                <a:gd name="connsiteX424" fmla="*/ 200986 w 225660"/>
                <a:gd name="connsiteY424" fmla="*/ 318095 h 360662"/>
                <a:gd name="connsiteX425" fmla="*/ 200470 w 225660"/>
                <a:gd name="connsiteY425" fmla="*/ 318850 h 360662"/>
                <a:gd name="connsiteX426" fmla="*/ 200470 w 225660"/>
                <a:gd name="connsiteY426" fmla="*/ 318862 h 360662"/>
                <a:gd name="connsiteX427" fmla="*/ 200391 w 225660"/>
                <a:gd name="connsiteY427" fmla="*/ 318890 h 360662"/>
                <a:gd name="connsiteX428" fmla="*/ 200337 w 225660"/>
                <a:gd name="connsiteY428" fmla="*/ 318907 h 360662"/>
                <a:gd name="connsiteX429" fmla="*/ 200151 w 225660"/>
                <a:gd name="connsiteY429" fmla="*/ 318949 h 360662"/>
                <a:gd name="connsiteX430" fmla="*/ 200150 w 225660"/>
                <a:gd name="connsiteY430" fmla="*/ 318947 h 360662"/>
                <a:gd name="connsiteX431" fmla="*/ 199807 w 225660"/>
                <a:gd name="connsiteY431" fmla="*/ 318969 h 360662"/>
                <a:gd name="connsiteX432" fmla="*/ 183123 w 225660"/>
                <a:gd name="connsiteY432" fmla="*/ 315689 h 360662"/>
                <a:gd name="connsiteX433" fmla="*/ 183119 w 225660"/>
                <a:gd name="connsiteY433" fmla="*/ 315686 h 360662"/>
                <a:gd name="connsiteX434" fmla="*/ 183013 w 225660"/>
                <a:gd name="connsiteY434" fmla="*/ 315611 h 360662"/>
                <a:gd name="connsiteX435" fmla="*/ 183011 w 225660"/>
                <a:gd name="connsiteY435" fmla="*/ 315609 h 360662"/>
                <a:gd name="connsiteX436" fmla="*/ 177148 w 225660"/>
                <a:gd name="connsiteY436" fmla="*/ 314524 h 360662"/>
                <a:gd name="connsiteX437" fmla="*/ 176509 w 225660"/>
                <a:gd name="connsiteY437" fmla="*/ 314554 h 360662"/>
                <a:gd name="connsiteX438" fmla="*/ 176488 w 225660"/>
                <a:gd name="connsiteY438" fmla="*/ 314551 h 360662"/>
                <a:gd name="connsiteX439" fmla="*/ 178867 w 225660"/>
                <a:gd name="connsiteY439" fmla="*/ 329001 h 360662"/>
                <a:gd name="connsiteX440" fmla="*/ 178867 w 225660"/>
                <a:gd name="connsiteY440" fmla="*/ 329011 h 360662"/>
                <a:gd name="connsiteX441" fmla="*/ 180260 w 225660"/>
                <a:gd name="connsiteY441" fmla="*/ 338717 h 360662"/>
                <a:gd name="connsiteX442" fmla="*/ 179734 w 225660"/>
                <a:gd name="connsiteY442" fmla="*/ 339348 h 360662"/>
                <a:gd name="connsiteX443" fmla="*/ 179728 w 225660"/>
                <a:gd name="connsiteY443" fmla="*/ 339351 h 360662"/>
                <a:gd name="connsiteX444" fmla="*/ 179567 w 225660"/>
                <a:gd name="connsiteY444" fmla="*/ 339404 h 360662"/>
                <a:gd name="connsiteX445" fmla="*/ 179565 w 225660"/>
                <a:gd name="connsiteY445" fmla="*/ 339401 h 360662"/>
                <a:gd name="connsiteX446" fmla="*/ 179346 w 225660"/>
                <a:gd name="connsiteY446" fmla="*/ 339419 h 360662"/>
                <a:gd name="connsiteX447" fmla="*/ 179193 w 225660"/>
                <a:gd name="connsiteY447" fmla="*/ 339401 h 360662"/>
                <a:gd name="connsiteX448" fmla="*/ 179188 w 225660"/>
                <a:gd name="connsiteY448" fmla="*/ 339410 h 360662"/>
                <a:gd name="connsiteX449" fmla="*/ 163060 w 225660"/>
                <a:gd name="connsiteY449" fmla="*/ 331134 h 360662"/>
                <a:gd name="connsiteX450" fmla="*/ 163054 w 225660"/>
                <a:gd name="connsiteY450" fmla="*/ 331128 h 360662"/>
                <a:gd name="connsiteX451" fmla="*/ 161321 w 225660"/>
                <a:gd name="connsiteY451" fmla="*/ 330171 h 360662"/>
                <a:gd name="connsiteX452" fmla="*/ 160987 w 225660"/>
                <a:gd name="connsiteY452" fmla="*/ 339577 h 360662"/>
                <a:gd name="connsiteX453" fmla="*/ 160187 w 225660"/>
                <a:gd name="connsiteY453" fmla="*/ 349923 h 360662"/>
                <a:gd name="connsiteX454" fmla="*/ 160187 w 225660"/>
                <a:gd name="connsiteY454" fmla="*/ 349920 h 360662"/>
                <a:gd name="connsiteX455" fmla="*/ 159845 w 225660"/>
                <a:gd name="connsiteY455" fmla="*/ 350315 h 360662"/>
                <a:gd name="connsiteX456" fmla="*/ 159841 w 225660"/>
                <a:gd name="connsiteY456" fmla="*/ 350324 h 360662"/>
                <a:gd name="connsiteX457" fmla="*/ 159291 w 225660"/>
                <a:gd name="connsiteY457" fmla="*/ 350510 h 360662"/>
                <a:gd name="connsiteX458" fmla="*/ 159289 w 225660"/>
                <a:gd name="connsiteY458" fmla="*/ 350520 h 360662"/>
                <a:gd name="connsiteX459" fmla="*/ 159111 w 225660"/>
                <a:gd name="connsiteY459" fmla="*/ 350520 h 360662"/>
                <a:gd name="connsiteX460" fmla="*/ 155461 w 225660"/>
                <a:gd name="connsiteY460" fmla="*/ 348736 h 360662"/>
                <a:gd name="connsiteX461" fmla="*/ 155447 w 225660"/>
                <a:gd name="connsiteY461" fmla="*/ 348723 h 360662"/>
                <a:gd name="connsiteX462" fmla="*/ 137896 w 225660"/>
                <a:gd name="connsiteY462" fmla="*/ 334126 h 360662"/>
                <a:gd name="connsiteX463" fmla="*/ 137862 w 225660"/>
                <a:gd name="connsiteY463" fmla="*/ 334096 h 360662"/>
                <a:gd name="connsiteX464" fmla="*/ 136663 w 225660"/>
                <a:gd name="connsiteY464" fmla="*/ 333068 h 360662"/>
                <a:gd name="connsiteX465" fmla="*/ 136139 w 225660"/>
                <a:gd name="connsiteY465" fmla="*/ 333738 h 360662"/>
                <a:gd name="connsiteX466" fmla="*/ 133229 w 225660"/>
                <a:gd name="connsiteY466" fmla="*/ 341276 h 360662"/>
                <a:gd name="connsiteX467" fmla="*/ 133226 w 225660"/>
                <a:gd name="connsiteY467" fmla="*/ 341280 h 360662"/>
                <a:gd name="connsiteX468" fmla="*/ 130633 w 225660"/>
                <a:gd name="connsiteY468" fmla="*/ 348458 h 360662"/>
                <a:gd name="connsiteX469" fmla="*/ 130632 w 225660"/>
                <a:gd name="connsiteY469" fmla="*/ 348469 h 360662"/>
                <a:gd name="connsiteX470" fmla="*/ 130611 w 225660"/>
                <a:gd name="connsiteY470" fmla="*/ 348488 h 360662"/>
                <a:gd name="connsiteX471" fmla="*/ 130608 w 225660"/>
                <a:gd name="connsiteY471" fmla="*/ 348499 h 360662"/>
                <a:gd name="connsiteX472" fmla="*/ 128505 w 225660"/>
                <a:gd name="connsiteY472" fmla="*/ 354002 h 360662"/>
                <a:gd name="connsiteX473" fmla="*/ 128502 w 225660"/>
                <a:gd name="connsiteY473" fmla="*/ 353997 h 360662"/>
                <a:gd name="connsiteX474" fmla="*/ 125896 w 225660"/>
                <a:gd name="connsiteY474" fmla="*/ 359216 h 360662"/>
                <a:gd name="connsiteX475" fmla="*/ 125896 w 225660"/>
                <a:gd name="connsiteY475" fmla="*/ 359225 h 360662"/>
                <a:gd name="connsiteX476" fmla="*/ 125261 w 225660"/>
                <a:gd name="connsiteY476" fmla="*/ 359429 h 360662"/>
                <a:gd name="connsiteX477" fmla="*/ 124820 w 225660"/>
                <a:gd name="connsiteY477" fmla="*/ 359345 h 360662"/>
                <a:gd name="connsiteX478" fmla="*/ 124819 w 225660"/>
                <a:gd name="connsiteY478" fmla="*/ 359356 h 360662"/>
                <a:gd name="connsiteX479" fmla="*/ 121827 w 225660"/>
                <a:gd name="connsiteY479" fmla="*/ 355778 h 360662"/>
                <a:gd name="connsiteX480" fmla="*/ 121827 w 225660"/>
                <a:gd name="connsiteY480" fmla="*/ 355775 h 360662"/>
                <a:gd name="connsiteX481" fmla="*/ 119742 w 225660"/>
                <a:gd name="connsiteY481" fmla="*/ 352268 h 360662"/>
                <a:gd name="connsiteX482" fmla="*/ 119742 w 225660"/>
                <a:gd name="connsiteY482" fmla="*/ 352279 h 360662"/>
                <a:gd name="connsiteX483" fmla="*/ 119695 w 225660"/>
                <a:gd name="connsiteY483" fmla="*/ 352219 h 360662"/>
                <a:gd name="connsiteX484" fmla="*/ 119695 w 225660"/>
                <a:gd name="connsiteY484" fmla="*/ 352214 h 360662"/>
                <a:gd name="connsiteX485" fmla="*/ 116378 w 225660"/>
                <a:gd name="connsiteY485" fmla="*/ 347086 h 360662"/>
                <a:gd name="connsiteX486" fmla="*/ 116372 w 225660"/>
                <a:gd name="connsiteY486" fmla="*/ 347076 h 360662"/>
                <a:gd name="connsiteX487" fmla="*/ 113896 w 225660"/>
                <a:gd name="connsiteY487" fmla="*/ 343413 h 360662"/>
                <a:gd name="connsiteX488" fmla="*/ 113289 w 225660"/>
                <a:gd name="connsiteY488" fmla="*/ 343895 h 360662"/>
                <a:gd name="connsiteX489" fmla="*/ 113275 w 225660"/>
                <a:gd name="connsiteY489" fmla="*/ 343908 h 360662"/>
                <a:gd name="connsiteX490" fmla="*/ 112058 w 225660"/>
                <a:gd name="connsiteY490" fmla="*/ 345634 h 360662"/>
                <a:gd name="connsiteX491" fmla="*/ 112058 w 225660"/>
                <a:gd name="connsiteY491" fmla="*/ 345632 h 360662"/>
                <a:gd name="connsiteX492" fmla="*/ 110420 w 225660"/>
                <a:gd name="connsiteY492" fmla="*/ 347856 h 360662"/>
                <a:gd name="connsiteX493" fmla="*/ 110348 w 225660"/>
                <a:gd name="connsiteY493" fmla="*/ 347890 h 360662"/>
                <a:gd name="connsiteX494" fmla="*/ 109613 w 225660"/>
                <a:gd name="connsiteY494" fmla="*/ 348736 h 360662"/>
                <a:gd name="connsiteX495" fmla="*/ 109600 w 225660"/>
                <a:gd name="connsiteY495" fmla="*/ 348913 h 360662"/>
                <a:gd name="connsiteX496" fmla="*/ 106624 w 225660"/>
                <a:gd name="connsiteY496" fmla="*/ 354306 h 360662"/>
                <a:gd name="connsiteX497" fmla="*/ 103917 w 225660"/>
                <a:gd name="connsiteY497" fmla="*/ 358848 h 360662"/>
                <a:gd name="connsiteX498" fmla="*/ 103907 w 225660"/>
                <a:gd name="connsiteY498" fmla="*/ 358861 h 360662"/>
                <a:gd name="connsiteX499" fmla="*/ 103193 w 225660"/>
                <a:gd name="connsiteY499" fmla="*/ 360383 h 360662"/>
                <a:gd name="connsiteX500" fmla="*/ 103193 w 225660"/>
                <a:gd name="connsiteY500" fmla="*/ 360395 h 360662"/>
                <a:gd name="connsiteX501" fmla="*/ 102343 w 225660"/>
                <a:gd name="connsiteY501" fmla="*/ 360662 h 3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225660" h="360662">
                  <a:moveTo>
                    <a:pt x="206125" y="228798"/>
                  </a:moveTo>
                  <a:lnTo>
                    <a:pt x="206839" y="228651"/>
                  </a:lnTo>
                  <a:cubicBezTo>
                    <a:pt x="206830" y="228620"/>
                    <a:pt x="206822" y="228587"/>
                    <a:pt x="206811" y="228562"/>
                  </a:cubicBezTo>
                  <a:lnTo>
                    <a:pt x="206811" y="228573"/>
                  </a:lnTo>
                  <a:lnTo>
                    <a:pt x="206123" y="228792"/>
                  </a:lnTo>
                  <a:lnTo>
                    <a:pt x="206101" y="228802"/>
                  </a:lnTo>
                  <a:cubicBezTo>
                    <a:pt x="206101" y="228795"/>
                    <a:pt x="206101" y="228795"/>
                    <a:pt x="206101" y="228798"/>
                  </a:cubicBezTo>
                  <a:close/>
                  <a:moveTo>
                    <a:pt x="111276" y="318142"/>
                  </a:moveTo>
                  <a:cubicBezTo>
                    <a:pt x="118941" y="318139"/>
                    <a:pt x="131996" y="316441"/>
                    <a:pt x="135871" y="314762"/>
                  </a:cubicBezTo>
                  <a:lnTo>
                    <a:pt x="135883" y="314755"/>
                  </a:lnTo>
                  <a:cubicBezTo>
                    <a:pt x="136295" y="314584"/>
                    <a:pt x="136727" y="314406"/>
                    <a:pt x="137347" y="314146"/>
                  </a:cubicBezTo>
                  <a:cubicBezTo>
                    <a:pt x="138139" y="313815"/>
                    <a:pt x="139201" y="313375"/>
                    <a:pt x="140177" y="312973"/>
                  </a:cubicBezTo>
                  <a:lnTo>
                    <a:pt x="140175" y="312968"/>
                  </a:lnTo>
                  <a:cubicBezTo>
                    <a:pt x="141005" y="312630"/>
                    <a:pt x="142048" y="312205"/>
                    <a:pt x="142821" y="311894"/>
                  </a:cubicBezTo>
                  <a:lnTo>
                    <a:pt x="142821" y="311892"/>
                  </a:lnTo>
                  <a:cubicBezTo>
                    <a:pt x="146652" y="310292"/>
                    <a:pt x="150599" y="307962"/>
                    <a:pt x="157756" y="302997"/>
                  </a:cubicBezTo>
                  <a:lnTo>
                    <a:pt x="157756" y="303008"/>
                  </a:lnTo>
                  <a:cubicBezTo>
                    <a:pt x="165913" y="297307"/>
                    <a:pt x="177960" y="279520"/>
                    <a:pt x="180686" y="269158"/>
                  </a:cubicBezTo>
                  <a:lnTo>
                    <a:pt x="180686" y="269170"/>
                  </a:lnTo>
                  <a:cubicBezTo>
                    <a:pt x="181183" y="267081"/>
                    <a:pt x="182160" y="263743"/>
                    <a:pt x="182902" y="261599"/>
                  </a:cubicBezTo>
                  <a:lnTo>
                    <a:pt x="182900" y="261597"/>
                  </a:lnTo>
                  <a:cubicBezTo>
                    <a:pt x="183749" y="258800"/>
                    <a:pt x="183998" y="255243"/>
                    <a:pt x="183750" y="246369"/>
                  </a:cubicBezTo>
                  <a:lnTo>
                    <a:pt x="183750" y="246366"/>
                  </a:lnTo>
                  <a:cubicBezTo>
                    <a:pt x="183501" y="236374"/>
                    <a:pt x="183097" y="233933"/>
                    <a:pt x="181169" y="228152"/>
                  </a:cubicBezTo>
                  <a:lnTo>
                    <a:pt x="181169" y="228164"/>
                  </a:lnTo>
                  <a:cubicBezTo>
                    <a:pt x="176065" y="213026"/>
                    <a:pt x="168227" y="201494"/>
                    <a:pt x="156605" y="192304"/>
                  </a:cubicBezTo>
                  <a:lnTo>
                    <a:pt x="156602" y="192301"/>
                  </a:lnTo>
                  <a:cubicBezTo>
                    <a:pt x="153491" y="189816"/>
                    <a:pt x="150796" y="187934"/>
                    <a:pt x="150206" y="187732"/>
                  </a:cubicBezTo>
                  <a:lnTo>
                    <a:pt x="150184" y="187729"/>
                  </a:lnTo>
                  <a:cubicBezTo>
                    <a:pt x="150147" y="187726"/>
                    <a:pt x="150111" y="187719"/>
                    <a:pt x="150078" y="187718"/>
                  </a:cubicBezTo>
                  <a:lnTo>
                    <a:pt x="150075" y="187712"/>
                  </a:lnTo>
                  <a:cubicBezTo>
                    <a:pt x="149370" y="187581"/>
                    <a:pt x="147296" y="186476"/>
                    <a:pt x="145355" y="185358"/>
                  </a:cubicBezTo>
                  <a:lnTo>
                    <a:pt x="145347" y="185352"/>
                  </a:lnTo>
                  <a:cubicBezTo>
                    <a:pt x="143203" y="184083"/>
                    <a:pt x="139337" y="182393"/>
                    <a:pt x="136703" y="181598"/>
                  </a:cubicBezTo>
                  <a:lnTo>
                    <a:pt x="136701" y="181591"/>
                  </a:lnTo>
                  <a:cubicBezTo>
                    <a:pt x="133992" y="180858"/>
                    <a:pt x="131100" y="179788"/>
                    <a:pt x="130222" y="179349"/>
                  </a:cubicBezTo>
                  <a:lnTo>
                    <a:pt x="130216" y="179345"/>
                  </a:lnTo>
                  <a:cubicBezTo>
                    <a:pt x="128085" y="178257"/>
                    <a:pt x="120999" y="177489"/>
                    <a:pt x="113901" y="177494"/>
                  </a:cubicBezTo>
                  <a:cubicBezTo>
                    <a:pt x="110799" y="177494"/>
                    <a:pt x="107745" y="177647"/>
                    <a:pt x="105210" y="177966"/>
                  </a:cubicBezTo>
                  <a:lnTo>
                    <a:pt x="105204" y="177967"/>
                  </a:lnTo>
                  <a:lnTo>
                    <a:pt x="105184" y="177978"/>
                  </a:lnTo>
                  <a:cubicBezTo>
                    <a:pt x="100893" y="178441"/>
                    <a:pt x="97266" y="179112"/>
                    <a:pt x="96584" y="179393"/>
                  </a:cubicBezTo>
                  <a:lnTo>
                    <a:pt x="96570" y="179392"/>
                  </a:lnTo>
                  <a:cubicBezTo>
                    <a:pt x="95988" y="179828"/>
                    <a:pt x="93816" y="180584"/>
                    <a:pt x="91858" y="181132"/>
                  </a:cubicBezTo>
                  <a:lnTo>
                    <a:pt x="91858" y="181130"/>
                  </a:lnTo>
                  <a:cubicBezTo>
                    <a:pt x="87955" y="182229"/>
                    <a:pt x="77360" y="187291"/>
                    <a:pt x="76195" y="188417"/>
                  </a:cubicBezTo>
                  <a:lnTo>
                    <a:pt x="76181" y="188415"/>
                  </a:lnTo>
                  <a:cubicBezTo>
                    <a:pt x="76132" y="188516"/>
                    <a:pt x="76074" y="188590"/>
                    <a:pt x="76026" y="188648"/>
                  </a:cubicBezTo>
                  <a:lnTo>
                    <a:pt x="76026" y="188659"/>
                  </a:lnTo>
                  <a:cubicBezTo>
                    <a:pt x="75585" y="189164"/>
                    <a:pt x="73989" y="190138"/>
                    <a:pt x="72530" y="190942"/>
                  </a:cubicBezTo>
                  <a:lnTo>
                    <a:pt x="72497" y="190958"/>
                  </a:lnTo>
                  <a:cubicBezTo>
                    <a:pt x="69319" y="192513"/>
                    <a:pt x="56464" y="205607"/>
                    <a:pt x="54571" y="209164"/>
                  </a:cubicBezTo>
                  <a:lnTo>
                    <a:pt x="54571" y="209174"/>
                  </a:lnTo>
                  <a:cubicBezTo>
                    <a:pt x="53916" y="210388"/>
                    <a:pt x="52626" y="212895"/>
                    <a:pt x="51727" y="214697"/>
                  </a:cubicBezTo>
                  <a:lnTo>
                    <a:pt x="51720" y="214704"/>
                  </a:lnTo>
                  <a:cubicBezTo>
                    <a:pt x="45591" y="226414"/>
                    <a:pt x="43905" y="233714"/>
                    <a:pt x="43912" y="248610"/>
                  </a:cubicBezTo>
                  <a:cubicBezTo>
                    <a:pt x="43997" y="258863"/>
                    <a:pt x="45060" y="266240"/>
                    <a:pt x="47126" y="271160"/>
                  </a:cubicBezTo>
                  <a:lnTo>
                    <a:pt x="47129" y="271168"/>
                  </a:lnTo>
                  <a:cubicBezTo>
                    <a:pt x="49649" y="277380"/>
                    <a:pt x="51802" y="282062"/>
                    <a:pt x="52269" y="282732"/>
                  </a:cubicBezTo>
                  <a:lnTo>
                    <a:pt x="52247" y="282731"/>
                  </a:lnTo>
                  <a:lnTo>
                    <a:pt x="52271" y="282743"/>
                  </a:lnTo>
                  <a:cubicBezTo>
                    <a:pt x="52289" y="282760"/>
                    <a:pt x="52289" y="282760"/>
                    <a:pt x="52312" y="282785"/>
                  </a:cubicBezTo>
                  <a:cubicBezTo>
                    <a:pt x="52653" y="283157"/>
                    <a:pt x="53341" y="284382"/>
                    <a:pt x="53953" y="285528"/>
                  </a:cubicBezTo>
                  <a:lnTo>
                    <a:pt x="53959" y="285541"/>
                  </a:lnTo>
                  <a:cubicBezTo>
                    <a:pt x="57073" y="291601"/>
                    <a:pt x="70338" y="304852"/>
                    <a:pt x="76399" y="307958"/>
                  </a:cubicBezTo>
                  <a:lnTo>
                    <a:pt x="76411" y="307964"/>
                  </a:lnTo>
                  <a:cubicBezTo>
                    <a:pt x="77552" y="308572"/>
                    <a:pt x="78774" y="309255"/>
                    <a:pt x="79151" y="309597"/>
                  </a:cubicBezTo>
                  <a:lnTo>
                    <a:pt x="79150" y="309608"/>
                  </a:lnTo>
                  <a:cubicBezTo>
                    <a:pt x="79164" y="309614"/>
                    <a:pt x="79169" y="309615"/>
                    <a:pt x="79174" y="309623"/>
                  </a:cubicBezTo>
                  <a:lnTo>
                    <a:pt x="79173" y="309619"/>
                  </a:lnTo>
                  <a:cubicBezTo>
                    <a:pt x="79688" y="310024"/>
                    <a:pt x="84175" y="312044"/>
                    <a:pt x="90750" y="314844"/>
                  </a:cubicBezTo>
                  <a:lnTo>
                    <a:pt x="90747" y="314841"/>
                  </a:lnTo>
                  <a:cubicBezTo>
                    <a:pt x="92064" y="315310"/>
                    <a:pt x="95853" y="316198"/>
                    <a:pt x="99168" y="316683"/>
                  </a:cubicBezTo>
                  <a:cubicBezTo>
                    <a:pt x="101230" y="316979"/>
                    <a:pt x="102963" y="317245"/>
                    <a:pt x="104700" y="317508"/>
                  </a:cubicBezTo>
                  <a:lnTo>
                    <a:pt x="104700" y="317504"/>
                  </a:lnTo>
                  <a:cubicBezTo>
                    <a:pt x="105744" y="317665"/>
                    <a:pt x="106582" y="317795"/>
                    <a:pt x="107112" y="317868"/>
                  </a:cubicBezTo>
                  <a:lnTo>
                    <a:pt x="107113" y="317880"/>
                  </a:lnTo>
                  <a:cubicBezTo>
                    <a:pt x="107303" y="317897"/>
                    <a:pt x="107147" y="317877"/>
                    <a:pt x="107322" y="317898"/>
                  </a:cubicBezTo>
                  <a:lnTo>
                    <a:pt x="107346" y="317901"/>
                  </a:lnTo>
                  <a:cubicBezTo>
                    <a:pt x="108284" y="318066"/>
                    <a:pt x="109627" y="318142"/>
                    <a:pt x="111276" y="318142"/>
                  </a:cubicBezTo>
                  <a:close/>
                  <a:moveTo>
                    <a:pt x="102343" y="360662"/>
                  </a:moveTo>
                  <a:cubicBezTo>
                    <a:pt x="102005" y="360662"/>
                    <a:pt x="101737" y="360512"/>
                    <a:pt x="101551" y="360351"/>
                  </a:cubicBezTo>
                  <a:lnTo>
                    <a:pt x="101551" y="360347"/>
                  </a:lnTo>
                  <a:cubicBezTo>
                    <a:pt x="101037" y="359902"/>
                    <a:pt x="100777" y="359068"/>
                    <a:pt x="100777" y="358281"/>
                  </a:cubicBezTo>
                  <a:cubicBezTo>
                    <a:pt x="100777" y="357805"/>
                    <a:pt x="100667" y="357475"/>
                    <a:pt x="100596" y="357342"/>
                  </a:cubicBezTo>
                  <a:lnTo>
                    <a:pt x="100575" y="357354"/>
                  </a:lnTo>
                  <a:cubicBezTo>
                    <a:pt x="100332" y="357249"/>
                    <a:pt x="100192" y="357066"/>
                    <a:pt x="100169" y="357035"/>
                  </a:cubicBezTo>
                  <a:cubicBezTo>
                    <a:pt x="99612" y="356366"/>
                    <a:pt x="98545" y="353488"/>
                    <a:pt x="97547" y="350353"/>
                  </a:cubicBezTo>
                  <a:lnTo>
                    <a:pt x="97541" y="350335"/>
                  </a:lnTo>
                  <a:cubicBezTo>
                    <a:pt x="96522" y="346816"/>
                    <a:pt x="95486" y="344032"/>
                    <a:pt x="95191" y="343629"/>
                  </a:cubicBezTo>
                  <a:lnTo>
                    <a:pt x="95170" y="343625"/>
                  </a:lnTo>
                  <a:cubicBezTo>
                    <a:pt x="95149" y="343613"/>
                    <a:pt x="95130" y="343595"/>
                    <a:pt x="95112" y="343575"/>
                  </a:cubicBezTo>
                  <a:lnTo>
                    <a:pt x="95112" y="343588"/>
                  </a:lnTo>
                  <a:cubicBezTo>
                    <a:pt x="94533" y="343002"/>
                    <a:pt x="93895" y="341264"/>
                    <a:pt x="93459" y="339731"/>
                  </a:cubicBezTo>
                  <a:lnTo>
                    <a:pt x="93454" y="339723"/>
                  </a:lnTo>
                  <a:cubicBezTo>
                    <a:pt x="92847" y="337483"/>
                    <a:pt x="92371" y="337203"/>
                    <a:pt x="92146" y="337203"/>
                  </a:cubicBezTo>
                  <a:cubicBezTo>
                    <a:pt x="91725" y="337203"/>
                    <a:pt x="90883" y="337729"/>
                    <a:pt x="89263" y="339471"/>
                  </a:cubicBezTo>
                  <a:lnTo>
                    <a:pt x="89260" y="339474"/>
                  </a:lnTo>
                  <a:cubicBezTo>
                    <a:pt x="86515" y="342376"/>
                    <a:pt x="75343" y="352508"/>
                    <a:pt x="73985" y="353218"/>
                  </a:cubicBezTo>
                  <a:lnTo>
                    <a:pt x="73985" y="353228"/>
                  </a:lnTo>
                  <a:cubicBezTo>
                    <a:pt x="73956" y="353231"/>
                    <a:pt x="73774" y="353335"/>
                    <a:pt x="73549" y="353335"/>
                  </a:cubicBezTo>
                  <a:cubicBezTo>
                    <a:pt x="72931" y="353335"/>
                    <a:pt x="72750" y="352656"/>
                    <a:pt x="72767" y="352656"/>
                  </a:cubicBezTo>
                  <a:lnTo>
                    <a:pt x="72773" y="352667"/>
                  </a:lnTo>
                  <a:cubicBezTo>
                    <a:pt x="72556" y="351767"/>
                    <a:pt x="72191" y="347357"/>
                    <a:pt x="71899" y="342272"/>
                  </a:cubicBezTo>
                  <a:lnTo>
                    <a:pt x="71899" y="342283"/>
                  </a:lnTo>
                  <a:cubicBezTo>
                    <a:pt x="71566" y="336394"/>
                    <a:pt x="70907" y="330973"/>
                    <a:pt x="70422" y="330005"/>
                  </a:cubicBezTo>
                  <a:lnTo>
                    <a:pt x="70398" y="329951"/>
                  </a:lnTo>
                  <a:lnTo>
                    <a:pt x="69817" y="328531"/>
                  </a:lnTo>
                  <a:lnTo>
                    <a:pt x="64444" y="331470"/>
                  </a:lnTo>
                  <a:lnTo>
                    <a:pt x="64442" y="331473"/>
                  </a:lnTo>
                  <a:lnTo>
                    <a:pt x="64425" y="331481"/>
                  </a:lnTo>
                  <a:cubicBezTo>
                    <a:pt x="56477" y="335773"/>
                    <a:pt x="49758" y="339201"/>
                    <a:pt x="48668" y="339450"/>
                  </a:cubicBezTo>
                  <a:lnTo>
                    <a:pt x="48667" y="339459"/>
                  </a:lnTo>
                  <a:cubicBezTo>
                    <a:pt x="48651" y="339455"/>
                    <a:pt x="48633" y="339457"/>
                    <a:pt x="48616" y="339459"/>
                  </a:cubicBezTo>
                  <a:lnTo>
                    <a:pt x="48603" y="339471"/>
                  </a:lnTo>
                  <a:lnTo>
                    <a:pt x="48432" y="339480"/>
                  </a:lnTo>
                  <a:lnTo>
                    <a:pt x="48413" y="339477"/>
                  </a:lnTo>
                  <a:lnTo>
                    <a:pt x="47976" y="339339"/>
                  </a:lnTo>
                  <a:cubicBezTo>
                    <a:pt x="47670" y="339121"/>
                    <a:pt x="47633" y="338744"/>
                    <a:pt x="47634" y="338744"/>
                  </a:cubicBezTo>
                  <a:lnTo>
                    <a:pt x="47634" y="338754"/>
                  </a:lnTo>
                  <a:cubicBezTo>
                    <a:pt x="47493" y="337875"/>
                    <a:pt x="47928" y="333571"/>
                    <a:pt x="48656" y="328672"/>
                  </a:cubicBezTo>
                  <a:lnTo>
                    <a:pt x="48656" y="328683"/>
                  </a:lnTo>
                  <a:cubicBezTo>
                    <a:pt x="48992" y="326392"/>
                    <a:pt x="49284" y="324433"/>
                    <a:pt x="49552" y="322644"/>
                  </a:cubicBezTo>
                  <a:cubicBezTo>
                    <a:pt x="49713" y="321567"/>
                    <a:pt x="49904" y="320275"/>
                    <a:pt x="49998" y="319641"/>
                  </a:cubicBezTo>
                  <a:lnTo>
                    <a:pt x="49998" y="319653"/>
                  </a:lnTo>
                  <a:cubicBezTo>
                    <a:pt x="50044" y="319330"/>
                    <a:pt x="50082" y="319061"/>
                    <a:pt x="50111" y="318849"/>
                  </a:cubicBezTo>
                  <a:cubicBezTo>
                    <a:pt x="48395" y="318955"/>
                    <a:pt x="44460" y="319923"/>
                    <a:pt x="43653" y="320491"/>
                  </a:cubicBezTo>
                  <a:lnTo>
                    <a:pt x="43653" y="320489"/>
                  </a:lnTo>
                  <a:cubicBezTo>
                    <a:pt x="43620" y="320514"/>
                    <a:pt x="43577" y="320546"/>
                    <a:pt x="43551" y="320562"/>
                  </a:cubicBezTo>
                  <a:lnTo>
                    <a:pt x="43546" y="320574"/>
                  </a:lnTo>
                  <a:cubicBezTo>
                    <a:pt x="42409" y="321268"/>
                    <a:pt x="32672" y="323933"/>
                    <a:pt x="31022" y="323987"/>
                  </a:cubicBezTo>
                  <a:lnTo>
                    <a:pt x="31002" y="323998"/>
                  </a:lnTo>
                  <a:lnTo>
                    <a:pt x="30964" y="323993"/>
                  </a:lnTo>
                  <a:lnTo>
                    <a:pt x="30943" y="324004"/>
                  </a:lnTo>
                  <a:lnTo>
                    <a:pt x="30834" y="323987"/>
                  </a:lnTo>
                  <a:cubicBezTo>
                    <a:pt x="30244" y="323900"/>
                    <a:pt x="30091" y="323353"/>
                    <a:pt x="30056" y="323195"/>
                  </a:cubicBezTo>
                  <a:cubicBezTo>
                    <a:pt x="29981" y="322844"/>
                    <a:pt x="30020" y="322393"/>
                    <a:pt x="30082" y="321974"/>
                  </a:cubicBezTo>
                  <a:cubicBezTo>
                    <a:pt x="30303" y="320503"/>
                    <a:pt x="31075" y="318084"/>
                    <a:pt x="31964" y="316717"/>
                  </a:cubicBezTo>
                  <a:lnTo>
                    <a:pt x="31961" y="316729"/>
                  </a:lnTo>
                  <a:cubicBezTo>
                    <a:pt x="32448" y="315809"/>
                    <a:pt x="33703" y="312975"/>
                    <a:pt x="34657" y="310347"/>
                  </a:cubicBezTo>
                  <a:cubicBezTo>
                    <a:pt x="35631" y="307666"/>
                    <a:pt x="36798" y="305054"/>
                    <a:pt x="37182" y="304476"/>
                  </a:cubicBezTo>
                  <a:lnTo>
                    <a:pt x="37244" y="304395"/>
                  </a:lnTo>
                  <a:lnTo>
                    <a:pt x="37244" y="304406"/>
                  </a:lnTo>
                  <a:cubicBezTo>
                    <a:pt x="37774" y="303673"/>
                    <a:pt x="39819" y="297703"/>
                    <a:pt x="40296" y="295721"/>
                  </a:cubicBezTo>
                  <a:lnTo>
                    <a:pt x="40274" y="295732"/>
                  </a:lnTo>
                  <a:cubicBezTo>
                    <a:pt x="39183" y="295586"/>
                    <a:pt x="36640" y="295451"/>
                    <a:pt x="33562" y="295451"/>
                  </a:cubicBezTo>
                  <a:cubicBezTo>
                    <a:pt x="29302" y="295451"/>
                    <a:pt x="22515" y="295211"/>
                    <a:pt x="18427" y="294965"/>
                  </a:cubicBezTo>
                  <a:lnTo>
                    <a:pt x="18416" y="294977"/>
                  </a:lnTo>
                  <a:lnTo>
                    <a:pt x="11074" y="294398"/>
                  </a:lnTo>
                  <a:cubicBezTo>
                    <a:pt x="10792" y="294377"/>
                    <a:pt x="10549" y="294196"/>
                    <a:pt x="10440" y="293939"/>
                  </a:cubicBezTo>
                  <a:cubicBezTo>
                    <a:pt x="10331" y="293677"/>
                    <a:pt x="10379" y="293378"/>
                    <a:pt x="10562" y="293165"/>
                  </a:cubicBezTo>
                  <a:lnTo>
                    <a:pt x="16756" y="285903"/>
                  </a:lnTo>
                  <a:lnTo>
                    <a:pt x="16762" y="285895"/>
                  </a:lnTo>
                  <a:cubicBezTo>
                    <a:pt x="20194" y="281980"/>
                    <a:pt x="22707" y="278378"/>
                    <a:pt x="22857" y="277681"/>
                  </a:cubicBezTo>
                  <a:lnTo>
                    <a:pt x="22847" y="277679"/>
                  </a:lnTo>
                  <a:cubicBezTo>
                    <a:pt x="22794" y="277361"/>
                    <a:pt x="22240" y="276866"/>
                    <a:pt x="18542" y="276026"/>
                  </a:cubicBezTo>
                  <a:lnTo>
                    <a:pt x="18542" y="276037"/>
                  </a:lnTo>
                  <a:cubicBezTo>
                    <a:pt x="8314" y="273709"/>
                    <a:pt x="5070" y="272977"/>
                    <a:pt x="4251" y="272093"/>
                  </a:cubicBezTo>
                  <a:lnTo>
                    <a:pt x="4251" y="272104"/>
                  </a:lnTo>
                  <a:cubicBezTo>
                    <a:pt x="4126" y="271959"/>
                    <a:pt x="4028" y="271806"/>
                    <a:pt x="3967" y="271625"/>
                  </a:cubicBezTo>
                  <a:lnTo>
                    <a:pt x="3950" y="271571"/>
                  </a:lnTo>
                  <a:cubicBezTo>
                    <a:pt x="3868" y="271246"/>
                    <a:pt x="4009" y="270966"/>
                    <a:pt x="4049" y="270889"/>
                  </a:cubicBezTo>
                  <a:lnTo>
                    <a:pt x="4049" y="270888"/>
                  </a:lnTo>
                  <a:cubicBezTo>
                    <a:pt x="4745" y="269521"/>
                    <a:pt x="11493" y="263918"/>
                    <a:pt x="13506" y="263030"/>
                  </a:cubicBezTo>
                  <a:lnTo>
                    <a:pt x="13516" y="263027"/>
                  </a:lnTo>
                  <a:cubicBezTo>
                    <a:pt x="14784" y="262493"/>
                    <a:pt x="21587" y="256961"/>
                    <a:pt x="23071" y="255396"/>
                  </a:cubicBezTo>
                  <a:lnTo>
                    <a:pt x="23049" y="255393"/>
                  </a:lnTo>
                  <a:cubicBezTo>
                    <a:pt x="22673" y="255086"/>
                    <a:pt x="21955" y="254617"/>
                    <a:pt x="21071" y="254198"/>
                  </a:cubicBezTo>
                  <a:lnTo>
                    <a:pt x="21055" y="254189"/>
                  </a:lnTo>
                  <a:cubicBezTo>
                    <a:pt x="19819" y="253575"/>
                    <a:pt x="17229" y="252173"/>
                    <a:pt x="14545" y="250728"/>
                  </a:cubicBezTo>
                  <a:lnTo>
                    <a:pt x="14544" y="250726"/>
                  </a:lnTo>
                  <a:lnTo>
                    <a:pt x="12630" y="249695"/>
                  </a:lnTo>
                  <a:lnTo>
                    <a:pt x="12631" y="249706"/>
                  </a:lnTo>
                  <a:cubicBezTo>
                    <a:pt x="12622" y="249693"/>
                    <a:pt x="12595" y="249676"/>
                    <a:pt x="12573" y="249663"/>
                  </a:cubicBezTo>
                  <a:lnTo>
                    <a:pt x="12572" y="249674"/>
                  </a:lnTo>
                  <a:cubicBezTo>
                    <a:pt x="9485" y="247879"/>
                    <a:pt x="5448" y="245705"/>
                    <a:pt x="3703" y="244915"/>
                  </a:cubicBezTo>
                  <a:lnTo>
                    <a:pt x="3678" y="244901"/>
                  </a:lnTo>
                  <a:lnTo>
                    <a:pt x="415" y="243270"/>
                  </a:lnTo>
                  <a:cubicBezTo>
                    <a:pt x="152" y="243139"/>
                    <a:pt x="-9" y="242869"/>
                    <a:pt x="0" y="242576"/>
                  </a:cubicBezTo>
                  <a:cubicBezTo>
                    <a:pt x="9" y="242284"/>
                    <a:pt x="188" y="242025"/>
                    <a:pt x="459" y="241912"/>
                  </a:cubicBezTo>
                  <a:lnTo>
                    <a:pt x="4536" y="240193"/>
                  </a:lnTo>
                  <a:lnTo>
                    <a:pt x="4531" y="240197"/>
                  </a:lnTo>
                  <a:lnTo>
                    <a:pt x="4642" y="240150"/>
                  </a:lnTo>
                  <a:lnTo>
                    <a:pt x="4642" y="240147"/>
                  </a:lnTo>
                  <a:cubicBezTo>
                    <a:pt x="6116" y="239515"/>
                    <a:pt x="5397" y="239824"/>
                    <a:pt x="7061" y="239112"/>
                  </a:cubicBezTo>
                  <a:cubicBezTo>
                    <a:pt x="7549" y="238905"/>
                    <a:pt x="9694" y="237984"/>
                    <a:pt x="10211" y="237765"/>
                  </a:cubicBezTo>
                  <a:cubicBezTo>
                    <a:pt x="11281" y="237306"/>
                    <a:pt x="12228" y="236895"/>
                    <a:pt x="13089" y="236523"/>
                  </a:cubicBezTo>
                  <a:lnTo>
                    <a:pt x="13089" y="236535"/>
                  </a:lnTo>
                  <a:cubicBezTo>
                    <a:pt x="15534" y="235461"/>
                    <a:pt x="18742" y="234142"/>
                    <a:pt x="20246" y="233640"/>
                  </a:cubicBezTo>
                  <a:lnTo>
                    <a:pt x="20245" y="233652"/>
                  </a:lnTo>
                  <a:cubicBezTo>
                    <a:pt x="23513" y="232412"/>
                    <a:pt x="23718" y="231865"/>
                    <a:pt x="23464" y="231192"/>
                  </a:cubicBezTo>
                  <a:cubicBezTo>
                    <a:pt x="23122" y="230282"/>
                    <a:pt x="21874" y="228919"/>
                    <a:pt x="19394" y="226584"/>
                  </a:cubicBezTo>
                  <a:cubicBezTo>
                    <a:pt x="10280" y="218044"/>
                    <a:pt x="7641" y="215635"/>
                    <a:pt x="7488" y="214284"/>
                  </a:cubicBezTo>
                  <a:cubicBezTo>
                    <a:pt x="7457" y="214011"/>
                    <a:pt x="7505" y="213766"/>
                    <a:pt x="7601" y="213553"/>
                  </a:cubicBezTo>
                  <a:lnTo>
                    <a:pt x="7602" y="213550"/>
                  </a:lnTo>
                  <a:cubicBezTo>
                    <a:pt x="7691" y="213352"/>
                    <a:pt x="7812" y="213196"/>
                    <a:pt x="7908" y="213080"/>
                  </a:cubicBezTo>
                  <a:lnTo>
                    <a:pt x="7915" y="213071"/>
                  </a:lnTo>
                  <a:cubicBezTo>
                    <a:pt x="7965" y="213014"/>
                    <a:pt x="8024" y="212962"/>
                    <a:pt x="8071" y="212921"/>
                  </a:cubicBezTo>
                  <a:cubicBezTo>
                    <a:pt x="8955" y="212180"/>
                    <a:pt x="12325" y="211567"/>
                    <a:pt x="15590" y="211263"/>
                  </a:cubicBezTo>
                  <a:lnTo>
                    <a:pt x="15603" y="211274"/>
                  </a:lnTo>
                  <a:lnTo>
                    <a:pt x="15616" y="211258"/>
                  </a:lnTo>
                  <a:lnTo>
                    <a:pt x="15614" y="211271"/>
                  </a:lnTo>
                  <a:cubicBezTo>
                    <a:pt x="23826" y="210581"/>
                    <a:pt x="26188" y="210011"/>
                    <a:pt x="26496" y="209524"/>
                  </a:cubicBezTo>
                  <a:lnTo>
                    <a:pt x="26476" y="209535"/>
                  </a:lnTo>
                  <a:cubicBezTo>
                    <a:pt x="26301" y="208915"/>
                    <a:pt x="25051" y="206742"/>
                    <a:pt x="23363" y="204365"/>
                  </a:cubicBezTo>
                  <a:cubicBezTo>
                    <a:pt x="21714" y="202121"/>
                    <a:pt x="20233" y="199798"/>
                    <a:pt x="20013" y="199114"/>
                  </a:cubicBezTo>
                  <a:lnTo>
                    <a:pt x="20013" y="199111"/>
                  </a:lnTo>
                  <a:cubicBezTo>
                    <a:pt x="19997" y="199056"/>
                    <a:pt x="19963" y="198939"/>
                    <a:pt x="19960" y="198811"/>
                  </a:cubicBezTo>
                  <a:lnTo>
                    <a:pt x="19940" y="198807"/>
                  </a:lnTo>
                  <a:cubicBezTo>
                    <a:pt x="19773" y="198408"/>
                    <a:pt x="19065" y="197260"/>
                    <a:pt x="18079" y="195994"/>
                  </a:cubicBezTo>
                  <a:cubicBezTo>
                    <a:pt x="17058" y="194684"/>
                    <a:pt x="16137" y="193317"/>
                    <a:pt x="15944" y="192779"/>
                  </a:cubicBezTo>
                  <a:lnTo>
                    <a:pt x="15944" y="192791"/>
                  </a:lnTo>
                  <a:cubicBezTo>
                    <a:pt x="15924" y="192723"/>
                    <a:pt x="15880" y="192591"/>
                    <a:pt x="15880" y="192437"/>
                  </a:cubicBezTo>
                  <a:cubicBezTo>
                    <a:pt x="15879" y="191802"/>
                    <a:pt x="16521" y="191622"/>
                    <a:pt x="16532" y="191622"/>
                  </a:cubicBezTo>
                  <a:lnTo>
                    <a:pt x="16533" y="191633"/>
                  </a:lnTo>
                  <a:cubicBezTo>
                    <a:pt x="17026" y="191467"/>
                    <a:pt x="18213" y="191425"/>
                    <a:pt x="19610" y="191425"/>
                  </a:cubicBezTo>
                  <a:cubicBezTo>
                    <a:pt x="25649" y="191422"/>
                    <a:pt x="39348" y="192266"/>
                    <a:pt x="40891" y="192909"/>
                  </a:cubicBezTo>
                  <a:lnTo>
                    <a:pt x="40891" y="192919"/>
                  </a:lnTo>
                  <a:cubicBezTo>
                    <a:pt x="40949" y="192932"/>
                    <a:pt x="41064" y="192987"/>
                    <a:pt x="41165" y="193070"/>
                  </a:cubicBezTo>
                  <a:lnTo>
                    <a:pt x="41219" y="193118"/>
                  </a:lnTo>
                  <a:cubicBezTo>
                    <a:pt x="41425" y="193304"/>
                    <a:pt x="42511" y="193632"/>
                    <a:pt x="43788" y="193632"/>
                  </a:cubicBezTo>
                  <a:cubicBezTo>
                    <a:pt x="44761" y="193632"/>
                    <a:pt x="45033" y="193591"/>
                    <a:pt x="45125" y="193534"/>
                  </a:cubicBezTo>
                  <a:lnTo>
                    <a:pt x="45105" y="193532"/>
                  </a:lnTo>
                  <a:cubicBezTo>
                    <a:pt x="45116" y="193493"/>
                    <a:pt x="45130" y="193411"/>
                    <a:pt x="45129" y="193258"/>
                  </a:cubicBezTo>
                  <a:lnTo>
                    <a:pt x="45129" y="193255"/>
                  </a:lnTo>
                  <a:cubicBezTo>
                    <a:pt x="45129" y="192829"/>
                    <a:pt x="45029" y="192166"/>
                    <a:pt x="44843" y="191083"/>
                  </a:cubicBezTo>
                  <a:lnTo>
                    <a:pt x="44842" y="191081"/>
                  </a:lnTo>
                  <a:cubicBezTo>
                    <a:pt x="44025" y="186266"/>
                    <a:pt x="42159" y="179027"/>
                    <a:pt x="41235" y="177180"/>
                  </a:cubicBezTo>
                  <a:lnTo>
                    <a:pt x="41227" y="177170"/>
                  </a:lnTo>
                  <a:cubicBezTo>
                    <a:pt x="40430" y="175500"/>
                    <a:pt x="38067" y="166742"/>
                    <a:pt x="38103" y="165445"/>
                  </a:cubicBezTo>
                  <a:lnTo>
                    <a:pt x="38103" y="165455"/>
                  </a:lnTo>
                  <a:lnTo>
                    <a:pt x="38103" y="165442"/>
                  </a:lnTo>
                  <a:cubicBezTo>
                    <a:pt x="38101" y="165407"/>
                    <a:pt x="38103" y="164994"/>
                    <a:pt x="38434" y="164749"/>
                  </a:cubicBezTo>
                  <a:lnTo>
                    <a:pt x="38433" y="164747"/>
                  </a:lnTo>
                  <a:cubicBezTo>
                    <a:pt x="38638" y="164591"/>
                    <a:pt x="38870" y="164577"/>
                    <a:pt x="38947" y="164577"/>
                  </a:cubicBezTo>
                  <a:cubicBezTo>
                    <a:pt x="38964" y="164577"/>
                    <a:pt x="38973" y="164577"/>
                    <a:pt x="38972" y="164577"/>
                  </a:cubicBezTo>
                  <a:cubicBezTo>
                    <a:pt x="38993" y="164577"/>
                    <a:pt x="39020" y="164577"/>
                    <a:pt x="39040" y="164577"/>
                  </a:cubicBezTo>
                  <a:lnTo>
                    <a:pt x="39039" y="164588"/>
                  </a:lnTo>
                  <a:cubicBezTo>
                    <a:pt x="40289" y="164639"/>
                    <a:pt x="48583" y="167569"/>
                    <a:pt x="49622" y="168349"/>
                  </a:cubicBezTo>
                  <a:lnTo>
                    <a:pt x="49622" y="168360"/>
                  </a:lnTo>
                  <a:cubicBezTo>
                    <a:pt x="49665" y="168382"/>
                    <a:pt x="49731" y="168433"/>
                    <a:pt x="49795" y="168508"/>
                  </a:cubicBezTo>
                  <a:lnTo>
                    <a:pt x="49793" y="168505"/>
                  </a:lnTo>
                  <a:cubicBezTo>
                    <a:pt x="50221" y="168889"/>
                    <a:pt x="53168" y="170018"/>
                    <a:pt x="57344" y="171221"/>
                  </a:cubicBezTo>
                  <a:lnTo>
                    <a:pt x="57342" y="171219"/>
                  </a:lnTo>
                  <a:lnTo>
                    <a:pt x="58223" y="171451"/>
                  </a:lnTo>
                  <a:lnTo>
                    <a:pt x="57705" y="162283"/>
                  </a:lnTo>
                  <a:lnTo>
                    <a:pt x="57705" y="162287"/>
                  </a:lnTo>
                  <a:lnTo>
                    <a:pt x="57704" y="162266"/>
                  </a:lnTo>
                  <a:cubicBezTo>
                    <a:pt x="57485" y="157270"/>
                    <a:pt x="57440" y="152795"/>
                    <a:pt x="57730" y="151864"/>
                  </a:cubicBezTo>
                  <a:lnTo>
                    <a:pt x="57729" y="151861"/>
                  </a:lnTo>
                  <a:cubicBezTo>
                    <a:pt x="57742" y="151805"/>
                    <a:pt x="57919" y="151242"/>
                    <a:pt x="58496" y="151217"/>
                  </a:cubicBezTo>
                  <a:lnTo>
                    <a:pt x="58528" y="151226"/>
                  </a:lnTo>
                  <a:lnTo>
                    <a:pt x="58531" y="151213"/>
                  </a:lnTo>
                  <a:cubicBezTo>
                    <a:pt x="58648" y="151217"/>
                    <a:pt x="58748" y="151242"/>
                    <a:pt x="58811" y="151254"/>
                  </a:cubicBezTo>
                  <a:lnTo>
                    <a:pt x="58811" y="151265"/>
                  </a:lnTo>
                  <a:cubicBezTo>
                    <a:pt x="59471" y="151433"/>
                    <a:pt x="61474" y="152600"/>
                    <a:pt x="63353" y="153951"/>
                  </a:cubicBezTo>
                  <a:lnTo>
                    <a:pt x="63352" y="153949"/>
                  </a:lnTo>
                  <a:lnTo>
                    <a:pt x="63553" y="154083"/>
                  </a:lnTo>
                  <a:lnTo>
                    <a:pt x="63553" y="154094"/>
                  </a:lnTo>
                  <a:lnTo>
                    <a:pt x="64236" y="154539"/>
                  </a:lnTo>
                  <a:lnTo>
                    <a:pt x="64236" y="154550"/>
                  </a:lnTo>
                  <a:cubicBezTo>
                    <a:pt x="64236" y="154539"/>
                    <a:pt x="64783" y="154906"/>
                    <a:pt x="64856" y="154956"/>
                  </a:cubicBezTo>
                  <a:cubicBezTo>
                    <a:pt x="69332" y="157952"/>
                    <a:pt x="70813" y="158911"/>
                    <a:pt x="71481" y="159217"/>
                  </a:cubicBezTo>
                  <a:lnTo>
                    <a:pt x="71502" y="159229"/>
                  </a:lnTo>
                  <a:cubicBezTo>
                    <a:pt x="71942" y="154913"/>
                    <a:pt x="72212" y="129577"/>
                    <a:pt x="72265" y="80430"/>
                  </a:cubicBezTo>
                  <a:lnTo>
                    <a:pt x="72265" y="80440"/>
                  </a:lnTo>
                  <a:lnTo>
                    <a:pt x="72471" y="746"/>
                  </a:lnTo>
                  <a:cubicBezTo>
                    <a:pt x="72471" y="430"/>
                    <a:pt x="72670" y="150"/>
                    <a:pt x="72968" y="44"/>
                  </a:cubicBezTo>
                  <a:cubicBezTo>
                    <a:pt x="73050" y="14"/>
                    <a:pt x="73136" y="0"/>
                    <a:pt x="73220" y="0"/>
                  </a:cubicBezTo>
                  <a:cubicBezTo>
                    <a:pt x="73440" y="0"/>
                    <a:pt x="73653" y="96"/>
                    <a:pt x="73798" y="271"/>
                  </a:cubicBezTo>
                  <a:lnTo>
                    <a:pt x="78858" y="6387"/>
                  </a:lnTo>
                  <a:lnTo>
                    <a:pt x="78856" y="6398"/>
                  </a:lnTo>
                  <a:cubicBezTo>
                    <a:pt x="81625" y="9718"/>
                    <a:pt x="85213" y="13877"/>
                    <a:pt x="86832" y="15653"/>
                  </a:cubicBezTo>
                  <a:lnTo>
                    <a:pt x="86844" y="15666"/>
                  </a:lnTo>
                  <a:cubicBezTo>
                    <a:pt x="87327" y="16229"/>
                    <a:pt x="88265" y="17319"/>
                    <a:pt x="89318" y="18547"/>
                  </a:cubicBezTo>
                  <a:lnTo>
                    <a:pt x="89320" y="18559"/>
                  </a:lnTo>
                  <a:cubicBezTo>
                    <a:pt x="91063" y="20580"/>
                    <a:pt x="93610" y="23548"/>
                    <a:pt x="95933" y="26235"/>
                  </a:cubicBezTo>
                  <a:cubicBezTo>
                    <a:pt x="96551" y="26951"/>
                    <a:pt x="96759" y="27190"/>
                    <a:pt x="97370" y="27894"/>
                  </a:cubicBezTo>
                  <a:lnTo>
                    <a:pt x="97378" y="27906"/>
                  </a:lnTo>
                  <a:cubicBezTo>
                    <a:pt x="101549" y="32887"/>
                    <a:pt x="106747" y="38970"/>
                    <a:pt x="108955" y="41508"/>
                  </a:cubicBezTo>
                  <a:cubicBezTo>
                    <a:pt x="111097" y="43965"/>
                    <a:pt x="113234" y="45750"/>
                    <a:pt x="113807" y="45895"/>
                  </a:cubicBezTo>
                  <a:lnTo>
                    <a:pt x="113775" y="45893"/>
                  </a:lnTo>
                  <a:lnTo>
                    <a:pt x="113826" y="45897"/>
                  </a:lnTo>
                  <a:lnTo>
                    <a:pt x="113848" y="45910"/>
                  </a:lnTo>
                  <a:cubicBezTo>
                    <a:pt x="114190" y="45862"/>
                    <a:pt x="115292" y="44973"/>
                    <a:pt x="116239" y="43471"/>
                  </a:cubicBezTo>
                  <a:cubicBezTo>
                    <a:pt x="117211" y="41930"/>
                    <a:pt x="118783" y="40028"/>
                    <a:pt x="119904" y="39519"/>
                  </a:cubicBezTo>
                  <a:lnTo>
                    <a:pt x="119895" y="39517"/>
                  </a:lnTo>
                  <a:cubicBezTo>
                    <a:pt x="120579" y="39093"/>
                    <a:pt x="120978" y="38611"/>
                    <a:pt x="121019" y="38450"/>
                  </a:cubicBezTo>
                  <a:lnTo>
                    <a:pt x="121016" y="38447"/>
                  </a:lnTo>
                  <a:cubicBezTo>
                    <a:pt x="121024" y="38242"/>
                    <a:pt x="121119" y="38078"/>
                    <a:pt x="121127" y="38066"/>
                  </a:cubicBezTo>
                  <a:lnTo>
                    <a:pt x="121127" y="38064"/>
                  </a:lnTo>
                  <a:cubicBezTo>
                    <a:pt x="122073" y="36226"/>
                    <a:pt x="143133" y="11706"/>
                    <a:pt x="148448" y="6149"/>
                  </a:cubicBezTo>
                  <a:lnTo>
                    <a:pt x="148459" y="6137"/>
                  </a:lnTo>
                  <a:cubicBezTo>
                    <a:pt x="149624" y="4969"/>
                    <a:pt x="150307" y="3901"/>
                    <a:pt x="150361" y="3612"/>
                  </a:cubicBezTo>
                  <a:lnTo>
                    <a:pt x="150358" y="3610"/>
                  </a:lnTo>
                  <a:cubicBezTo>
                    <a:pt x="150361" y="3537"/>
                    <a:pt x="150370" y="3465"/>
                    <a:pt x="150381" y="3404"/>
                  </a:cubicBezTo>
                  <a:lnTo>
                    <a:pt x="150381" y="3402"/>
                  </a:lnTo>
                  <a:cubicBezTo>
                    <a:pt x="150512" y="2715"/>
                    <a:pt x="151209" y="1841"/>
                    <a:pt x="151838" y="1292"/>
                  </a:cubicBezTo>
                  <a:lnTo>
                    <a:pt x="151838" y="1288"/>
                  </a:lnTo>
                  <a:lnTo>
                    <a:pt x="151853" y="1277"/>
                  </a:lnTo>
                  <a:cubicBezTo>
                    <a:pt x="151954" y="1193"/>
                    <a:pt x="152164" y="1044"/>
                    <a:pt x="152457" y="1044"/>
                  </a:cubicBezTo>
                  <a:cubicBezTo>
                    <a:pt x="152973" y="1044"/>
                    <a:pt x="153222" y="1455"/>
                    <a:pt x="153305" y="1617"/>
                  </a:cubicBezTo>
                  <a:lnTo>
                    <a:pt x="153305" y="1627"/>
                  </a:lnTo>
                  <a:cubicBezTo>
                    <a:pt x="154201" y="3388"/>
                    <a:pt x="154328" y="17551"/>
                    <a:pt x="154504" y="80635"/>
                  </a:cubicBezTo>
                  <a:lnTo>
                    <a:pt x="154504" y="80646"/>
                  </a:lnTo>
                  <a:cubicBezTo>
                    <a:pt x="154746" y="143123"/>
                    <a:pt x="154933" y="157067"/>
                    <a:pt x="155595" y="159511"/>
                  </a:cubicBezTo>
                  <a:lnTo>
                    <a:pt x="155616" y="159508"/>
                  </a:lnTo>
                  <a:cubicBezTo>
                    <a:pt x="156642" y="159032"/>
                    <a:pt x="159207" y="157482"/>
                    <a:pt x="161906" y="155470"/>
                  </a:cubicBezTo>
                  <a:lnTo>
                    <a:pt x="161917" y="155465"/>
                  </a:lnTo>
                  <a:cubicBezTo>
                    <a:pt x="164880" y="153332"/>
                    <a:pt x="167932" y="151387"/>
                    <a:pt x="168876" y="151188"/>
                  </a:cubicBezTo>
                  <a:lnTo>
                    <a:pt x="168878" y="151198"/>
                  </a:lnTo>
                  <a:cubicBezTo>
                    <a:pt x="168950" y="151172"/>
                    <a:pt x="169024" y="151160"/>
                    <a:pt x="169121" y="151160"/>
                  </a:cubicBezTo>
                  <a:cubicBezTo>
                    <a:pt x="169609" y="151160"/>
                    <a:pt x="169883" y="151513"/>
                    <a:pt x="169998" y="151709"/>
                  </a:cubicBezTo>
                  <a:cubicBezTo>
                    <a:pt x="170382" y="152366"/>
                    <a:pt x="170482" y="153869"/>
                    <a:pt x="170482" y="155603"/>
                  </a:cubicBezTo>
                  <a:cubicBezTo>
                    <a:pt x="170484" y="158750"/>
                    <a:pt x="170122" y="163523"/>
                    <a:pt x="169465" y="168564"/>
                  </a:cubicBezTo>
                  <a:lnTo>
                    <a:pt x="169462" y="168575"/>
                  </a:lnTo>
                  <a:cubicBezTo>
                    <a:pt x="169257" y="169964"/>
                    <a:pt x="169242" y="170976"/>
                    <a:pt x="169298" y="171485"/>
                  </a:cubicBezTo>
                  <a:lnTo>
                    <a:pt x="169320" y="171496"/>
                  </a:lnTo>
                  <a:cubicBezTo>
                    <a:pt x="171196" y="171084"/>
                    <a:pt x="177359" y="168941"/>
                    <a:pt x="178066" y="168429"/>
                  </a:cubicBezTo>
                  <a:lnTo>
                    <a:pt x="178066" y="168424"/>
                  </a:lnTo>
                  <a:cubicBezTo>
                    <a:pt x="179452" y="167370"/>
                    <a:pt x="187882" y="164507"/>
                    <a:pt x="189227" y="164503"/>
                  </a:cubicBezTo>
                  <a:lnTo>
                    <a:pt x="189230" y="164500"/>
                  </a:lnTo>
                  <a:cubicBezTo>
                    <a:pt x="189235" y="164503"/>
                    <a:pt x="189244" y="164503"/>
                    <a:pt x="189255" y="164503"/>
                  </a:cubicBezTo>
                  <a:cubicBezTo>
                    <a:pt x="189343" y="164503"/>
                    <a:pt x="189600" y="164513"/>
                    <a:pt x="189824" y="164693"/>
                  </a:cubicBezTo>
                  <a:lnTo>
                    <a:pt x="189354" y="165280"/>
                  </a:lnTo>
                  <a:lnTo>
                    <a:pt x="189887" y="164748"/>
                  </a:lnTo>
                  <a:cubicBezTo>
                    <a:pt x="190161" y="165028"/>
                    <a:pt x="190141" y="165393"/>
                    <a:pt x="190139" y="165473"/>
                  </a:cubicBezTo>
                  <a:cubicBezTo>
                    <a:pt x="190115" y="166067"/>
                    <a:pt x="189662" y="167237"/>
                    <a:pt x="189128" y="168305"/>
                  </a:cubicBezTo>
                  <a:lnTo>
                    <a:pt x="189110" y="168338"/>
                  </a:lnTo>
                  <a:cubicBezTo>
                    <a:pt x="188431" y="169545"/>
                    <a:pt x="187311" y="172887"/>
                    <a:pt x="186579" y="175735"/>
                  </a:cubicBezTo>
                  <a:cubicBezTo>
                    <a:pt x="185844" y="178682"/>
                    <a:pt x="184704" y="182610"/>
                    <a:pt x="183950" y="184543"/>
                  </a:cubicBezTo>
                  <a:lnTo>
                    <a:pt x="183950" y="184540"/>
                  </a:lnTo>
                  <a:cubicBezTo>
                    <a:pt x="182614" y="188167"/>
                    <a:pt x="182919" y="188713"/>
                    <a:pt x="183569" y="188955"/>
                  </a:cubicBezTo>
                  <a:lnTo>
                    <a:pt x="183569" y="188952"/>
                  </a:lnTo>
                  <a:cubicBezTo>
                    <a:pt x="183916" y="189082"/>
                    <a:pt x="184467" y="189159"/>
                    <a:pt x="185287" y="189159"/>
                  </a:cubicBezTo>
                  <a:cubicBezTo>
                    <a:pt x="186010" y="189159"/>
                    <a:pt x="186906" y="189102"/>
                    <a:pt x="187990" y="188997"/>
                  </a:cubicBezTo>
                  <a:lnTo>
                    <a:pt x="187988" y="189010"/>
                  </a:lnTo>
                  <a:cubicBezTo>
                    <a:pt x="190792" y="188675"/>
                    <a:pt x="193172" y="188221"/>
                    <a:pt x="193579" y="187991"/>
                  </a:cubicBezTo>
                  <a:lnTo>
                    <a:pt x="193577" y="187989"/>
                  </a:lnTo>
                  <a:lnTo>
                    <a:pt x="193578" y="187999"/>
                  </a:lnTo>
                  <a:cubicBezTo>
                    <a:pt x="193620" y="187959"/>
                    <a:pt x="193656" y="187939"/>
                    <a:pt x="193688" y="187920"/>
                  </a:cubicBezTo>
                  <a:lnTo>
                    <a:pt x="193688" y="187917"/>
                  </a:lnTo>
                  <a:cubicBezTo>
                    <a:pt x="194936" y="187200"/>
                    <a:pt x="201952" y="186594"/>
                    <a:pt x="205376" y="186594"/>
                  </a:cubicBezTo>
                  <a:cubicBezTo>
                    <a:pt x="206280" y="186594"/>
                    <a:pt x="207131" y="186629"/>
                    <a:pt x="207571" y="186785"/>
                  </a:cubicBezTo>
                  <a:lnTo>
                    <a:pt x="207571" y="186782"/>
                  </a:lnTo>
                  <a:cubicBezTo>
                    <a:pt x="207598" y="186796"/>
                    <a:pt x="208220" y="186984"/>
                    <a:pt x="208220" y="187614"/>
                  </a:cubicBezTo>
                  <a:cubicBezTo>
                    <a:pt x="208220" y="187740"/>
                    <a:pt x="208190" y="187854"/>
                    <a:pt x="208174" y="187909"/>
                  </a:cubicBezTo>
                  <a:lnTo>
                    <a:pt x="208174" y="187920"/>
                  </a:lnTo>
                  <a:cubicBezTo>
                    <a:pt x="207982" y="188569"/>
                    <a:pt x="206659" y="190765"/>
                    <a:pt x="205252" y="192990"/>
                  </a:cubicBezTo>
                  <a:lnTo>
                    <a:pt x="205244" y="193002"/>
                  </a:lnTo>
                  <a:cubicBezTo>
                    <a:pt x="203860" y="195116"/>
                    <a:pt x="202768" y="196957"/>
                    <a:pt x="202538" y="197512"/>
                  </a:cubicBezTo>
                  <a:lnTo>
                    <a:pt x="202516" y="197510"/>
                  </a:lnTo>
                  <a:cubicBezTo>
                    <a:pt x="202512" y="197627"/>
                    <a:pt x="202485" y="197722"/>
                    <a:pt x="202472" y="197772"/>
                  </a:cubicBezTo>
                  <a:lnTo>
                    <a:pt x="202472" y="197770"/>
                  </a:lnTo>
                  <a:cubicBezTo>
                    <a:pt x="202274" y="198463"/>
                    <a:pt x="200799" y="201029"/>
                    <a:pt x="199140" y="203597"/>
                  </a:cubicBezTo>
                  <a:lnTo>
                    <a:pt x="199134" y="203607"/>
                  </a:lnTo>
                  <a:cubicBezTo>
                    <a:pt x="197530" y="206087"/>
                    <a:pt x="196292" y="208280"/>
                    <a:pt x="196030" y="208948"/>
                  </a:cubicBezTo>
                  <a:lnTo>
                    <a:pt x="196008" y="208959"/>
                  </a:lnTo>
                  <a:cubicBezTo>
                    <a:pt x="196499" y="209345"/>
                    <a:pt x="198860" y="209749"/>
                    <a:pt x="207973" y="210763"/>
                  </a:cubicBezTo>
                  <a:lnTo>
                    <a:pt x="207975" y="210767"/>
                  </a:lnTo>
                  <a:cubicBezTo>
                    <a:pt x="212828" y="211330"/>
                    <a:pt x="217776" y="212231"/>
                    <a:pt x="218970" y="212779"/>
                  </a:cubicBezTo>
                  <a:lnTo>
                    <a:pt x="218990" y="212790"/>
                  </a:lnTo>
                  <a:lnTo>
                    <a:pt x="218992" y="212801"/>
                  </a:lnTo>
                  <a:lnTo>
                    <a:pt x="218991" y="212789"/>
                  </a:lnTo>
                  <a:cubicBezTo>
                    <a:pt x="219336" y="212962"/>
                    <a:pt x="219782" y="213194"/>
                    <a:pt x="220057" y="213546"/>
                  </a:cubicBezTo>
                  <a:cubicBezTo>
                    <a:pt x="220275" y="213824"/>
                    <a:pt x="220380" y="214169"/>
                    <a:pt x="220332" y="214549"/>
                  </a:cubicBezTo>
                  <a:lnTo>
                    <a:pt x="220332" y="214547"/>
                  </a:lnTo>
                  <a:cubicBezTo>
                    <a:pt x="220304" y="214761"/>
                    <a:pt x="220230" y="214968"/>
                    <a:pt x="220136" y="215159"/>
                  </a:cubicBezTo>
                  <a:cubicBezTo>
                    <a:pt x="219586" y="216261"/>
                    <a:pt x="217603" y="218100"/>
                    <a:pt x="213620" y="221765"/>
                  </a:cubicBezTo>
                  <a:lnTo>
                    <a:pt x="213620" y="221777"/>
                  </a:lnTo>
                  <a:cubicBezTo>
                    <a:pt x="210237" y="224874"/>
                    <a:pt x="207637" y="227635"/>
                    <a:pt x="206975" y="228630"/>
                  </a:cubicBezTo>
                  <a:lnTo>
                    <a:pt x="206953" y="228628"/>
                  </a:lnTo>
                  <a:cubicBezTo>
                    <a:pt x="207415" y="228954"/>
                    <a:pt x="208561" y="229519"/>
                    <a:pt x="209957" y="229949"/>
                  </a:cubicBezTo>
                  <a:lnTo>
                    <a:pt x="209956" y="229946"/>
                  </a:lnTo>
                  <a:cubicBezTo>
                    <a:pt x="211938" y="230441"/>
                    <a:pt x="214006" y="231284"/>
                    <a:pt x="214696" y="231776"/>
                  </a:cubicBezTo>
                  <a:lnTo>
                    <a:pt x="214696" y="231772"/>
                  </a:lnTo>
                  <a:cubicBezTo>
                    <a:pt x="215143" y="232095"/>
                    <a:pt x="217704" y="233121"/>
                    <a:pt x="220498" y="233944"/>
                  </a:cubicBezTo>
                  <a:lnTo>
                    <a:pt x="220498" y="233955"/>
                  </a:lnTo>
                  <a:cubicBezTo>
                    <a:pt x="223129" y="234678"/>
                    <a:pt x="224984" y="235405"/>
                    <a:pt x="225499" y="236363"/>
                  </a:cubicBezTo>
                  <a:cubicBezTo>
                    <a:pt x="225650" y="236644"/>
                    <a:pt x="225708" y="236974"/>
                    <a:pt x="225615" y="237314"/>
                  </a:cubicBezTo>
                  <a:cubicBezTo>
                    <a:pt x="225602" y="237366"/>
                    <a:pt x="225584" y="237413"/>
                    <a:pt x="225568" y="237456"/>
                  </a:cubicBezTo>
                  <a:lnTo>
                    <a:pt x="225568" y="237453"/>
                  </a:lnTo>
                  <a:cubicBezTo>
                    <a:pt x="225293" y="238187"/>
                    <a:pt x="224670" y="238865"/>
                    <a:pt x="223978" y="239039"/>
                  </a:cubicBezTo>
                  <a:lnTo>
                    <a:pt x="223978" y="239037"/>
                  </a:lnTo>
                  <a:cubicBezTo>
                    <a:pt x="223893" y="239063"/>
                    <a:pt x="223802" y="239079"/>
                    <a:pt x="223703" y="239083"/>
                  </a:cubicBezTo>
                  <a:lnTo>
                    <a:pt x="223681" y="239081"/>
                  </a:lnTo>
                  <a:cubicBezTo>
                    <a:pt x="223256" y="239169"/>
                    <a:pt x="221583" y="240123"/>
                    <a:pt x="219592" y="241396"/>
                  </a:cubicBezTo>
                  <a:lnTo>
                    <a:pt x="219590" y="241393"/>
                  </a:lnTo>
                  <a:cubicBezTo>
                    <a:pt x="217605" y="242804"/>
                    <a:pt x="214397" y="244700"/>
                    <a:pt x="212569" y="245614"/>
                  </a:cubicBezTo>
                  <a:lnTo>
                    <a:pt x="212569" y="245625"/>
                  </a:lnTo>
                  <a:cubicBezTo>
                    <a:pt x="208925" y="247480"/>
                    <a:pt x="202880" y="251755"/>
                    <a:pt x="201811" y="252989"/>
                  </a:cubicBezTo>
                  <a:lnTo>
                    <a:pt x="201788" y="252985"/>
                  </a:lnTo>
                  <a:cubicBezTo>
                    <a:pt x="202378" y="253944"/>
                    <a:pt x="205638" y="256871"/>
                    <a:pt x="208302" y="258499"/>
                  </a:cubicBezTo>
                  <a:lnTo>
                    <a:pt x="208302" y="258496"/>
                  </a:lnTo>
                  <a:cubicBezTo>
                    <a:pt x="212557" y="261081"/>
                    <a:pt x="222345" y="269501"/>
                    <a:pt x="223115" y="271263"/>
                  </a:cubicBezTo>
                  <a:lnTo>
                    <a:pt x="222447" y="271555"/>
                  </a:lnTo>
                  <a:lnTo>
                    <a:pt x="222424" y="271550"/>
                  </a:lnTo>
                  <a:cubicBezTo>
                    <a:pt x="222425" y="271557"/>
                    <a:pt x="222427" y="271560"/>
                    <a:pt x="222427" y="271563"/>
                  </a:cubicBezTo>
                  <a:lnTo>
                    <a:pt x="222427" y="271560"/>
                  </a:lnTo>
                  <a:lnTo>
                    <a:pt x="223115" y="271263"/>
                  </a:lnTo>
                  <a:cubicBezTo>
                    <a:pt x="223151" y="271348"/>
                    <a:pt x="223328" y="271746"/>
                    <a:pt x="223093" y="272140"/>
                  </a:cubicBezTo>
                  <a:cubicBezTo>
                    <a:pt x="223057" y="272200"/>
                    <a:pt x="223013" y="272257"/>
                    <a:pt x="222965" y="272301"/>
                  </a:cubicBezTo>
                  <a:lnTo>
                    <a:pt x="222965" y="272313"/>
                  </a:lnTo>
                  <a:cubicBezTo>
                    <a:pt x="222883" y="272387"/>
                    <a:pt x="222794" y="272440"/>
                    <a:pt x="222745" y="272470"/>
                  </a:cubicBezTo>
                  <a:cubicBezTo>
                    <a:pt x="221960" y="272930"/>
                    <a:pt x="217734" y="274033"/>
                    <a:pt x="213138" y="274960"/>
                  </a:cubicBezTo>
                  <a:lnTo>
                    <a:pt x="213137" y="274957"/>
                  </a:lnTo>
                  <a:cubicBezTo>
                    <a:pt x="208943" y="275887"/>
                    <a:pt x="205491" y="276764"/>
                    <a:pt x="204552" y="277180"/>
                  </a:cubicBezTo>
                  <a:lnTo>
                    <a:pt x="204530" y="277178"/>
                  </a:lnTo>
                  <a:cubicBezTo>
                    <a:pt x="204661" y="278058"/>
                    <a:pt x="206314" y="280887"/>
                    <a:pt x="208721" y="283510"/>
                  </a:cubicBezTo>
                  <a:lnTo>
                    <a:pt x="208737" y="283529"/>
                  </a:lnTo>
                  <a:cubicBezTo>
                    <a:pt x="209703" y="284652"/>
                    <a:pt x="212004" y="287281"/>
                    <a:pt x="213790" y="289308"/>
                  </a:cubicBezTo>
                  <a:lnTo>
                    <a:pt x="213792" y="289313"/>
                  </a:lnTo>
                  <a:lnTo>
                    <a:pt x="217057" y="293062"/>
                  </a:lnTo>
                  <a:cubicBezTo>
                    <a:pt x="217246" y="293275"/>
                    <a:pt x="217293" y="293579"/>
                    <a:pt x="217181" y="293844"/>
                  </a:cubicBezTo>
                  <a:cubicBezTo>
                    <a:pt x="217071" y="294106"/>
                    <a:pt x="216819" y="294285"/>
                    <a:pt x="216533" y="294301"/>
                  </a:cubicBezTo>
                  <a:lnTo>
                    <a:pt x="207813" y="294795"/>
                  </a:lnTo>
                  <a:lnTo>
                    <a:pt x="207818" y="294806"/>
                  </a:lnTo>
                  <a:cubicBezTo>
                    <a:pt x="203077" y="295126"/>
                    <a:pt x="197192" y="295372"/>
                    <a:pt x="194717" y="295374"/>
                  </a:cubicBezTo>
                  <a:cubicBezTo>
                    <a:pt x="193281" y="295374"/>
                    <a:pt x="192093" y="295440"/>
                    <a:pt x="191401" y="295520"/>
                  </a:cubicBezTo>
                  <a:lnTo>
                    <a:pt x="191378" y="295517"/>
                  </a:lnTo>
                  <a:cubicBezTo>
                    <a:pt x="191873" y="296707"/>
                    <a:pt x="193021" y="299303"/>
                    <a:pt x="194418" y="302213"/>
                  </a:cubicBezTo>
                  <a:lnTo>
                    <a:pt x="194419" y="302221"/>
                  </a:lnTo>
                  <a:cubicBezTo>
                    <a:pt x="196299" y="306217"/>
                    <a:pt x="198644" y="311220"/>
                    <a:pt x="199643" y="313463"/>
                  </a:cubicBezTo>
                  <a:lnTo>
                    <a:pt x="199642" y="313473"/>
                  </a:lnTo>
                  <a:cubicBezTo>
                    <a:pt x="200571" y="315384"/>
                    <a:pt x="201144" y="317225"/>
                    <a:pt x="200986" y="318095"/>
                  </a:cubicBezTo>
                  <a:cubicBezTo>
                    <a:pt x="200954" y="318276"/>
                    <a:pt x="200849" y="318653"/>
                    <a:pt x="200470" y="318850"/>
                  </a:cubicBezTo>
                  <a:lnTo>
                    <a:pt x="200470" y="318862"/>
                  </a:lnTo>
                  <a:cubicBezTo>
                    <a:pt x="200434" y="318873"/>
                    <a:pt x="200399" y="318884"/>
                    <a:pt x="200391" y="318890"/>
                  </a:cubicBezTo>
                  <a:lnTo>
                    <a:pt x="200337" y="318907"/>
                  </a:lnTo>
                  <a:cubicBezTo>
                    <a:pt x="200260" y="318933"/>
                    <a:pt x="200199" y="318940"/>
                    <a:pt x="200151" y="318949"/>
                  </a:cubicBezTo>
                  <a:lnTo>
                    <a:pt x="200150" y="318947"/>
                  </a:lnTo>
                  <a:cubicBezTo>
                    <a:pt x="200041" y="318966"/>
                    <a:pt x="199916" y="318969"/>
                    <a:pt x="199807" y="318969"/>
                  </a:cubicBezTo>
                  <a:cubicBezTo>
                    <a:pt x="197445" y="318969"/>
                    <a:pt x="184606" y="316606"/>
                    <a:pt x="183123" y="315689"/>
                  </a:cubicBezTo>
                  <a:lnTo>
                    <a:pt x="183119" y="315686"/>
                  </a:lnTo>
                  <a:cubicBezTo>
                    <a:pt x="183083" y="315664"/>
                    <a:pt x="183046" y="315639"/>
                    <a:pt x="183013" y="315611"/>
                  </a:cubicBezTo>
                  <a:lnTo>
                    <a:pt x="183011" y="315609"/>
                  </a:lnTo>
                  <a:cubicBezTo>
                    <a:pt x="182202" y="315084"/>
                    <a:pt x="179081" y="314521"/>
                    <a:pt x="177148" y="314524"/>
                  </a:cubicBezTo>
                  <a:cubicBezTo>
                    <a:pt x="176871" y="314524"/>
                    <a:pt x="176662" y="314538"/>
                    <a:pt x="176509" y="314554"/>
                  </a:cubicBezTo>
                  <a:lnTo>
                    <a:pt x="176488" y="314551"/>
                  </a:lnTo>
                  <a:cubicBezTo>
                    <a:pt x="176663" y="317568"/>
                    <a:pt x="178368" y="327771"/>
                    <a:pt x="178867" y="329001"/>
                  </a:cubicBezTo>
                  <a:lnTo>
                    <a:pt x="178867" y="329011"/>
                  </a:lnTo>
                  <a:cubicBezTo>
                    <a:pt x="179708" y="330989"/>
                    <a:pt x="180673" y="337367"/>
                    <a:pt x="180260" y="338717"/>
                  </a:cubicBezTo>
                  <a:cubicBezTo>
                    <a:pt x="180229" y="338817"/>
                    <a:pt x="180112" y="339185"/>
                    <a:pt x="179734" y="339348"/>
                  </a:cubicBezTo>
                  <a:lnTo>
                    <a:pt x="179728" y="339351"/>
                  </a:lnTo>
                  <a:cubicBezTo>
                    <a:pt x="179681" y="339371"/>
                    <a:pt x="179630" y="339389"/>
                    <a:pt x="179567" y="339404"/>
                  </a:cubicBezTo>
                  <a:lnTo>
                    <a:pt x="179565" y="339401"/>
                  </a:lnTo>
                  <a:lnTo>
                    <a:pt x="179346" y="339419"/>
                  </a:lnTo>
                  <a:cubicBezTo>
                    <a:pt x="179297" y="339417"/>
                    <a:pt x="179236" y="339408"/>
                    <a:pt x="179193" y="339401"/>
                  </a:cubicBezTo>
                  <a:lnTo>
                    <a:pt x="179188" y="339410"/>
                  </a:lnTo>
                  <a:cubicBezTo>
                    <a:pt x="177669" y="339105"/>
                    <a:pt x="165318" y="332743"/>
                    <a:pt x="163060" y="331134"/>
                  </a:cubicBezTo>
                  <a:lnTo>
                    <a:pt x="163054" y="331128"/>
                  </a:lnTo>
                  <a:cubicBezTo>
                    <a:pt x="162328" y="330595"/>
                    <a:pt x="161697" y="330288"/>
                    <a:pt x="161321" y="330171"/>
                  </a:cubicBezTo>
                  <a:cubicBezTo>
                    <a:pt x="161157" y="331426"/>
                    <a:pt x="160986" y="335166"/>
                    <a:pt x="160987" y="339577"/>
                  </a:cubicBezTo>
                  <a:cubicBezTo>
                    <a:pt x="160990" y="344758"/>
                    <a:pt x="160736" y="348916"/>
                    <a:pt x="160187" y="349923"/>
                  </a:cubicBezTo>
                  <a:lnTo>
                    <a:pt x="160187" y="349920"/>
                  </a:lnTo>
                  <a:cubicBezTo>
                    <a:pt x="160131" y="350025"/>
                    <a:pt x="160027" y="350194"/>
                    <a:pt x="159845" y="350315"/>
                  </a:cubicBezTo>
                  <a:lnTo>
                    <a:pt x="159841" y="350324"/>
                  </a:lnTo>
                  <a:cubicBezTo>
                    <a:pt x="159663" y="350436"/>
                    <a:pt x="159467" y="350491"/>
                    <a:pt x="159291" y="350510"/>
                  </a:cubicBezTo>
                  <a:lnTo>
                    <a:pt x="159289" y="350520"/>
                  </a:lnTo>
                  <a:cubicBezTo>
                    <a:pt x="159235" y="350512"/>
                    <a:pt x="159162" y="350520"/>
                    <a:pt x="159111" y="350520"/>
                  </a:cubicBezTo>
                  <a:cubicBezTo>
                    <a:pt x="158153" y="350520"/>
                    <a:pt x="156677" y="349680"/>
                    <a:pt x="155461" y="348736"/>
                  </a:cubicBezTo>
                  <a:lnTo>
                    <a:pt x="155447" y="348723"/>
                  </a:lnTo>
                  <a:cubicBezTo>
                    <a:pt x="151432" y="345449"/>
                    <a:pt x="140031" y="335929"/>
                    <a:pt x="137896" y="334126"/>
                  </a:cubicBezTo>
                  <a:lnTo>
                    <a:pt x="137862" y="334096"/>
                  </a:lnTo>
                  <a:cubicBezTo>
                    <a:pt x="137136" y="333405"/>
                    <a:pt x="136817" y="333149"/>
                    <a:pt x="136663" y="333068"/>
                  </a:cubicBezTo>
                  <a:cubicBezTo>
                    <a:pt x="136581" y="333146"/>
                    <a:pt x="136430" y="333325"/>
                    <a:pt x="136139" y="333738"/>
                  </a:cubicBezTo>
                  <a:cubicBezTo>
                    <a:pt x="135648" y="334440"/>
                    <a:pt x="134291" y="337755"/>
                    <a:pt x="133229" y="341276"/>
                  </a:cubicBezTo>
                  <a:lnTo>
                    <a:pt x="133226" y="341280"/>
                  </a:lnTo>
                  <a:cubicBezTo>
                    <a:pt x="132215" y="344557"/>
                    <a:pt x="131069" y="347810"/>
                    <a:pt x="130633" y="348458"/>
                  </a:cubicBezTo>
                  <a:lnTo>
                    <a:pt x="130632" y="348469"/>
                  </a:lnTo>
                  <a:cubicBezTo>
                    <a:pt x="130625" y="348469"/>
                    <a:pt x="130618" y="348477"/>
                    <a:pt x="130611" y="348488"/>
                  </a:cubicBezTo>
                  <a:lnTo>
                    <a:pt x="130608" y="348499"/>
                  </a:lnTo>
                  <a:cubicBezTo>
                    <a:pt x="130352" y="348874"/>
                    <a:pt x="129413" y="351270"/>
                    <a:pt x="128505" y="354002"/>
                  </a:cubicBezTo>
                  <a:lnTo>
                    <a:pt x="128502" y="353997"/>
                  </a:lnTo>
                  <a:cubicBezTo>
                    <a:pt x="127801" y="356324"/>
                    <a:pt x="126764" y="358620"/>
                    <a:pt x="125896" y="359216"/>
                  </a:cubicBezTo>
                  <a:lnTo>
                    <a:pt x="125896" y="359225"/>
                  </a:lnTo>
                  <a:cubicBezTo>
                    <a:pt x="125755" y="359312"/>
                    <a:pt x="125534" y="359429"/>
                    <a:pt x="125261" y="359429"/>
                  </a:cubicBezTo>
                  <a:cubicBezTo>
                    <a:pt x="125096" y="359429"/>
                    <a:pt x="124940" y="359387"/>
                    <a:pt x="124820" y="359345"/>
                  </a:cubicBezTo>
                  <a:lnTo>
                    <a:pt x="124819" y="359356"/>
                  </a:lnTo>
                  <a:cubicBezTo>
                    <a:pt x="123899" y="358991"/>
                    <a:pt x="122692" y="357361"/>
                    <a:pt x="121827" y="355778"/>
                  </a:cubicBezTo>
                  <a:lnTo>
                    <a:pt x="121827" y="355775"/>
                  </a:lnTo>
                  <a:cubicBezTo>
                    <a:pt x="120853" y="353992"/>
                    <a:pt x="119951" y="352501"/>
                    <a:pt x="119742" y="352268"/>
                  </a:cubicBezTo>
                  <a:lnTo>
                    <a:pt x="119742" y="352279"/>
                  </a:lnTo>
                  <a:cubicBezTo>
                    <a:pt x="119723" y="352249"/>
                    <a:pt x="119701" y="352225"/>
                    <a:pt x="119695" y="352219"/>
                  </a:cubicBezTo>
                  <a:lnTo>
                    <a:pt x="119695" y="352214"/>
                  </a:lnTo>
                  <a:cubicBezTo>
                    <a:pt x="119333" y="351801"/>
                    <a:pt x="117859" y="349497"/>
                    <a:pt x="116378" y="347086"/>
                  </a:cubicBezTo>
                  <a:lnTo>
                    <a:pt x="116372" y="347076"/>
                  </a:lnTo>
                  <a:cubicBezTo>
                    <a:pt x="114730" y="344312"/>
                    <a:pt x="114180" y="343534"/>
                    <a:pt x="113896" y="343413"/>
                  </a:cubicBezTo>
                  <a:cubicBezTo>
                    <a:pt x="113826" y="343439"/>
                    <a:pt x="113665" y="343542"/>
                    <a:pt x="113289" y="343895"/>
                  </a:cubicBezTo>
                  <a:lnTo>
                    <a:pt x="113275" y="343908"/>
                  </a:lnTo>
                  <a:cubicBezTo>
                    <a:pt x="112545" y="344568"/>
                    <a:pt x="112092" y="345392"/>
                    <a:pt x="112058" y="345634"/>
                  </a:cubicBezTo>
                  <a:lnTo>
                    <a:pt x="112058" y="345632"/>
                  </a:lnTo>
                  <a:cubicBezTo>
                    <a:pt x="112058" y="346629"/>
                    <a:pt x="111174" y="347477"/>
                    <a:pt x="110420" y="347856"/>
                  </a:cubicBezTo>
                  <a:lnTo>
                    <a:pt x="110348" y="347890"/>
                  </a:lnTo>
                  <a:cubicBezTo>
                    <a:pt x="109895" y="348055"/>
                    <a:pt x="109611" y="348485"/>
                    <a:pt x="109613" y="348736"/>
                  </a:cubicBezTo>
                  <a:cubicBezTo>
                    <a:pt x="109613" y="348799"/>
                    <a:pt x="109606" y="348862"/>
                    <a:pt x="109600" y="348913"/>
                  </a:cubicBezTo>
                  <a:cubicBezTo>
                    <a:pt x="109474" y="349806"/>
                    <a:pt x="108079" y="352234"/>
                    <a:pt x="106624" y="354306"/>
                  </a:cubicBezTo>
                  <a:cubicBezTo>
                    <a:pt x="105176" y="356366"/>
                    <a:pt x="104073" y="358321"/>
                    <a:pt x="103917" y="358848"/>
                  </a:cubicBezTo>
                  <a:lnTo>
                    <a:pt x="103907" y="358861"/>
                  </a:lnTo>
                  <a:cubicBezTo>
                    <a:pt x="103907" y="359411"/>
                    <a:pt x="103693" y="360022"/>
                    <a:pt x="103193" y="360383"/>
                  </a:cubicBezTo>
                  <a:lnTo>
                    <a:pt x="103193" y="360395"/>
                  </a:lnTo>
                  <a:cubicBezTo>
                    <a:pt x="102954" y="360558"/>
                    <a:pt x="102665" y="360662"/>
                    <a:pt x="102343" y="360662"/>
                  </a:cubicBezTo>
                  <a:close/>
                </a:path>
              </a:pathLst>
            </a:custGeom>
            <a:solidFill>
              <a:srgbClr val="FFB70D"/>
            </a:solidFill>
            <a:ln w="32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5964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9677C79D-2669-7AD9-EE7D-498DA719F95C}"/>
              </a:ext>
            </a:extLst>
          </p:cNvPr>
          <p:cNvGrpSpPr/>
          <p:nvPr/>
        </p:nvGrpSpPr>
        <p:grpSpPr>
          <a:xfrm>
            <a:off x="832733" y="871710"/>
            <a:ext cx="3065446" cy="1855480"/>
            <a:chOff x="432495" y="-56"/>
            <a:chExt cx="11326843" cy="685601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5F967A6-5B4B-B4FD-E6EF-F29EA68FF581}"/>
                </a:ext>
              </a:extLst>
            </p:cNvPr>
            <p:cNvSpPr/>
            <p:nvPr/>
          </p:nvSpPr>
          <p:spPr>
            <a:xfrm>
              <a:off x="432495" y="-56"/>
              <a:ext cx="11326843" cy="6856012"/>
            </a:xfrm>
            <a:custGeom>
              <a:avLst/>
              <a:gdLst>
                <a:gd name="connsiteX0" fmla="*/ 5595508 w 11326843"/>
                <a:gd name="connsiteY0" fmla="*/ -746 h 6856012"/>
                <a:gd name="connsiteX1" fmla="*/ -486 w 11326843"/>
                <a:gd name="connsiteY1" fmla="*/ 2269992 h 6856012"/>
                <a:gd name="connsiteX2" fmla="*/ 2890366 w 11326843"/>
                <a:gd name="connsiteY2" fmla="*/ 3715418 h 6856012"/>
                <a:gd name="connsiteX3" fmla="*/ 2890366 w 11326843"/>
                <a:gd name="connsiteY3" fmla="*/ 3715293 h 6856012"/>
                <a:gd name="connsiteX4" fmla="*/ 5622431 w 11326843"/>
                <a:gd name="connsiteY4" fmla="*/ 5081406 h 6856012"/>
                <a:gd name="connsiteX5" fmla="*/ 8319770 w 11326843"/>
                <a:gd name="connsiteY5" fmla="*/ 3726288 h 6856012"/>
                <a:gd name="connsiteX6" fmla="*/ 8319770 w 11326843"/>
                <a:gd name="connsiteY6" fmla="*/ 3726414 h 6856012"/>
                <a:gd name="connsiteX7" fmla="*/ 11326358 w 11326843"/>
                <a:gd name="connsiteY7" fmla="*/ 2215903 h 6856012"/>
                <a:gd name="connsiteX8" fmla="*/ 8319891 w 11326843"/>
                <a:gd name="connsiteY8" fmla="*/ 3863858 h 6856012"/>
                <a:gd name="connsiteX9" fmla="*/ 5622552 w 11326843"/>
                <a:gd name="connsiteY9" fmla="*/ 5218975 h 6856012"/>
                <a:gd name="connsiteX10" fmla="*/ 2890488 w 11326843"/>
                <a:gd name="connsiteY10" fmla="*/ 3852862 h 6856012"/>
                <a:gd name="connsiteX11" fmla="*/ 2681415 w 11326843"/>
                <a:gd name="connsiteY11" fmla="*/ 5814835 h 6856012"/>
                <a:gd name="connsiteX12" fmla="*/ 8510659 w 11326843"/>
                <a:gd name="connsiteY12" fmla="*/ 5814835 h 685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26843" h="6856012">
                  <a:moveTo>
                    <a:pt x="5595508" y="-746"/>
                  </a:moveTo>
                  <a:lnTo>
                    <a:pt x="-486" y="2269992"/>
                  </a:lnTo>
                  <a:lnTo>
                    <a:pt x="2890366" y="3715418"/>
                  </a:lnTo>
                  <a:lnTo>
                    <a:pt x="2890366" y="3715293"/>
                  </a:lnTo>
                  <a:lnTo>
                    <a:pt x="5622431" y="5081406"/>
                  </a:lnTo>
                  <a:lnTo>
                    <a:pt x="8319770" y="3726288"/>
                  </a:lnTo>
                  <a:lnTo>
                    <a:pt x="8319770" y="3726414"/>
                  </a:lnTo>
                  <a:lnTo>
                    <a:pt x="11326358" y="2215903"/>
                  </a:lnTo>
                  <a:close/>
                  <a:moveTo>
                    <a:pt x="8319891" y="3863858"/>
                  </a:moveTo>
                  <a:lnTo>
                    <a:pt x="5622552" y="5218975"/>
                  </a:lnTo>
                  <a:lnTo>
                    <a:pt x="2890488" y="3852862"/>
                  </a:lnTo>
                  <a:lnTo>
                    <a:pt x="2681415" y="5814835"/>
                  </a:lnTo>
                  <a:cubicBezTo>
                    <a:pt x="4800964" y="7332298"/>
                    <a:pt x="6712892" y="7065454"/>
                    <a:pt x="8510659" y="5814835"/>
                  </a:cubicBezTo>
                  <a:close/>
                </a:path>
              </a:pathLst>
            </a:custGeom>
            <a:solidFill>
              <a:srgbClr val="313131"/>
            </a:solidFill>
            <a:ln w="4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325B9C6A-9930-8F90-BCA4-D605939B504A}"/>
                </a:ext>
              </a:extLst>
            </p:cNvPr>
            <p:cNvGrpSpPr/>
            <p:nvPr/>
          </p:nvGrpSpPr>
          <p:grpSpPr>
            <a:xfrm>
              <a:off x="2238218" y="2051828"/>
              <a:ext cx="4053981" cy="3680910"/>
              <a:chOff x="2238218" y="2051828"/>
              <a:chExt cx="4053981" cy="368091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7482725-09D8-C886-DE70-8F6275A5500C}"/>
                  </a:ext>
                </a:extLst>
              </p:cNvPr>
              <p:cNvSpPr/>
              <p:nvPr/>
            </p:nvSpPr>
            <p:spPr>
              <a:xfrm rot="10800000" flipV="1">
                <a:off x="2238218" y="2051828"/>
                <a:ext cx="4053981" cy="3680910"/>
              </a:xfrm>
              <a:custGeom>
                <a:avLst/>
                <a:gdLst>
                  <a:gd name="connsiteX0" fmla="*/ 461405 w 4053981"/>
                  <a:gd name="connsiteY0" fmla="*/ 1656 h 3680910"/>
                  <a:gd name="connsiteX1" fmla="*/ 599 w 4053981"/>
                  <a:gd name="connsiteY1" fmla="*/ 270850 h 3680910"/>
                  <a:gd name="connsiteX2" fmla="*/ 379475 w 4053981"/>
                  <a:gd name="connsiteY2" fmla="*/ 481551 h 3680910"/>
                  <a:gd name="connsiteX3" fmla="*/ 746320 w 4053981"/>
                  <a:gd name="connsiteY3" fmla="*/ 488202 h 3680910"/>
                  <a:gd name="connsiteX4" fmla="*/ 3547675 w 4053981"/>
                  <a:gd name="connsiteY4" fmla="*/ 1195958 h 3680910"/>
                  <a:gd name="connsiteX5" fmla="*/ 3618109 w 4053981"/>
                  <a:gd name="connsiteY5" fmla="*/ 2050786 h 3680910"/>
                  <a:gd name="connsiteX6" fmla="*/ 3541077 w 4053981"/>
                  <a:gd name="connsiteY6" fmla="*/ 3659623 h 3680910"/>
                  <a:gd name="connsiteX7" fmla="*/ 4054581 w 4053981"/>
                  <a:gd name="connsiteY7" fmla="*/ 3531020 h 3680910"/>
                  <a:gd name="connsiteX8" fmla="*/ 3877518 w 4053981"/>
                  <a:gd name="connsiteY8" fmla="*/ 2000158 h 3680910"/>
                  <a:gd name="connsiteX9" fmla="*/ 3931190 w 4053981"/>
                  <a:gd name="connsiteY9" fmla="*/ 990936 h 3680910"/>
                  <a:gd name="connsiteX10" fmla="*/ 864668 w 4053981"/>
                  <a:gd name="connsiteY10" fmla="*/ 188523 h 3680910"/>
                  <a:gd name="connsiteX11" fmla="*/ 461377 w 4053981"/>
                  <a:gd name="connsiteY11" fmla="*/ 1644 h 368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53981" h="3680910">
                    <a:moveTo>
                      <a:pt x="461405" y="1656"/>
                    </a:moveTo>
                    <a:cubicBezTo>
                      <a:pt x="275500" y="13442"/>
                      <a:pt x="31300" y="81086"/>
                      <a:pt x="599" y="270850"/>
                    </a:cubicBezTo>
                    <a:cubicBezTo>
                      <a:pt x="7826" y="435546"/>
                      <a:pt x="226270" y="486670"/>
                      <a:pt x="379475" y="481551"/>
                    </a:cubicBezTo>
                    <a:cubicBezTo>
                      <a:pt x="568792" y="465504"/>
                      <a:pt x="652303" y="461042"/>
                      <a:pt x="746320" y="488202"/>
                    </a:cubicBezTo>
                    <a:cubicBezTo>
                      <a:pt x="1680092" y="724115"/>
                      <a:pt x="3547675" y="1195958"/>
                      <a:pt x="3547675" y="1195958"/>
                    </a:cubicBezTo>
                    <a:lnTo>
                      <a:pt x="3618109" y="2050786"/>
                    </a:lnTo>
                    <a:cubicBezTo>
                      <a:pt x="3618109" y="2050786"/>
                      <a:pt x="3667596" y="2801565"/>
                      <a:pt x="3541077" y="3659623"/>
                    </a:cubicBezTo>
                    <a:cubicBezTo>
                      <a:pt x="3766878" y="3704710"/>
                      <a:pt x="3896411" y="3686438"/>
                      <a:pt x="4054581" y="3531020"/>
                    </a:cubicBezTo>
                    <a:cubicBezTo>
                      <a:pt x="4016807" y="3043173"/>
                      <a:pt x="3877518" y="2000158"/>
                      <a:pt x="3877518" y="2000158"/>
                    </a:cubicBezTo>
                    <a:lnTo>
                      <a:pt x="3931190" y="990936"/>
                    </a:lnTo>
                    <a:cubicBezTo>
                      <a:pt x="3931190" y="990936"/>
                      <a:pt x="1878288" y="466696"/>
                      <a:pt x="864668" y="188523"/>
                    </a:cubicBezTo>
                    <a:cubicBezTo>
                      <a:pt x="834336" y="28401"/>
                      <a:pt x="611830" y="-8063"/>
                      <a:pt x="461377" y="16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rnd">
                <a:solidFill>
                  <a:srgbClr val="31313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C7F4216-D34A-E121-6C35-385BCAA21743}"/>
                  </a:ext>
                </a:extLst>
              </p:cNvPr>
              <p:cNvSpPr/>
              <p:nvPr/>
            </p:nvSpPr>
            <p:spPr>
              <a:xfrm>
                <a:off x="2269059" y="3873417"/>
                <a:ext cx="540378" cy="437092"/>
              </a:xfrm>
              <a:custGeom>
                <a:avLst/>
                <a:gdLst>
                  <a:gd name="connsiteX0" fmla="*/ 213235 w 540378"/>
                  <a:gd name="connsiteY0" fmla="*/ 428978 h 437092"/>
                  <a:gd name="connsiteX1" fmla="*/ -10 w 540378"/>
                  <a:gd name="connsiteY1" fmla="*/ 207058 h 437092"/>
                  <a:gd name="connsiteX2" fmla="*/ 213235 w 540378"/>
                  <a:gd name="connsiteY2" fmla="*/ 2512 h 437092"/>
                  <a:gd name="connsiteX3" fmla="*/ 540369 w 540378"/>
                  <a:gd name="connsiteY3" fmla="*/ 229074 h 437092"/>
                  <a:gd name="connsiteX4" fmla="*/ 213235 w 540378"/>
                  <a:gd name="connsiteY4" fmla="*/ 428981 h 43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378" h="437092">
                    <a:moveTo>
                      <a:pt x="213235" y="428978"/>
                    </a:moveTo>
                    <a:cubicBezTo>
                      <a:pt x="85511" y="401542"/>
                      <a:pt x="-10" y="304323"/>
                      <a:pt x="-10" y="207058"/>
                    </a:cubicBezTo>
                    <a:cubicBezTo>
                      <a:pt x="-10" y="109794"/>
                      <a:pt x="85507" y="19543"/>
                      <a:pt x="213235" y="2512"/>
                    </a:cubicBezTo>
                    <a:cubicBezTo>
                      <a:pt x="374611" y="-19004"/>
                      <a:pt x="540369" y="79859"/>
                      <a:pt x="540369" y="229074"/>
                    </a:cubicBezTo>
                    <a:cubicBezTo>
                      <a:pt x="540369" y="378289"/>
                      <a:pt x="374611" y="463646"/>
                      <a:pt x="213235" y="428981"/>
                    </a:cubicBezTo>
                  </a:path>
                </a:pathLst>
              </a:custGeom>
              <a:solidFill>
                <a:srgbClr val="313131"/>
              </a:solidFill>
              <a:ln w="37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图形 11">
            <a:extLst>
              <a:ext uri="{FF2B5EF4-FFF2-40B4-BE49-F238E27FC236}">
                <a16:creationId xmlns:a16="http://schemas.microsoft.com/office/drawing/2014/main" id="{3D30EC68-6E61-75D3-0622-99BC0BE94D5F}"/>
              </a:ext>
            </a:extLst>
          </p:cNvPr>
          <p:cNvGrpSpPr/>
          <p:nvPr/>
        </p:nvGrpSpPr>
        <p:grpSpPr>
          <a:xfrm>
            <a:off x="7610265" y="871710"/>
            <a:ext cx="4474293" cy="1855480"/>
            <a:chOff x="5371234" y="3134709"/>
            <a:chExt cx="1452995" cy="60255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18A19D8-28A7-2692-001B-014BB5E0F6D9}"/>
                </a:ext>
              </a:extLst>
            </p:cNvPr>
            <p:cNvSpPr/>
            <p:nvPr/>
          </p:nvSpPr>
          <p:spPr>
            <a:xfrm>
              <a:off x="5537488" y="3280513"/>
              <a:ext cx="852054" cy="408258"/>
            </a:xfrm>
            <a:custGeom>
              <a:avLst/>
              <a:gdLst>
                <a:gd name="connsiteX0" fmla="*/ 0 w 852054"/>
                <a:gd name="connsiteY0" fmla="*/ 236809 h 408258"/>
                <a:gd name="connsiteX1" fmla="*/ 508289 w 852054"/>
                <a:gd name="connsiteY1" fmla="*/ 19466 h 408258"/>
                <a:gd name="connsiteX2" fmla="*/ 852055 w 852054"/>
                <a:gd name="connsiteY2" fmla="*/ 408259 h 408258"/>
                <a:gd name="connsiteX3" fmla="*/ 360218 w 852054"/>
                <a:gd name="connsiteY3" fmla="*/ 291361 h 408258"/>
                <a:gd name="connsiteX4" fmla="*/ 866 w 852054"/>
                <a:gd name="connsiteY4" fmla="*/ 229015 h 40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054" h="408258">
                  <a:moveTo>
                    <a:pt x="0" y="236809"/>
                  </a:moveTo>
                  <a:cubicBezTo>
                    <a:pt x="128154" y="58432"/>
                    <a:pt x="242455" y="-45478"/>
                    <a:pt x="508289" y="19466"/>
                  </a:cubicBezTo>
                  <a:cubicBezTo>
                    <a:pt x="699655" y="66225"/>
                    <a:pt x="842530" y="235077"/>
                    <a:pt x="852055" y="408259"/>
                  </a:cubicBezTo>
                  <a:cubicBezTo>
                    <a:pt x="749011" y="308679"/>
                    <a:pt x="497898" y="220356"/>
                    <a:pt x="360218" y="291361"/>
                  </a:cubicBezTo>
                  <a:cubicBezTo>
                    <a:pt x="265834" y="231613"/>
                    <a:pt x="99580" y="199575"/>
                    <a:pt x="866" y="229015"/>
                  </a:cubicBezTo>
                </a:path>
              </a:pathLst>
            </a:custGeom>
            <a:solidFill>
              <a:srgbClr val="000000"/>
            </a:solidFill>
            <a:ln w="6020" cap="flat">
              <a:solidFill>
                <a:srgbClr val="80828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7E72647-BCF5-2F90-3EB6-CAD2EFB8348A}"/>
                </a:ext>
              </a:extLst>
            </p:cNvPr>
            <p:cNvSpPr/>
            <p:nvPr/>
          </p:nvSpPr>
          <p:spPr>
            <a:xfrm>
              <a:off x="5371234" y="3134709"/>
              <a:ext cx="1265093" cy="381141"/>
            </a:xfrm>
            <a:custGeom>
              <a:avLst/>
              <a:gdLst>
                <a:gd name="connsiteX0" fmla="*/ 9525 w 1265093"/>
                <a:gd name="connsiteY0" fmla="*/ 52702 h 381141"/>
                <a:gd name="connsiteX1" fmla="*/ 464993 w 1265093"/>
                <a:gd name="connsiteY1" fmla="*/ 28457 h 381141"/>
                <a:gd name="connsiteX2" fmla="*/ 685800 w 1265093"/>
                <a:gd name="connsiteY2" fmla="*/ 9407 h 381141"/>
                <a:gd name="connsiteX3" fmla="*/ 1265093 w 1265093"/>
                <a:gd name="connsiteY3" fmla="*/ 288229 h 381141"/>
                <a:gd name="connsiteX4" fmla="*/ 930852 w 1265093"/>
                <a:gd name="connsiteY4" fmla="*/ 322866 h 381141"/>
                <a:gd name="connsiteX5" fmla="*/ 637309 w 1265093"/>
                <a:gd name="connsiteY5" fmla="*/ 380016 h 381141"/>
                <a:gd name="connsiteX6" fmla="*/ 368011 w 1265093"/>
                <a:gd name="connsiteY6" fmla="*/ 237141 h 381141"/>
                <a:gd name="connsiteX7" fmla="*/ 0 w 1265093"/>
                <a:gd name="connsiteY7" fmla="*/ 59629 h 38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5093" h="381141">
                  <a:moveTo>
                    <a:pt x="9525" y="52702"/>
                  </a:moveTo>
                  <a:cubicBezTo>
                    <a:pt x="142009" y="68288"/>
                    <a:pt x="333375" y="49239"/>
                    <a:pt x="464993" y="28457"/>
                  </a:cubicBezTo>
                  <a:cubicBezTo>
                    <a:pt x="557646" y="13736"/>
                    <a:pt x="594880" y="-14839"/>
                    <a:pt x="685800" y="9407"/>
                  </a:cubicBezTo>
                  <a:cubicBezTo>
                    <a:pt x="890155" y="64825"/>
                    <a:pt x="1070264" y="212029"/>
                    <a:pt x="1265093" y="288229"/>
                  </a:cubicBezTo>
                  <a:cubicBezTo>
                    <a:pt x="1152525" y="284766"/>
                    <a:pt x="1039957" y="304682"/>
                    <a:pt x="930852" y="322866"/>
                  </a:cubicBezTo>
                  <a:cubicBezTo>
                    <a:pt x="849457" y="335854"/>
                    <a:pt x="721302" y="389541"/>
                    <a:pt x="637309" y="380016"/>
                  </a:cubicBezTo>
                  <a:cubicBezTo>
                    <a:pt x="542925" y="369625"/>
                    <a:pt x="456334" y="279570"/>
                    <a:pt x="368011" y="237141"/>
                  </a:cubicBezTo>
                  <a:cubicBezTo>
                    <a:pt x="245052" y="177393"/>
                    <a:pt x="107373" y="142757"/>
                    <a:pt x="0" y="59629"/>
                  </a:cubicBezTo>
                </a:path>
              </a:pathLst>
            </a:custGeom>
            <a:solidFill>
              <a:srgbClr val="000000"/>
            </a:solidFill>
            <a:ln w="25400" cap="flat">
              <a:solidFill>
                <a:srgbClr val="80828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6EA1D5E-0D86-2108-5E83-80C537A31E2C}"/>
                </a:ext>
              </a:extLst>
            </p:cNvPr>
            <p:cNvSpPr/>
            <p:nvPr/>
          </p:nvSpPr>
          <p:spPr>
            <a:xfrm>
              <a:off x="5961674" y="3243800"/>
              <a:ext cx="93736" cy="54342"/>
            </a:xfrm>
            <a:custGeom>
              <a:avLst/>
              <a:gdLst>
                <a:gd name="connsiteX0" fmla="*/ 93627 w 93736"/>
                <a:gd name="connsiteY0" fmla="*/ 33665 h 54342"/>
                <a:gd name="connsiteX1" fmla="*/ 43405 w 93736"/>
                <a:gd name="connsiteY1" fmla="*/ 53581 h 54342"/>
                <a:gd name="connsiteX2" fmla="*/ 109 w 93736"/>
                <a:gd name="connsiteY2" fmla="*/ 20677 h 54342"/>
                <a:gd name="connsiteX3" fmla="*/ 50332 w 93736"/>
                <a:gd name="connsiteY3" fmla="*/ 761 h 54342"/>
                <a:gd name="connsiteX4" fmla="*/ 93627 w 93736"/>
                <a:gd name="connsiteY4" fmla="*/ 33665 h 5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736" h="54342">
                  <a:moveTo>
                    <a:pt x="93627" y="33665"/>
                  </a:moveTo>
                  <a:cubicBezTo>
                    <a:pt x="91896" y="48386"/>
                    <a:pt x="69382" y="57045"/>
                    <a:pt x="43405" y="53581"/>
                  </a:cubicBezTo>
                  <a:cubicBezTo>
                    <a:pt x="17427" y="50118"/>
                    <a:pt x="-1623" y="35397"/>
                    <a:pt x="109" y="20677"/>
                  </a:cubicBezTo>
                  <a:cubicBezTo>
                    <a:pt x="1841" y="5956"/>
                    <a:pt x="24355" y="-2703"/>
                    <a:pt x="50332" y="761"/>
                  </a:cubicBezTo>
                  <a:cubicBezTo>
                    <a:pt x="76309" y="4225"/>
                    <a:pt x="95359" y="18945"/>
                    <a:pt x="93627" y="33665"/>
                  </a:cubicBezTo>
                  <a:close/>
                </a:path>
              </a:pathLst>
            </a:custGeom>
            <a:solidFill>
              <a:srgbClr val="58595B"/>
            </a:solidFill>
            <a:ln w="602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2295FFA-623E-6B44-537E-B5B0F6F47179}"/>
                </a:ext>
              </a:extLst>
            </p:cNvPr>
            <p:cNvSpPr/>
            <p:nvPr/>
          </p:nvSpPr>
          <p:spPr>
            <a:xfrm>
              <a:off x="6044045" y="3267940"/>
              <a:ext cx="408709" cy="224270"/>
            </a:xfrm>
            <a:custGeom>
              <a:avLst/>
              <a:gdLst>
                <a:gd name="connsiteX0" fmla="*/ 0 w 408709"/>
                <a:gd name="connsiteY0" fmla="*/ 0 h 224270"/>
                <a:gd name="connsiteX1" fmla="*/ 408709 w 408709"/>
                <a:gd name="connsiteY1" fmla="*/ 224270 h 22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8709" h="224270">
                  <a:moveTo>
                    <a:pt x="0" y="0"/>
                  </a:moveTo>
                  <a:cubicBezTo>
                    <a:pt x="96982" y="24246"/>
                    <a:pt x="403514" y="112568"/>
                    <a:pt x="408709" y="224270"/>
                  </a:cubicBezTo>
                </a:path>
              </a:pathLst>
            </a:custGeom>
            <a:noFill/>
            <a:ln w="2540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C20E6E9-2C68-C468-2962-80F4D5926C5F}"/>
                </a:ext>
              </a:extLst>
            </p:cNvPr>
            <p:cNvSpPr/>
            <p:nvPr/>
          </p:nvSpPr>
          <p:spPr>
            <a:xfrm>
              <a:off x="6399934" y="3468831"/>
              <a:ext cx="82690" cy="58677"/>
            </a:xfrm>
            <a:custGeom>
              <a:avLst/>
              <a:gdLst>
                <a:gd name="connsiteX0" fmla="*/ 52821 w 82690"/>
                <a:gd name="connsiteY0" fmla="*/ 23379 h 58677"/>
                <a:gd name="connsiteX1" fmla="*/ 0 w 82690"/>
                <a:gd name="connsiteY1" fmla="*/ 44161 h 58677"/>
                <a:gd name="connsiteX2" fmla="*/ 56284 w 82690"/>
                <a:gd name="connsiteY2" fmla="*/ 0 h 58677"/>
                <a:gd name="connsiteX3" fmla="*/ 7793 w 82690"/>
                <a:gd name="connsiteY3" fmla="*/ 39832 h 5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90" h="58677">
                  <a:moveTo>
                    <a:pt x="52821" y="23379"/>
                  </a:moveTo>
                  <a:cubicBezTo>
                    <a:pt x="31173" y="26843"/>
                    <a:pt x="12989" y="26843"/>
                    <a:pt x="0" y="44161"/>
                  </a:cubicBezTo>
                  <a:cubicBezTo>
                    <a:pt x="50223" y="81395"/>
                    <a:pt x="122093" y="39832"/>
                    <a:pt x="56284" y="0"/>
                  </a:cubicBezTo>
                  <a:cubicBezTo>
                    <a:pt x="34636" y="6927"/>
                    <a:pt x="16452" y="22514"/>
                    <a:pt x="7793" y="39832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44EB452-C2DE-A1C5-47E4-308920470710}"/>
                </a:ext>
              </a:extLst>
            </p:cNvPr>
            <p:cNvSpPr/>
            <p:nvPr/>
          </p:nvSpPr>
          <p:spPr>
            <a:xfrm>
              <a:off x="6425291" y="3527713"/>
              <a:ext cx="140896" cy="209550"/>
            </a:xfrm>
            <a:custGeom>
              <a:avLst/>
              <a:gdLst>
                <a:gd name="connsiteX0" fmla="*/ 5815 w 140896"/>
                <a:gd name="connsiteY0" fmla="*/ 0 h 209550"/>
                <a:gd name="connsiteX1" fmla="*/ 140897 w 140896"/>
                <a:gd name="connsiteY1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896" h="209550">
                  <a:moveTo>
                    <a:pt x="5815" y="0"/>
                  </a:moveTo>
                  <a:cubicBezTo>
                    <a:pt x="-18430" y="92652"/>
                    <a:pt x="34390" y="181841"/>
                    <a:pt x="140897" y="209550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C0BD2B5-FD47-9320-7980-F6EB3AACCB25}"/>
                </a:ext>
              </a:extLst>
            </p:cNvPr>
            <p:cNvSpPr/>
            <p:nvPr/>
          </p:nvSpPr>
          <p:spPr>
            <a:xfrm>
              <a:off x="6457084" y="3523384"/>
              <a:ext cx="367145" cy="149802"/>
            </a:xfrm>
            <a:custGeom>
              <a:avLst/>
              <a:gdLst>
                <a:gd name="connsiteX0" fmla="*/ 0 w 367145"/>
                <a:gd name="connsiteY0" fmla="*/ 0 h 149802"/>
                <a:gd name="connsiteX1" fmla="*/ 367145 w 367145"/>
                <a:gd name="connsiteY1" fmla="*/ 149802 h 1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145" h="149802">
                  <a:moveTo>
                    <a:pt x="0" y="0"/>
                  </a:moveTo>
                  <a:cubicBezTo>
                    <a:pt x="28575" y="128155"/>
                    <a:pt x="254577" y="134216"/>
                    <a:pt x="367145" y="149802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A679D7B-A013-5BC8-45E7-317B114D066E}"/>
                </a:ext>
              </a:extLst>
            </p:cNvPr>
            <p:cNvSpPr/>
            <p:nvPr/>
          </p:nvSpPr>
          <p:spPr>
            <a:xfrm>
              <a:off x="6457084" y="3523384"/>
              <a:ext cx="295274" cy="40697"/>
            </a:xfrm>
            <a:custGeom>
              <a:avLst/>
              <a:gdLst>
                <a:gd name="connsiteX0" fmla="*/ 0 w 295274"/>
                <a:gd name="connsiteY0" fmla="*/ 0 h 40697"/>
                <a:gd name="connsiteX1" fmla="*/ 295275 w 295274"/>
                <a:gd name="connsiteY1" fmla="*/ 40698 h 4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4" h="40697">
                  <a:moveTo>
                    <a:pt x="0" y="0"/>
                  </a:moveTo>
                  <a:cubicBezTo>
                    <a:pt x="98714" y="13855"/>
                    <a:pt x="196561" y="27709"/>
                    <a:pt x="295275" y="40698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67D72E0-572C-2088-4072-8D25C32F2FED}"/>
                </a:ext>
              </a:extLst>
            </p:cNvPr>
            <p:cNvSpPr/>
            <p:nvPr/>
          </p:nvSpPr>
          <p:spPr>
            <a:xfrm>
              <a:off x="6458814" y="3524250"/>
              <a:ext cx="78799" cy="169718"/>
            </a:xfrm>
            <a:custGeom>
              <a:avLst/>
              <a:gdLst>
                <a:gd name="connsiteX0" fmla="*/ 6929 w 78799"/>
                <a:gd name="connsiteY0" fmla="*/ 0 h 169718"/>
                <a:gd name="connsiteX1" fmla="*/ 78799 w 78799"/>
                <a:gd name="connsiteY1" fmla="*/ 169718 h 16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799" h="169718">
                  <a:moveTo>
                    <a:pt x="6929" y="0"/>
                  </a:moveTo>
                  <a:cubicBezTo>
                    <a:pt x="-12121" y="68407"/>
                    <a:pt x="6929" y="137680"/>
                    <a:pt x="78799" y="169718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EDD3574-05CF-E973-B28F-CFF891C26D6D}"/>
                </a:ext>
              </a:extLst>
            </p:cNvPr>
            <p:cNvSpPr/>
            <p:nvPr/>
          </p:nvSpPr>
          <p:spPr>
            <a:xfrm>
              <a:off x="6464877" y="3532043"/>
              <a:ext cx="152400" cy="82261"/>
            </a:xfrm>
            <a:custGeom>
              <a:avLst/>
              <a:gdLst>
                <a:gd name="connsiteX0" fmla="*/ 0 w 152400"/>
                <a:gd name="connsiteY0" fmla="*/ 0 h 82261"/>
                <a:gd name="connsiteX1" fmla="*/ 152400 w 152400"/>
                <a:gd name="connsiteY1" fmla="*/ 82261 h 8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0" h="82261">
                  <a:moveTo>
                    <a:pt x="0" y="0"/>
                  </a:moveTo>
                  <a:cubicBezTo>
                    <a:pt x="38100" y="43295"/>
                    <a:pt x="85725" y="80530"/>
                    <a:pt x="152400" y="82261"/>
                  </a:cubicBezTo>
                </a:path>
              </a:pathLst>
            </a:custGeom>
            <a:noFill/>
            <a:ln w="6020" cap="flat">
              <a:solidFill>
                <a:srgbClr val="FBB04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图形 24">
            <a:extLst>
              <a:ext uri="{FF2B5EF4-FFF2-40B4-BE49-F238E27FC236}">
                <a16:creationId xmlns:a16="http://schemas.microsoft.com/office/drawing/2014/main" id="{E2760703-553D-06F0-EB2B-5BA94287A75A}"/>
              </a:ext>
            </a:extLst>
          </p:cNvPr>
          <p:cNvGrpSpPr/>
          <p:nvPr/>
        </p:nvGrpSpPr>
        <p:grpSpPr>
          <a:xfrm>
            <a:off x="5314087" y="877494"/>
            <a:ext cx="1298920" cy="2156835"/>
            <a:chOff x="998754" y="3044127"/>
            <a:chExt cx="1740667" cy="289034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91CDC45-E0DD-8069-32B7-5FA2105083D3}"/>
                </a:ext>
              </a:extLst>
            </p:cNvPr>
            <p:cNvSpPr/>
            <p:nvPr/>
          </p:nvSpPr>
          <p:spPr>
            <a:xfrm>
              <a:off x="1294668" y="4577693"/>
              <a:ext cx="521730" cy="290695"/>
            </a:xfrm>
            <a:custGeom>
              <a:avLst/>
              <a:gdLst>
                <a:gd name="connsiteX0" fmla="*/ 42405 w 521730"/>
                <a:gd name="connsiteY0" fmla="*/ 290571 h 290695"/>
                <a:gd name="connsiteX1" fmla="*/ 521922 w 521730"/>
                <a:gd name="connsiteY1" fmla="*/ 164993 h 290695"/>
                <a:gd name="connsiteX2" fmla="*/ 482966 w 521730"/>
                <a:gd name="connsiteY2" fmla="*/ 172 h 290695"/>
                <a:gd name="connsiteX3" fmla="*/ 192 w 521730"/>
                <a:gd name="connsiteY3" fmla="*/ 126607 h 290695"/>
                <a:gd name="connsiteX4" fmla="*/ 181624 w 521730"/>
                <a:gd name="connsiteY4" fmla="*/ 140585 h 290695"/>
                <a:gd name="connsiteX5" fmla="*/ 42407 w 521730"/>
                <a:gd name="connsiteY5" fmla="*/ 290576 h 29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30" h="290695">
                  <a:moveTo>
                    <a:pt x="42405" y="290571"/>
                  </a:moveTo>
                  <a:cubicBezTo>
                    <a:pt x="202244" y="248711"/>
                    <a:pt x="298503" y="165679"/>
                    <a:pt x="521922" y="164993"/>
                  </a:cubicBezTo>
                  <a:lnTo>
                    <a:pt x="482966" y="172"/>
                  </a:lnTo>
                  <a:cubicBezTo>
                    <a:pt x="267273" y="-5913"/>
                    <a:pt x="161117" y="84460"/>
                    <a:pt x="192" y="126607"/>
                  </a:cubicBezTo>
                  <a:cubicBezTo>
                    <a:pt x="62027" y="136186"/>
                    <a:pt x="107986" y="147927"/>
                    <a:pt x="181624" y="140585"/>
                  </a:cubicBezTo>
                  <a:cubicBezTo>
                    <a:pt x="156771" y="200171"/>
                    <a:pt x="90555" y="241350"/>
                    <a:pt x="42407" y="290576"/>
                  </a:cubicBezTo>
                  <a:close/>
                </a:path>
              </a:pathLst>
            </a:custGeom>
            <a:solidFill>
              <a:srgbClr val="C4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C52E20D-480E-7320-5460-3284AA5FE084}"/>
                </a:ext>
              </a:extLst>
            </p:cNvPr>
            <p:cNvSpPr/>
            <p:nvPr/>
          </p:nvSpPr>
          <p:spPr>
            <a:xfrm>
              <a:off x="1301367" y="4582993"/>
              <a:ext cx="515011" cy="283580"/>
            </a:xfrm>
            <a:custGeom>
              <a:avLst/>
              <a:gdLst>
                <a:gd name="connsiteX0" fmla="*/ 41421 w 515011"/>
                <a:gd name="connsiteY0" fmla="*/ 283461 h 283580"/>
                <a:gd name="connsiteX1" fmla="*/ 515204 w 515011"/>
                <a:gd name="connsiteY1" fmla="*/ 159712 h 283580"/>
                <a:gd name="connsiteX2" fmla="*/ 480737 w 515011"/>
                <a:gd name="connsiteY2" fmla="*/ 187 h 283580"/>
                <a:gd name="connsiteX3" fmla="*/ 192 w 515011"/>
                <a:gd name="connsiteY3" fmla="*/ 122040 h 283580"/>
                <a:gd name="connsiteX4" fmla="*/ 179576 w 515011"/>
                <a:gd name="connsiteY4" fmla="*/ 134656 h 283580"/>
                <a:gd name="connsiteX5" fmla="*/ 41425 w 515011"/>
                <a:gd name="connsiteY5" fmla="*/ 283456 h 28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011" h="283580">
                  <a:moveTo>
                    <a:pt x="41421" y="283461"/>
                  </a:moveTo>
                  <a:cubicBezTo>
                    <a:pt x="201260" y="241601"/>
                    <a:pt x="291785" y="160407"/>
                    <a:pt x="515204" y="159712"/>
                  </a:cubicBezTo>
                  <a:lnTo>
                    <a:pt x="480737" y="187"/>
                  </a:lnTo>
                  <a:cubicBezTo>
                    <a:pt x="265044" y="-5899"/>
                    <a:pt x="161107" y="79901"/>
                    <a:pt x="192" y="122040"/>
                  </a:cubicBezTo>
                  <a:cubicBezTo>
                    <a:pt x="62027" y="131619"/>
                    <a:pt x="105938" y="141999"/>
                    <a:pt x="179576" y="134656"/>
                  </a:cubicBezTo>
                  <a:cubicBezTo>
                    <a:pt x="154723" y="194242"/>
                    <a:pt x="89578" y="234231"/>
                    <a:pt x="41425" y="283456"/>
                  </a:cubicBezTo>
                  <a:close/>
                </a:path>
              </a:pathLst>
            </a:custGeom>
            <a:gradFill>
              <a:gsLst>
                <a:gs pos="0">
                  <a:srgbClr val="000000">
                    <a:alpha val="43529"/>
                  </a:srgbClr>
                </a:gs>
                <a:gs pos="25000">
                  <a:srgbClr val="000000">
                    <a:alpha val="18039"/>
                  </a:srgbClr>
                </a:gs>
                <a:gs pos="50000">
                  <a:srgbClr val="FFFFFF">
                    <a:alpha val="45490"/>
                  </a:srgbClr>
                </a:gs>
                <a:gs pos="75000">
                  <a:srgbClr val="FFFFFF">
                    <a:alpha val="79608"/>
                  </a:srgbClr>
                </a:gs>
                <a:gs pos="87500">
                  <a:srgbClr val="FFFFFF">
                    <a:alpha val="58039"/>
                  </a:srgbClr>
                </a:gs>
                <a:gs pos="93750">
                  <a:srgbClr val="EEEEEE">
                    <a:alpha val="14118"/>
                  </a:srgbClr>
                </a:gs>
                <a:gs pos="100000">
                  <a:srgbClr val="595959">
                    <a:alpha val="20784"/>
                  </a:srgbClr>
                </a:gs>
              </a:gsLst>
              <a:lin ang="956253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C5474B-0CA6-7805-609A-8D2991298236}"/>
                </a:ext>
              </a:extLst>
            </p:cNvPr>
            <p:cNvSpPr/>
            <p:nvPr/>
          </p:nvSpPr>
          <p:spPr>
            <a:xfrm>
              <a:off x="1465635" y="4583005"/>
              <a:ext cx="350801" cy="215942"/>
            </a:xfrm>
            <a:custGeom>
              <a:avLst/>
              <a:gdLst>
                <a:gd name="connsiteX0" fmla="*/ 64509 w 350801"/>
                <a:gd name="connsiteY0" fmla="*/ 215821 h 215942"/>
                <a:gd name="connsiteX1" fmla="*/ 350993 w 350801"/>
                <a:gd name="connsiteY1" fmla="*/ 159712 h 215942"/>
                <a:gd name="connsiteX2" fmla="*/ 316527 w 350801"/>
                <a:gd name="connsiteY2" fmla="*/ 187 h 215942"/>
                <a:gd name="connsiteX3" fmla="*/ 192 w 350801"/>
                <a:gd name="connsiteY3" fmla="*/ 64023 h 215942"/>
                <a:gd name="connsiteX4" fmla="*/ 64503 w 350801"/>
                <a:gd name="connsiteY4" fmla="*/ 215823 h 21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801" h="215942">
                  <a:moveTo>
                    <a:pt x="64509" y="215821"/>
                  </a:moveTo>
                  <a:cubicBezTo>
                    <a:pt x="141969" y="185878"/>
                    <a:pt x="225530" y="160098"/>
                    <a:pt x="350993" y="159712"/>
                  </a:cubicBezTo>
                  <a:lnTo>
                    <a:pt x="316527" y="187"/>
                  </a:lnTo>
                  <a:cubicBezTo>
                    <a:pt x="180872" y="-3641"/>
                    <a:pt x="89422" y="28878"/>
                    <a:pt x="192" y="64023"/>
                  </a:cubicBezTo>
                  <a:lnTo>
                    <a:pt x="64503" y="215823"/>
                  </a:ln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50000">
                  <a:srgbClr val="000000">
                    <a:alpha val="49804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104525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29C8817-8C0D-AB3D-F272-9F166896CA2B}"/>
                </a:ext>
              </a:extLst>
            </p:cNvPr>
            <p:cNvSpPr/>
            <p:nvPr/>
          </p:nvSpPr>
          <p:spPr>
            <a:xfrm>
              <a:off x="1042987" y="3133898"/>
              <a:ext cx="1696434" cy="2800578"/>
            </a:xfrm>
            <a:custGeom>
              <a:avLst/>
              <a:gdLst>
                <a:gd name="connsiteX0" fmla="*/ 1534498 w 1696434"/>
                <a:gd name="connsiteY0" fmla="*/ 2751254 h 2800578"/>
                <a:gd name="connsiteX1" fmla="*/ 1282543 w 1696434"/>
                <a:gd name="connsiteY1" fmla="*/ 2767950 h 2800578"/>
                <a:gd name="connsiteX2" fmla="*/ 192 w 1696434"/>
                <a:gd name="connsiteY2" fmla="*/ 231537 h 2800578"/>
                <a:gd name="connsiteX3" fmla="*/ 279350 w 1696434"/>
                <a:gd name="connsiteY3" fmla="*/ 205410 h 2800578"/>
                <a:gd name="connsiteX4" fmla="*/ 470060 w 1696434"/>
                <a:gd name="connsiteY4" fmla="*/ -120 h 2800578"/>
                <a:gd name="connsiteX5" fmla="*/ 1692689 w 1696434"/>
                <a:gd name="connsiteY5" fmla="*/ 2565820 h 2800578"/>
                <a:gd name="connsiteX6" fmla="*/ 1534574 w 1696434"/>
                <a:gd name="connsiteY6" fmla="*/ 2751300 h 280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6434" h="2800578">
                  <a:moveTo>
                    <a:pt x="1534498" y="2751254"/>
                  </a:moveTo>
                  <a:cubicBezTo>
                    <a:pt x="1407682" y="2813780"/>
                    <a:pt x="1310718" y="2813731"/>
                    <a:pt x="1282543" y="2767950"/>
                  </a:cubicBezTo>
                  <a:lnTo>
                    <a:pt x="192" y="231537"/>
                  </a:lnTo>
                  <a:cubicBezTo>
                    <a:pt x="24604" y="281053"/>
                    <a:pt x="149668" y="269348"/>
                    <a:pt x="279350" y="205410"/>
                  </a:cubicBezTo>
                  <a:cubicBezTo>
                    <a:pt x="409033" y="141473"/>
                    <a:pt x="494473" y="49391"/>
                    <a:pt x="470060" y="-120"/>
                  </a:cubicBezTo>
                  <a:lnTo>
                    <a:pt x="1692689" y="2565820"/>
                  </a:lnTo>
                  <a:cubicBezTo>
                    <a:pt x="1711848" y="2616047"/>
                    <a:pt x="1661392" y="2688778"/>
                    <a:pt x="1534574" y="2751300"/>
                  </a:cubicBezTo>
                  <a:close/>
                </a:path>
              </a:pathLst>
            </a:custGeom>
            <a:gradFill>
              <a:gsLst>
                <a:gs pos="0">
                  <a:srgbClr val="A19C73"/>
                </a:gs>
                <a:gs pos="50000">
                  <a:srgbClr val="D3CFB8"/>
                </a:gs>
                <a:gs pos="75000">
                  <a:srgbClr val="DBDAC7"/>
                </a:gs>
                <a:gs pos="100000">
                  <a:srgbClr val="C1BFA4"/>
                </a:gs>
              </a:gsLst>
              <a:lin ang="2002529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21432CF-A0C2-8670-3C5A-2EA72EBB1EA0}"/>
                </a:ext>
              </a:extLst>
            </p:cNvPr>
            <p:cNvSpPr/>
            <p:nvPr/>
          </p:nvSpPr>
          <p:spPr>
            <a:xfrm rot="-1574683" flipV="1">
              <a:off x="1015979" y="3149647"/>
              <a:ext cx="523875" cy="200024"/>
            </a:xfrm>
            <a:custGeom>
              <a:avLst/>
              <a:gdLst>
                <a:gd name="connsiteX0" fmla="*/ 523886 w 523875"/>
                <a:gd name="connsiteY0" fmla="*/ 99799 h 200024"/>
                <a:gd name="connsiteX1" fmla="*/ 261948 w 523875"/>
                <a:gd name="connsiteY1" fmla="*/ 199811 h 200024"/>
                <a:gd name="connsiteX2" fmla="*/ 10 w 523875"/>
                <a:gd name="connsiteY2" fmla="*/ 99799 h 200024"/>
                <a:gd name="connsiteX3" fmla="*/ 261948 w 523875"/>
                <a:gd name="connsiteY3" fmla="*/ -213 h 200024"/>
                <a:gd name="connsiteX4" fmla="*/ 523886 w 523875"/>
                <a:gd name="connsiteY4" fmla="*/ 99799 h 20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5" h="200024">
                  <a:moveTo>
                    <a:pt x="523886" y="99799"/>
                  </a:moveTo>
                  <a:cubicBezTo>
                    <a:pt x="523886" y="155034"/>
                    <a:pt x="406612" y="199811"/>
                    <a:pt x="261948" y="199811"/>
                  </a:cubicBezTo>
                  <a:cubicBezTo>
                    <a:pt x="117284" y="199811"/>
                    <a:pt x="10" y="155034"/>
                    <a:pt x="10" y="99799"/>
                  </a:cubicBezTo>
                  <a:cubicBezTo>
                    <a:pt x="10" y="44564"/>
                    <a:pt x="117284" y="-213"/>
                    <a:pt x="261948" y="-213"/>
                  </a:cubicBezTo>
                  <a:cubicBezTo>
                    <a:pt x="406612" y="-213"/>
                    <a:pt x="523886" y="44564"/>
                    <a:pt x="523886" y="99799"/>
                  </a:cubicBezTo>
                  <a:close/>
                </a:path>
              </a:pathLst>
            </a:custGeom>
            <a:solidFill>
              <a:srgbClr val="D2CFBC"/>
            </a:solidFill>
            <a:ln w="6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83E732D-A167-566C-C16C-72BCBA2C743C}"/>
                </a:ext>
              </a:extLst>
            </p:cNvPr>
            <p:cNvSpPr/>
            <p:nvPr/>
          </p:nvSpPr>
          <p:spPr>
            <a:xfrm>
              <a:off x="1042921" y="3113156"/>
              <a:ext cx="474840" cy="283911"/>
            </a:xfrm>
            <a:custGeom>
              <a:avLst/>
              <a:gdLst>
                <a:gd name="connsiteX0" fmla="*/ 282532 w 474840"/>
                <a:gd name="connsiteY0" fmla="*/ 232536 h 283911"/>
                <a:gd name="connsiteX1" fmla="*/ 192 w 474840"/>
                <a:gd name="connsiteY1" fmla="*/ 252241 h 283911"/>
                <a:gd name="connsiteX2" fmla="*/ 276188 w 474840"/>
                <a:gd name="connsiteY2" fmla="*/ 219682 h 283911"/>
                <a:gd name="connsiteX3" fmla="*/ 464078 w 474840"/>
                <a:gd name="connsiteY3" fmla="*/ 21896 h 283911"/>
                <a:gd name="connsiteX4" fmla="*/ 447888 w 474840"/>
                <a:gd name="connsiteY4" fmla="*/ -120 h 283911"/>
                <a:gd name="connsiteX5" fmla="*/ 470253 w 474840"/>
                <a:gd name="connsiteY5" fmla="*/ 21045 h 283911"/>
                <a:gd name="connsiteX6" fmla="*/ 282525 w 474840"/>
                <a:gd name="connsiteY6" fmla="*/ 232529 h 28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4840" h="283911">
                  <a:moveTo>
                    <a:pt x="282532" y="232536"/>
                  </a:moveTo>
                  <a:cubicBezTo>
                    <a:pt x="203376" y="270877"/>
                    <a:pt x="31215" y="315154"/>
                    <a:pt x="192" y="252241"/>
                  </a:cubicBezTo>
                  <a:cubicBezTo>
                    <a:pt x="31134" y="315000"/>
                    <a:pt x="208627" y="252993"/>
                    <a:pt x="276188" y="219682"/>
                  </a:cubicBezTo>
                  <a:cubicBezTo>
                    <a:pt x="351419" y="182591"/>
                    <a:pt x="489548" y="73569"/>
                    <a:pt x="464078" y="21896"/>
                  </a:cubicBezTo>
                  <a:cubicBezTo>
                    <a:pt x="461995" y="17671"/>
                    <a:pt x="456776" y="5819"/>
                    <a:pt x="447888" y="-120"/>
                  </a:cubicBezTo>
                  <a:cubicBezTo>
                    <a:pt x="459834" y="5770"/>
                    <a:pt x="466023" y="12465"/>
                    <a:pt x="470253" y="21045"/>
                  </a:cubicBezTo>
                  <a:cubicBezTo>
                    <a:pt x="503639" y="88761"/>
                    <a:pt x="353639" y="198086"/>
                    <a:pt x="282525" y="232529"/>
                  </a:cubicBezTo>
                  <a:close/>
                </a:path>
              </a:pathLst>
            </a:custGeom>
            <a:gradFill>
              <a:gsLst>
                <a:gs pos="0">
                  <a:srgbClr val="D2CFBC"/>
                </a:gs>
                <a:gs pos="50000">
                  <a:srgbClr val="B2AE8F"/>
                </a:gs>
                <a:gs pos="100000">
                  <a:srgbClr val="938E63"/>
                </a:gs>
              </a:gsLst>
              <a:lin ang="2002529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7203478-62E3-5AD6-A455-14A15CAF2CD7}"/>
                </a:ext>
              </a:extLst>
            </p:cNvPr>
            <p:cNvSpPr/>
            <p:nvPr/>
          </p:nvSpPr>
          <p:spPr>
            <a:xfrm>
              <a:off x="1041721" y="3105635"/>
              <a:ext cx="462094" cy="281812"/>
            </a:xfrm>
            <a:custGeom>
              <a:avLst/>
              <a:gdLst>
                <a:gd name="connsiteX0" fmla="*/ 271064 w 462094"/>
                <a:gd name="connsiteY0" fmla="*/ 226436 h 281812"/>
                <a:gd name="connsiteX1" fmla="*/ 192 w 462094"/>
                <a:gd name="connsiteY1" fmla="*/ 257280 h 281812"/>
                <a:gd name="connsiteX2" fmla="*/ 265615 w 462094"/>
                <a:gd name="connsiteY2" fmla="*/ 215388 h 281812"/>
                <a:gd name="connsiteX3" fmla="*/ 452667 w 462094"/>
                <a:gd name="connsiteY3" fmla="*/ 32460 h 281812"/>
                <a:gd name="connsiteX4" fmla="*/ 400170 w 462094"/>
                <a:gd name="connsiteY4" fmla="*/ 180 h 281812"/>
                <a:gd name="connsiteX5" fmla="*/ 458612 w 462094"/>
                <a:gd name="connsiteY5" fmla="*/ 31415 h 281812"/>
                <a:gd name="connsiteX6" fmla="*/ 271065 w 462094"/>
                <a:gd name="connsiteY6" fmla="*/ 226430 h 28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2094" h="281812">
                  <a:moveTo>
                    <a:pt x="271064" y="226436"/>
                  </a:moveTo>
                  <a:cubicBezTo>
                    <a:pt x="193560" y="264059"/>
                    <a:pt x="26852" y="311352"/>
                    <a:pt x="192" y="257280"/>
                  </a:cubicBezTo>
                  <a:cubicBezTo>
                    <a:pt x="26785" y="311219"/>
                    <a:pt x="199436" y="248017"/>
                    <a:pt x="265615" y="215388"/>
                  </a:cubicBezTo>
                  <a:cubicBezTo>
                    <a:pt x="339307" y="179056"/>
                    <a:pt x="474565" y="76866"/>
                    <a:pt x="452667" y="32460"/>
                  </a:cubicBezTo>
                  <a:cubicBezTo>
                    <a:pt x="440347" y="7471"/>
                    <a:pt x="417989" y="1594"/>
                    <a:pt x="400170" y="180"/>
                  </a:cubicBezTo>
                  <a:cubicBezTo>
                    <a:pt x="421064" y="-1656"/>
                    <a:pt x="445325" y="4467"/>
                    <a:pt x="458612" y="31415"/>
                  </a:cubicBezTo>
                  <a:cubicBezTo>
                    <a:pt x="487306" y="89615"/>
                    <a:pt x="340692" y="192636"/>
                    <a:pt x="271065" y="226430"/>
                  </a:cubicBezTo>
                  <a:close/>
                </a:path>
              </a:pathLst>
            </a:custGeom>
            <a:gradFill>
              <a:gsLst>
                <a:gs pos="0">
                  <a:srgbClr val="D2CFBC"/>
                </a:gs>
                <a:gs pos="50000">
                  <a:srgbClr val="B2AE8F"/>
                </a:gs>
                <a:gs pos="100000">
                  <a:srgbClr val="938E63"/>
                </a:gs>
              </a:gsLst>
              <a:lin ang="2008329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B3A2EED-F3ED-6601-CEA3-AADA53220CE1}"/>
                </a:ext>
              </a:extLst>
            </p:cNvPr>
            <p:cNvSpPr/>
            <p:nvPr/>
          </p:nvSpPr>
          <p:spPr>
            <a:xfrm>
              <a:off x="1655870" y="4365254"/>
              <a:ext cx="526126" cy="385638"/>
            </a:xfrm>
            <a:custGeom>
              <a:avLst/>
              <a:gdLst>
                <a:gd name="connsiteX0" fmla="*/ 81730 w 526126"/>
                <a:gd name="connsiteY0" fmla="*/ 382137 h 385638"/>
                <a:gd name="connsiteX1" fmla="*/ 526318 w 526126"/>
                <a:gd name="connsiteY1" fmla="*/ 162948 h 385638"/>
                <a:gd name="connsiteX2" fmla="*/ 447800 w 526126"/>
                <a:gd name="connsiteY2" fmla="*/ -120 h 385638"/>
                <a:gd name="connsiteX3" fmla="*/ 192 w 526126"/>
                <a:gd name="connsiteY3" fmla="*/ 220564 h 385638"/>
                <a:gd name="connsiteX4" fmla="*/ 81730 w 526126"/>
                <a:gd name="connsiteY4" fmla="*/ 382137 h 38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126" h="385638">
                  <a:moveTo>
                    <a:pt x="81730" y="382137"/>
                  </a:moveTo>
                  <a:cubicBezTo>
                    <a:pt x="247284" y="409559"/>
                    <a:pt x="483942" y="264189"/>
                    <a:pt x="526318" y="162948"/>
                  </a:cubicBezTo>
                  <a:lnTo>
                    <a:pt x="447800" y="-120"/>
                  </a:lnTo>
                  <a:cubicBezTo>
                    <a:pt x="419455" y="113399"/>
                    <a:pt x="137523" y="262141"/>
                    <a:pt x="192" y="220564"/>
                  </a:cubicBezTo>
                  <a:lnTo>
                    <a:pt x="81730" y="382137"/>
                  </a:lnTo>
                  <a:close/>
                </a:path>
              </a:pathLst>
            </a:custGeom>
            <a:solidFill>
              <a:srgbClr val="C4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C04F466-68E1-B665-5108-D5D70B5C3998}"/>
                </a:ext>
              </a:extLst>
            </p:cNvPr>
            <p:cNvSpPr/>
            <p:nvPr/>
          </p:nvSpPr>
          <p:spPr>
            <a:xfrm>
              <a:off x="1657450" y="4368464"/>
              <a:ext cx="524546" cy="382428"/>
            </a:xfrm>
            <a:custGeom>
              <a:avLst/>
              <a:gdLst>
                <a:gd name="connsiteX0" fmla="*/ 80149 w 524546"/>
                <a:gd name="connsiteY0" fmla="*/ 378927 h 382428"/>
                <a:gd name="connsiteX1" fmla="*/ 524738 w 524546"/>
                <a:gd name="connsiteY1" fmla="*/ 159738 h 382428"/>
                <a:gd name="connsiteX2" fmla="*/ 447800 w 524546"/>
                <a:gd name="connsiteY2" fmla="*/ -120 h 382428"/>
                <a:gd name="connsiteX3" fmla="*/ 192 w 524546"/>
                <a:gd name="connsiteY3" fmla="*/ 220564 h 382428"/>
                <a:gd name="connsiteX4" fmla="*/ 80150 w 524546"/>
                <a:gd name="connsiteY4" fmla="*/ 378937 h 38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546" h="382428">
                  <a:moveTo>
                    <a:pt x="80149" y="378927"/>
                  </a:moveTo>
                  <a:cubicBezTo>
                    <a:pt x="245703" y="406350"/>
                    <a:pt x="482362" y="260979"/>
                    <a:pt x="524738" y="159738"/>
                  </a:cubicBezTo>
                  <a:lnTo>
                    <a:pt x="447800" y="-120"/>
                  </a:lnTo>
                  <a:cubicBezTo>
                    <a:pt x="419455" y="113399"/>
                    <a:pt x="137523" y="262141"/>
                    <a:pt x="192" y="220564"/>
                  </a:cubicBezTo>
                  <a:lnTo>
                    <a:pt x="80150" y="378937"/>
                  </a:lnTo>
                  <a:close/>
                </a:path>
              </a:pathLst>
            </a:custGeom>
            <a:gradFill>
              <a:gsLst>
                <a:gs pos="0">
                  <a:srgbClr val="000000">
                    <a:alpha val="43529"/>
                  </a:srgbClr>
                </a:gs>
                <a:gs pos="25000">
                  <a:srgbClr val="000000">
                    <a:alpha val="18039"/>
                  </a:srgbClr>
                </a:gs>
                <a:gs pos="50000">
                  <a:srgbClr val="FFFFFF">
                    <a:alpha val="45490"/>
                  </a:srgbClr>
                </a:gs>
                <a:gs pos="75000">
                  <a:srgbClr val="FFFFFF">
                    <a:alpha val="79608"/>
                  </a:srgbClr>
                </a:gs>
                <a:gs pos="87500">
                  <a:srgbClr val="FFFFFF">
                    <a:alpha val="58039"/>
                  </a:srgbClr>
                </a:gs>
                <a:gs pos="93750">
                  <a:srgbClr val="EEEEEE">
                    <a:alpha val="14118"/>
                  </a:srgbClr>
                </a:gs>
                <a:gs pos="100000">
                  <a:srgbClr val="595959">
                    <a:alpha val="20784"/>
                  </a:srgbClr>
                </a:gs>
              </a:gsLst>
              <a:lin ang="2022479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7E54E32-D759-52FD-0E44-7B63DBB52D16}"/>
                </a:ext>
              </a:extLst>
            </p:cNvPr>
            <p:cNvSpPr/>
            <p:nvPr/>
          </p:nvSpPr>
          <p:spPr>
            <a:xfrm>
              <a:off x="1736855" y="4527960"/>
              <a:ext cx="447676" cy="237797"/>
            </a:xfrm>
            <a:custGeom>
              <a:avLst/>
              <a:gdLst>
                <a:gd name="connsiteX0" fmla="*/ 440428 w 447676"/>
                <a:gd name="connsiteY0" fmla="*/ -120 h 237797"/>
                <a:gd name="connsiteX1" fmla="*/ 192 w 447676"/>
                <a:gd name="connsiteY1" fmla="*/ 210620 h 237797"/>
                <a:gd name="connsiteX2" fmla="*/ 12395 w 447676"/>
                <a:gd name="connsiteY2" fmla="*/ 234284 h 237797"/>
                <a:gd name="connsiteX3" fmla="*/ 447869 w 447676"/>
                <a:gd name="connsiteY3" fmla="*/ 15657 h 237797"/>
                <a:gd name="connsiteX4" fmla="*/ 440427 w 447676"/>
                <a:gd name="connsiteY4" fmla="*/ -119 h 2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676" h="237797">
                  <a:moveTo>
                    <a:pt x="440428" y="-120"/>
                  </a:moveTo>
                  <a:cubicBezTo>
                    <a:pt x="389639" y="100597"/>
                    <a:pt x="161526" y="237338"/>
                    <a:pt x="192" y="210620"/>
                  </a:cubicBezTo>
                  <a:lnTo>
                    <a:pt x="12395" y="234284"/>
                  </a:lnTo>
                  <a:cubicBezTo>
                    <a:pt x="177949" y="261707"/>
                    <a:pt x="405492" y="116898"/>
                    <a:pt x="447869" y="15657"/>
                  </a:cubicBezTo>
                  <a:lnTo>
                    <a:pt x="440427" y="-119"/>
                  </a:ln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50000">
                  <a:srgbClr val="000000">
                    <a:alpha val="49804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334695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图形 82">
            <a:extLst>
              <a:ext uri="{FF2B5EF4-FFF2-40B4-BE49-F238E27FC236}">
                <a16:creationId xmlns:a16="http://schemas.microsoft.com/office/drawing/2014/main" id="{8C7FA773-D52B-7E64-4D39-84BAF74EF5CA}"/>
              </a:ext>
            </a:extLst>
          </p:cNvPr>
          <p:cNvGrpSpPr/>
          <p:nvPr/>
        </p:nvGrpSpPr>
        <p:grpSpPr>
          <a:xfrm>
            <a:off x="8643414" y="3970299"/>
            <a:ext cx="2134312" cy="1864113"/>
            <a:chOff x="3097759" y="986880"/>
            <a:chExt cx="5952012" cy="5198501"/>
          </a:xfrm>
          <a:solidFill>
            <a:srgbClr val="3F51B5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B273AB3-2FAE-F762-92CB-8702B4879C78}"/>
                </a:ext>
              </a:extLst>
            </p:cNvPr>
            <p:cNvSpPr/>
            <p:nvPr/>
          </p:nvSpPr>
          <p:spPr>
            <a:xfrm flipV="1">
              <a:off x="3097759" y="986880"/>
              <a:ext cx="5952012" cy="1381150"/>
            </a:xfrm>
            <a:custGeom>
              <a:avLst/>
              <a:gdLst>
                <a:gd name="connsiteX0" fmla="*/ 2910543 w 5952012"/>
                <a:gd name="connsiteY0" fmla="*/ 1366944 h 1381150"/>
                <a:gd name="connsiteX1" fmla="*/ 1628954 w 5952012"/>
                <a:gd name="connsiteY1" fmla="*/ 976359 h 1381150"/>
                <a:gd name="connsiteX2" fmla="*/ -5715 w 5952012"/>
                <a:gd name="connsiteY2" fmla="*/ 460938 h 1381150"/>
                <a:gd name="connsiteX3" fmla="*/ 1334274 w 5952012"/>
                <a:gd name="connsiteY3" fmla="*/ -1442 h 1381150"/>
                <a:gd name="connsiteX4" fmla="*/ 1491258 w 5952012"/>
                <a:gd name="connsiteY4" fmla="*/ 53208 h 1381150"/>
                <a:gd name="connsiteX5" fmla="*/ 2226350 w 5952012"/>
                <a:gd name="connsiteY5" fmla="*/ 324849 h 1381150"/>
                <a:gd name="connsiteX6" fmla="*/ 2912150 w 5952012"/>
                <a:gd name="connsiteY6" fmla="*/ 380035 h 1381150"/>
                <a:gd name="connsiteX7" fmla="*/ 3619382 w 5952012"/>
                <a:gd name="connsiteY7" fmla="*/ 343602 h 1381150"/>
                <a:gd name="connsiteX8" fmla="*/ 4455200 w 5952012"/>
                <a:gd name="connsiteY8" fmla="*/ 54815 h 1381150"/>
                <a:gd name="connsiteX9" fmla="*/ 4583788 w 5952012"/>
                <a:gd name="connsiteY9" fmla="*/ -906 h 1381150"/>
                <a:gd name="connsiteX10" fmla="*/ 4886504 w 5952012"/>
                <a:gd name="connsiteY10" fmla="*/ 89641 h 1381150"/>
                <a:gd name="connsiteX11" fmla="*/ 5549266 w 5952012"/>
                <a:gd name="connsiteY11" fmla="*/ 313598 h 1381150"/>
                <a:gd name="connsiteX12" fmla="*/ 5946280 w 5952012"/>
                <a:gd name="connsiteY12" fmla="*/ 452901 h 1381150"/>
                <a:gd name="connsiteX13" fmla="*/ 5237441 w 5952012"/>
                <a:gd name="connsiteY13" fmla="*/ 687037 h 1381150"/>
                <a:gd name="connsiteX14" fmla="*/ 3836373 w 5952012"/>
                <a:gd name="connsiteY14" fmla="*/ 1124771 h 1381150"/>
                <a:gd name="connsiteX15" fmla="*/ 3056811 w 5952012"/>
                <a:gd name="connsiteY15" fmla="*/ 1365336 h 1381150"/>
                <a:gd name="connsiteX16" fmla="*/ 2910543 w 5952012"/>
                <a:gd name="connsiteY16" fmla="*/ 1366944 h 13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52012" h="1381150">
                  <a:moveTo>
                    <a:pt x="2910543" y="1366944"/>
                  </a:moveTo>
                  <a:cubicBezTo>
                    <a:pt x="2842499" y="1356764"/>
                    <a:pt x="2742843" y="1326760"/>
                    <a:pt x="1628954" y="976359"/>
                  </a:cubicBezTo>
                  <a:cubicBezTo>
                    <a:pt x="119658" y="501657"/>
                    <a:pt x="-3571" y="463081"/>
                    <a:pt x="-5715" y="460938"/>
                  </a:cubicBezTo>
                  <a:cubicBezTo>
                    <a:pt x="-9465" y="456651"/>
                    <a:pt x="1286054" y="9810"/>
                    <a:pt x="1334274" y="-1442"/>
                  </a:cubicBezTo>
                  <a:cubicBezTo>
                    <a:pt x="1405533" y="-18587"/>
                    <a:pt x="1427500" y="-11086"/>
                    <a:pt x="1491258" y="53208"/>
                  </a:cubicBezTo>
                  <a:cubicBezTo>
                    <a:pt x="1631097" y="193583"/>
                    <a:pt x="1812727" y="261091"/>
                    <a:pt x="2226350" y="324849"/>
                  </a:cubicBezTo>
                  <a:cubicBezTo>
                    <a:pt x="2461022" y="361282"/>
                    <a:pt x="2647474" y="376284"/>
                    <a:pt x="2912150" y="380035"/>
                  </a:cubicBezTo>
                  <a:cubicBezTo>
                    <a:pt x="3185399" y="383785"/>
                    <a:pt x="3378280" y="374141"/>
                    <a:pt x="3619382" y="343602"/>
                  </a:cubicBezTo>
                  <a:cubicBezTo>
                    <a:pt x="4008895" y="294845"/>
                    <a:pt x="4252139" y="210728"/>
                    <a:pt x="4455200" y="54815"/>
                  </a:cubicBezTo>
                  <a:cubicBezTo>
                    <a:pt x="4517887" y="6595"/>
                    <a:pt x="4536639" y="-1442"/>
                    <a:pt x="4583788" y="-906"/>
                  </a:cubicBezTo>
                  <a:cubicBezTo>
                    <a:pt x="4620757" y="-370"/>
                    <a:pt x="4643260" y="6595"/>
                    <a:pt x="4886504" y="89641"/>
                  </a:cubicBezTo>
                  <a:cubicBezTo>
                    <a:pt x="5031165" y="138933"/>
                    <a:pt x="5329060" y="239660"/>
                    <a:pt x="5549266" y="313598"/>
                  </a:cubicBezTo>
                  <a:cubicBezTo>
                    <a:pt x="5768936" y="388071"/>
                    <a:pt x="5947887" y="450222"/>
                    <a:pt x="5946280" y="452901"/>
                  </a:cubicBezTo>
                  <a:cubicBezTo>
                    <a:pt x="5938243" y="466295"/>
                    <a:pt x="5829479" y="502193"/>
                    <a:pt x="5237441" y="687037"/>
                  </a:cubicBezTo>
                  <a:cubicBezTo>
                    <a:pt x="4876324" y="799551"/>
                    <a:pt x="4246246" y="996719"/>
                    <a:pt x="3836373" y="1124771"/>
                  </a:cubicBezTo>
                  <a:cubicBezTo>
                    <a:pt x="3427036" y="1252822"/>
                    <a:pt x="3076099" y="1361050"/>
                    <a:pt x="3056811" y="1365336"/>
                  </a:cubicBezTo>
                  <a:cubicBezTo>
                    <a:pt x="3018771" y="1373373"/>
                    <a:pt x="2958763" y="1373909"/>
                    <a:pt x="2910543" y="1366944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D99CF88-EE9A-FD04-B412-1351D0EB4B02}"/>
                </a:ext>
              </a:extLst>
            </p:cNvPr>
            <p:cNvSpPr/>
            <p:nvPr/>
          </p:nvSpPr>
          <p:spPr>
            <a:xfrm flipV="1">
              <a:off x="3255165" y="2026644"/>
              <a:ext cx="177466" cy="960774"/>
            </a:xfrm>
            <a:custGeom>
              <a:avLst/>
              <a:gdLst>
                <a:gd name="connsiteX0" fmla="*/ 20416 w 177466"/>
                <a:gd name="connsiteY0" fmla="*/ 947548 h 960774"/>
                <a:gd name="connsiteX1" fmla="*/ 5414 w 177466"/>
                <a:gd name="connsiteY1" fmla="*/ 941118 h 960774"/>
                <a:gd name="connsiteX2" fmla="*/ 2200 w 177466"/>
                <a:gd name="connsiteY2" fmla="*/ 563393 h 960774"/>
                <a:gd name="connsiteX3" fmla="*/ 4879 w 177466"/>
                <a:gd name="connsiteY3" fmla="*/ 71545 h 960774"/>
                <a:gd name="connsiteX4" fmla="*/ 72923 w 177466"/>
                <a:gd name="connsiteY4" fmla="*/ -2392 h 960774"/>
                <a:gd name="connsiteX5" fmla="*/ 152218 w 177466"/>
                <a:gd name="connsiteY5" fmla="*/ 16896 h 960774"/>
                <a:gd name="connsiteX6" fmla="*/ 174721 w 177466"/>
                <a:gd name="connsiteY6" fmla="*/ 440163 h 960774"/>
                <a:gd name="connsiteX7" fmla="*/ 119536 w 177466"/>
                <a:gd name="connsiteY7" fmla="*/ 912186 h 960774"/>
                <a:gd name="connsiteX8" fmla="*/ 20416 w 177466"/>
                <a:gd name="connsiteY8" fmla="*/ 947548 h 96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466" h="960774">
                  <a:moveTo>
                    <a:pt x="20416" y="947548"/>
                  </a:moveTo>
                  <a:lnTo>
                    <a:pt x="5414" y="941118"/>
                  </a:lnTo>
                  <a:lnTo>
                    <a:pt x="2200" y="563393"/>
                  </a:lnTo>
                  <a:cubicBezTo>
                    <a:pt x="-2622" y="69938"/>
                    <a:pt x="-2622" y="97799"/>
                    <a:pt x="4879" y="71545"/>
                  </a:cubicBezTo>
                  <a:cubicBezTo>
                    <a:pt x="13451" y="41006"/>
                    <a:pt x="42919" y="8859"/>
                    <a:pt x="72923" y="-2392"/>
                  </a:cubicBezTo>
                  <a:cubicBezTo>
                    <a:pt x="102927" y="-13644"/>
                    <a:pt x="131859" y="-6679"/>
                    <a:pt x="152218" y="16896"/>
                  </a:cubicBezTo>
                  <a:cubicBezTo>
                    <a:pt x="177400" y="47435"/>
                    <a:pt x="178472" y="67259"/>
                    <a:pt x="174721" y="440163"/>
                  </a:cubicBezTo>
                  <a:cubicBezTo>
                    <a:pt x="170435" y="851643"/>
                    <a:pt x="169899" y="856465"/>
                    <a:pt x="119536" y="912186"/>
                  </a:cubicBezTo>
                  <a:cubicBezTo>
                    <a:pt x="85782" y="949155"/>
                    <a:pt x="52027" y="961478"/>
                    <a:pt x="20416" y="947548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DA7DE3A-2A2C-C925-2198-B80403E8C7D6}"/>
                </a:ext>
              </a:extLst>
            </p:cNvPr>
            <p:cNvSpPr/>
            <p:nvPr/>
          </p:nvSpPr>
          <p:spPr>
            <a:xfrm flipV="1">
              <a:off x="4593133" y="2055014"/>
              <a:ext cx="2960727" cy="1673034"/>
            </a:xfrm>
            <a:custGeom>
              <a:avLst/>
              <a:gdLst>
                <a:gd name="connsiteX0" fmla="*/ 1352483 w 2960727"/>
                <a:gd name="connsiteY0" fmla="*/ 1665393 h 1673034"/>
                <a:gd name="connsiteX1" fmla="*/ 281457 w 2960727"/>
                <a:gd name="connsiteY1" fmla="*/ 1510016 h 1673034"/>
                <a:gd name="connsiteX2" fmla="*/ 6601 w 2960727"/>
                <a:gd name="connsiteY2" fmla="*/ 1306419 h 1673034"/>
                <a:gd name="connsiteX3" fmla="*/ -5722 w 2960727"/>
                <a:gd name="connsiteY3" fmla="*/ 1269986 h 1673034"/>
                <a:gd name="connsiteX4" fmla="*/ -4115 w 2960727"/>
                <a:gd name="connsiteY4" fmla="*/ 659195 h 1673034"/>
                <a:gd name="connsiteX5" fmla="*/ -1436 w 2960727"/>
                <a:gd name="connsiteY5" fmla="*/ 47869 h 1673034"/>
                <a:gd name="connsiteX6" fmla="*/ 58572 w 2960727"/>
                <a:gd name="connsiteY6" fmla="*/ 61799 h 1673034"/>
                <a:gd name="connsiteX7" fmla="*/ 398793 w 2960727"/>
                <a:gd name="connsiteY7" fmla="*/ 96625 h 1673034"/>
                <a:gd name="connsiteX8" fmla="*/ 934574 w 2960727"/>
                <a:gd name="connsiteY8" fmla="*/ 48405 h 1673034"/>
                <a:gd name="connsiteX9" fmla="*/ 1387309 w 2960727"/>
                <a:gd name="connsiteY9" fmla="*/ -3030 h 1673034"/>
                <a:gd name="connsiteX10" fmla="*/ 1829864 w 2960727"/>
                <a:gd name="connsiteY10" fmla="*/ 26974 h 1673034"/>
                <a:gd name="connsiteX11" fmla="*/ 2639966 w 2960727"/>
                <a:gd name="connsiteY11" fmla="*/ 89124 h 1673034"/>
                <a:gd name="connsiteX12" fmla="*/ 2942682 w 2960727"/>
                <a:gd name="connsiteY12" fmla="*/ 64478 h 1673034"/>
                <a:gd name="connsiteX13" fmla="*/ 2955005 w 2960727"/>
                <a:gd name="connsiteY13" fmla="*/ 61264 h 1673034"/>
                <a:gd name="connsiteX14" fmla="*/ 2953398 w 2960727"/>
                <a:gd name="connsiteY14" fmla="*/ 670983 h 1673034"/>
                <a:gd name="connsiteX15" fmla="*/ 2951790 w 2960727"/>
                <a:gd name="connsiteY15" fmla="*/ 1280702 h 1673034"/>
                <a:gd name="connsiteX16" fmla="*/ 2940003 w 2960727"/>
                <a:gd name="connsiteY16" fmla="*/ 1311241 h 1673034"/>
                <a:gd name="connsiteX17" fmla="*/ 2735335 w 2960727"/>
                <a:gd name="connsiteY17" fmla="*/ 1486977 h 1673034"/>
                <a:gd name="connsiteX18" fmla="*/ 2148119 w 2960727"/>
                <a:gd name="connsiteY18" fmla="*/ 1615029 h 1673034"/>
                <a:gd name="connsiteX19" fmla="*/ 1352483 w 2960727"/>
                <a:gd name="connsiteY19" fmla="*/ 1665393 h 16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60727" h="1673034">
                  <a:moveTo>
                    <a:pt x="1352483" y="1665393"/>
                  </a:moveTo>
                  <a:cubicBezTo>
                    <a:pt x="971007" y="1658427"/>
                    <a:pt x="492019" y="1588776"/>
                    <a:pt x="281457" y="1510016"/>
                  </a:cubicBezTo>
                  <a:cubicBezTo>
                    <a:pt x="124473" y="1451616"/>
                    <a:pt x="33926" y="1384107"/>
                    <a:pt x="6601" y="1306419"/>
                  </a:cubicBezTo>
                  <a:lnTo>
                    <a:pt x="-5722" y="1269986"/>
                  </a:lnTo>
                  <a:lnTo>
                    <a:pt x="-4115" y="659195"/>
                  </a:lnTo>
                  <a:cubicBezTo>
                    <a:pt x="-3043" y="323796"/>
                    <a:pt x="-1972" y="48405"/>
                    <a:pt x="-1436" y="47869"/>
                  </a:cubicBezTo>
                  <a:cubicBezTo>
                    <a:pt x="-900" y="47333"/>
                    <a:pt x="26425" y="53763"/>
                    <a:pt x="58572" y="61799"/>
                  </a:cubicBezTo>
                  <a:cubicBezTo>
                    <a:pt x="172157" y="90196"/>
                    <a:pt x="231629" y="96625"/>
                    <a:pt x="398793" y="96625"/>
                  </a:cubicBezTo>
                  <a:cubicBezTo>
                    <a:pt x="574529" y="96625"/>
                    <a:pt x="621142" y="92339"/>
                    <a:pt x="934574" y="48405"/>
                  </a:cubicBezTo>
                  <a:cubicBezTo>
                    <a:pt x="1177819" y="14115"/>
                    <a:pt x="1257650" y="5542"/>
                    <a:pt x="1387309" y="-3030"/>
                  </a:cubicBezTo>
                  <a:cubicBezTo>
                    <a:pt x="1543221" y="-12674"/>
                    <a:pt x="1663236" y="-4638"/>
                    <a:pt x="1829864" y="26974"/>
                  </a:cubicBezTo>
                  <a:cubicBezTo>
                    <a:pt x="2110614" y="80552"/>
                    <a:pt x="2381183" y="101447"/>
                    <a:pt x="2639966" y="89124"/>
                  </a:cubicBezTo>
                  <a:cubicBezTo>
                    <a:pt x="2762660" y="83766"/>
                    <a:pt x="2911607" y="71443"/>
                    <a:pt x="2942682" y="64478"/>
                  </a:cubicBezTo>
                  <a:lnTo>
                    <a:pt x="2955005" y="61264"/>
                  </a:lnTo>
                  <a:lnTo>
                    <a:pt x="2953398" y="670983"/>
                  </a:lnTo>
                  <a:lnTo>
                    <a:pt x="2951790" y="1280702"/>
                  </a:lnTo>
                  <a:lnTo>
                    <a:pt x="2940003" y="1311241"/>
                  </a:lnTo>
                  <a:cubicBezTo>
                    <a:pt x="2909464" y="1391608"/>
                    <a:pt x="2844634" y="1447330"/>
                    <a:pt x="2735335" y="1486977"/>
                  </a:cubicBezTo>
                  <a:cubicBezTo>
                    <a:pt x="2634608" y="1523946"/>
                    <a:pt x="2349037" y="1586097"/>
                    <a:pt x="2148119" y="1615029"/>
                  </a:cubicBezTo>
                  <a:cubicBezTo>
                    <a:pt x="1888800" y="1652534"/>
                    <a:pt x="1610730" y="1670215"/>
                    <a:pt x="1352483" y="1665393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62529DF-253F-92C2-4CF3-48ABBE627E31}"/>
                </a:ext>
              </a:extLst>
            </p:cNvPr>
            <p:cNvSpPr/>
            <p:nvPr/>
          </p:nvSpPr>
          <p:spPr>
            <a:xfrm flipV="1">
              <a:off x="3165248" y="3050024"/>
              <a:ext cx="363069" cy="686514"/>
            </a:xfrm>
            <a:custGeom>
              <a:avLst/>
              <a:gdLst>
                <a:gd name="connsiteX0" fmla="*/ 130688 w 363069"/>
                <a:gd name="connsiteY0" fmla="*/ 676216 h 686514"/>
                <a:gd name="connsiteX1" fmla="*/ 50856 w 363069"/>
                <a:gd name="connsiteY1" fmla="*/ 592099 h 686514"/>
                <a:gd name="connsiteX2" fmla="*/ 82468 w 363069"/>
                <a:gd name="connsiteY2" fmla="*/ 499944 h 686514"/>
                <a:gd name="connsiteX3" fmla="*/ 54607 w 363069"/>
                <a:gd name="connsiteY3" fmla="*/ 275452 h 686514"/>
                <a:gd name="connsiteX4" fmla="*/ 9066 w 363069"/>
                <a:gd name="connsiteY4" fmla="*/ 194013 h 686514"/>
                <a:gd name="connsiteX5" fmla="*/ 95326 w 363069"/>
                <a:gd name="connsiteY5" fmla="*/ 7561 h 686514"/>
                <a:gd name="connsiteX6" fmla="*/ 173015 w 363069"/>
                <a:gd name="connsiteY6" fmla="*/ -5833 h 686514"/>
                <a:gd name="connsiteX7" fmla="*/ 357859 w 363069"/>
                <a:gd name="connsiteY7" fmla="*/ 86857 h 686514"/>
                <a:gd name="connsiteX8" fmla="*/ 286064 w 363069"/>
                <a:gd name="connsiteY8" fmla="*/ 303848 h 686514"/>
                <a:gd name="connsiteX9" fmla="*/ 248560 w 363069"/>
                <a:gd name="connsiteY9" fmla="*/ 438329 h 686514"/>
                <a:gd name="connsiteX10" fmla="*/ 280707 w 363069"/>
                <a:gd name="connsiteY10" fmla="*/ 501016 h 686514"/>
                <a:gd name="connsiteX11" fmla="*/ 309639 w 363069"/>
                <a:gd name="connsiteY11" fmla="*/ 572275 h 686514"/>
                <a:gd name="connsiteX12" fmla="*/ 249631 w 363069"/>
                <a:gd name="connsiteY12" fmla="*/ 664965 h 686514"/>
                <a:gd name="connsiteX13" fmla="*/ 130688 w 363069"/>
                <a:gd name="connsiteY13" fmla="*/ 676216 h 6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3069" h="686514">
                  <a:moveTo>
                    <a:pt x="130688" y="676216"/>
                  </a:moveTo>
                  <a:cubicBezTo>
                    <a:pt x="85682" y="664965"/>
                    <a:pt x="59429" y="637640"/>
                    <a:pt x="50856" y="592099"/>
                  </a:cubicBezTo>
                  <a:cubicBezTo>
                    <a:pt x="44963" y="563166"/>
                    <a:pt x="56750" y="529948"/>
                    <a:pt x="82468" y="499944"/>
                  </a:cubicBezTo>
                  <a:cubicBezTo>
                    <a:pt x="133367" y="439937"/>
                    <a:pt x="126937" y="385287"/>
                    <a:pt x="54607" y="275452"/>
                  </a:cubicBezTo>
                  <a:cubicBezTo>
                    <a:pt x="35319" y="244912"/>
                    <a:pt x="14423" y="208479"/>
                    <a:pt x="9066" y="194013"/>
                  </a:cubicBezTo>
                  <a:cubicBezTo>
                    <a:pt x="-19867" y="118468"/>
                    <a:pt x="13888" y="45066"/>
                    <a:pt x="95326" y="7561"/>
                  </a:cubicBezTo>
                  <a:cubicBezTo>
                    <a:pt x="119972" y="-3690"/>
                    <a:pt x="132295" y="-5833"/>
                    <a:pt x="173015" y="-5833"/>
                  </a:cubicBezTo>
                  <a:cubicBezTo>
                    <a:pt x="270527" y="-5833"/>
                    <a:pt x="342857" y="30600"/>
                    <a:pt x="357859" y="86857"/>
                  </a:cubicBezTo>
                  <a:cubicBezTo>
                    <a:pt x="370182" y="133470"/>
                    <a:pt x="356788" y="175261"/>
                    <a:pt x="286064" y="303848"/>
                  </a:cubicBezTo>
                  <a:cubicBezTo>
                    <a:pt x="254989" y="360105"/>
                    <a:pt x="242130" y="406182"/>
                    <a:pt x="248560" y="438329"/>
                  </a:cubicBezTo>
                  <a:cubicBezTo>
                    <a:pt x="250167" y="449045"/>
                    <a:pt x="265169" y="476906"/>
                    <a:pt x="280707" y="501016"/>
                  </a:cubicBezTo>
                  <a:cubicBezTo>
                    <a:pt x="306424" y="539592"/>
                    <a:pt x="309639" y="547093"/>
                    <a:pt x="309639" y="572275"/>
                  </a:cubicBezTo>
                  <a:cubicBezTo>
                    <a:pt x="309639" y="609779"/>
                    <a:pt x="286064" y="646748"/>
                    <a:pt x="249631" y="664965"/>
                  </a:cubicBezTo>
                  <a:cubicBezTo>
                    <a:pt x="220699" y="679967"/>
                    <a:pt x="165514" y="685325"/>
                    <a:pt x="130688" y="676216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E2F64CC-26CD-CAB4-8F79-76AD152157CE}"/>
                </a:ext>
              </a:extLst>
            </p:cNvPr>
            <p:cNvSpPr/>
            <p:nvPr/>
          </p:nvSpPr>
          <p:spPr>
            <a:xfrm flipV="1">
              <a:off x="6240815" y="4127228"/>
              <a:ext cx="1841439" cy="1297689"/>
            </a:xfrm>
            <a:custGeom>
              <a:avLst/>
              <a:gdLst>
                <a:gd name="connsiteX0" fmla="*/ 1476410 w 1841439"/>
                <a:gd name="connsiteY0" fmla="*/ 1291586 h 1297689"/>
                <a:gd name="connsiteX1" fmla="*/ 344840 w 1841439"/>
                <a:gd name="connsiteY1" fmla="*/ 843137 h 1297689"/>
                <a:gd name="connsiteX2" fmla="*/ 2475 w 1841439"/>
                <a:gd name="connsiteY2" fmla="*/ 697405 h 1297689"/>
                <a:gd name="connsiteX3" fmla="*/ -6633 w 1841439"/>
                <a:gd name="connsiteY3" fmla="*/ 637397 h 1297689"/>
                <a:gd name="connsiteX4" fmla="*/ 125169 w 1841439"/>
                <a:gd name="connsiteY4" fmla="*/ 403261 h 1297689"/>
                <a:gd name="connsiteX5" fmla="*/ 247863 w 1841439"/>
                <a:gd name="connsiteY5" fmla="*/ 238240 h 1297689"/>
                <a:gd name="connsiteX6" fmla="*/ 260186 w 1841439"/>
                <a:gd name="connsiteY6" fmla="*/ 80721 h 1297689"/>
                <a:gd name="connsiteX7" fmla="*/ 256971 w 1841439"/>
                <a:gd name="connsiteY7" fmla="*/ 32500 h 1297689"/>
                <a:gd name="connsiteX8" fmla="*/ 378058 w 1841439"/>
                <a:gd name="connsiteY8" fmla="*/ 6783 h 1297689"/>
                <a:gd name="connsiteX9" fmla="*/ 1833776 w 1841439"/>
                <a:gd name="connsiteY9" fmla="*/ 432193 h 1297689"/>
                <a:gd name="connsiteX10" fmla="*/ 1725548 w 1841439"/>
                <a:gd name="connsiteY10" fmla="*/ 814205 h 1297689"/>
                <a:gd name="connsiteX11" fmla="*/ 1569100 w 1841439"/>
                <a:gd name="connsiteY11" fmla="*/ 1233722 h 1297689"/>
                <a:gd name="connsiteX12" fmla="*/ 1476410 w 1841439"/>
                <a:gd name="connsiteY12" fmla="*/ 1291586 h 129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1439" h="1297689">
                  <a:moveTo>
                    <a:pt x="1476410" y="1291586"/>
                  </a:moveTo>
                  <a:cubicBezTo>
                    <a:pt x="1464087" y="1287300"/>
                    <a:pt x="1170479" y="1171035"/>
                    <a:pt x="344840" y="843137"/>
                  </a:cubicBezTo>
                  <a:cubicBezTo>
                    <a:pt x="80699" y="738124"/>
                    <a:pt x="11584" y="708656"/>
                    <a:pt x="2475" y="697405"/>
                  </a:cubicBezTo>
                  <a:cubicBezTo>
                    <a:pt x="-7704" y="684546"/>
                    <a:pt x="-8776" y="677581"/>
                    <a:pt x="-6633" y="637397"/>
                  </a:cubicBezTo>
                  <a:cubicBezTo>
                    <a:pt x="-2882" y="562388"/>
                    <a:pt x="23907" y="514168"/>
                    <a:pt x="125169" y="403261"/>
                  </a:cubicBezTo>
                  <a:cubicBezTo>
                    <a:pt x="202322" y="318607"/>
                    <a:pt x="222146" y="291283"/>
                    <a:pt x="247863" y="238240"/>
                  </a:cubicBezTo>
                  <a:cubicBezTo>
                    <a:pt x="274116" y="183055"/>
                    <a:pt x="278403" y="128941"/>
                    <a:pt x="260186" y="80721"/>
                  </a:cubicBezTo>
                  <a:cubicBezTo>
                    <a:pt x="249471" y="51253"/>
                    <a:pt x="248935" y="48038"/>
                    <a:pt x="256971" y="32500"/>
                  </a:cubicBezTo>
                  <a:cubicBezTo>
                    <a:pt x="276260" y="-3933"/>
                    <a:pt x="311621" y="-11970"/>
                    <a:pt x="378058" y="6783"/>
                  </a:cubicBezTo>
                  <a:cubicBezTo>
                    <a:pt x="653450" y="82328"/>
                    <a:pt x="1831633" y="426835"/>
                    <a:pt x="1833776" y="432193"/>
                  </a:cubicBezTo>
                  <a:cubicBezTo>
                    <a:pt x="1836990" y="440766"/>
                    <a:pt x="1771625" y="670616"/>
                    <a:pt x="1725548" y="814205"/>
                  </a:cubicBezTo>
                  <a:cubicBezTo>
                    <a:pt x="1678935" y="957259"/>
                    <a:pt x="1593210" y="1187645"/>
                    <a:pt x="1569100" y="1233722"/>
                  </a:cubicBezTo>
                  <a:cubicBezTo>
                    <a:pt x="1542847" y="1283550"/>
                    <a:pt x="1511771" y="1302838"/>
                    <a:pt x="1476410" y="1291586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F93EE4B-E0E3-C5A3-2B3C-D2801606A242}"/>
                </a:ext>
              </a:extLst>
            </p:cNvPr>
            <p:cNvSpPr/>
            <p:nvPr/>
          </p:nvSpPr>
          <p:spPr>
            <a:xfrm flipV="1">
              <a:off x="7896225" y="4163020"/>
              <a:ext cx="285035" cy="749655"/>
            </a:xfrm>
            <a:custGeom>
              <a:avLst/>
              <a:gdLst>
                <a:gd name="connsiteX0" fmla="*/ -9023 w 285035"/>
                <a:gd name="connsiteY0" fmla="*/ 729027 h 749655"/>
                <a:gd name="connsiteX1" fmla="*/ 73487 w 285035"/>
                <a:gd name="connsiteY1" fmla="*/ 484175 h 749655"/>
                <a:gd name="connsiteX2" fmla="*/ 202610 w 285035"/>
                <a:gd name="connsiteY2" fmla="*/ 53407 h 749655"/>
                <a:gd name="connsiteX3" fmla="*/ 219755 w 285035"/>
                <a:gd name="connsiteY3" fmla="*/ -2314 h 749655"/>
                <a:gd name="connsiteX4" fmla="*/ 264225 w 285035"/>
                <a:gd name="connsiteY4" fmla="*/ 30904 h 749655"/>
                <a:gd name="connsiteX5" fmla="*/ 276012 w 285035"/>
                <a:gd name="connsiteY5" fmla="*/ 126273 h 749655"/>
                <a:gd name="connsiteX6" fmla="*/ 177964 w 285035"/>
                <a:gd name="connsiteY6" fmla="*/ 516858 h 749655"/>
                <a:gd name="connsiteX7" fmla="*/ 80988 w 285035"/>
                <a:gd name="connsiteY7" fmla="*/ 700631 h 749655"/>
                <a:gd name="connsiteX8" fmla="*/ 4371 w 285035"/>
                <a:gd name="connsiteY8" fmla="*/ 746172 h 749655"/>
                <a:gd name="connsiteX9" fmla="*/ -9023 w 285035"/>
                <a:gd name="connsiteY9" fmla="*/ 729027 h 74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035" h="749655">
                  <a:moveTo>
                    <a:pt x="-9023" y="729027"/>
                  </a:moveTo>
                  <a:cubicBezTo>
                    <a:pt x="-8488" y="689915"/>
                    <a:pt x="8657" y="637944"/>
                    <a:pt x="73487" y="484175"/>
                  </a:cubicBezTo>
                  <a:cubicBezTo>
                    <a:pt x="128672" y="353445"/>
                    <a:pt x="179036" y="184138"/>
                    <a:pt x="202610" y="53407"/>
                  </a:cubicBezTo>
                  <a:cubicBezTo>
                    <a:pt x="208504" y="19117"/>
                    <a:pt x="214933" y="-707"/>
                    <a:pt x="219755" y="-2314"/>
                  </a:cubicBezTo>
                  <a:cubicBezTo>
                    <a:pt x="233686" y="-7672"/>
                    <a:pt x="251902" y="5723"/>
                    <a:pt x="264225" y="30904"/>
                  </a:cubicBezTo>
                  <a:cubicBezTo>
                    <a:pt x="274405" y="52336"/>
                    <a:pt x="276012" y="63587"/>
                    <a:pt x="276012" y="126273"/>
                  </a:cubicBezTo>
                  <a:cubicBezTo>
                    <a:pt x="276012" y="243074"/>
                    <a:pt x="248152" y="352373"/>
                    <a:pt x="177964" y="516858"/>
                  </a:cubicBezTo>
                  <a:cubicBezTo>
                    <a:pt x="134566" y="619192"/>
                    <a:pt x="106705" y="671163"/>
                    <a:pt x="80988" y="700631"/>
                  </a:cubicBezTo>
                  <a:cubicBezTo>
                    <a:pt x="57413" y="727420"/>
                    <a:pt x="25802" y="746172"/>
                    <a:pt x="4371" y="746172"/>
                  </a:cubicBezTo>
                  <a:cubicBezTo>
                    <a:pt x="-7416" y="746172"/>
                    <a:pt x="-9023" y="744029"/>
                    <a:pt x="-9023" y="729027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2FE0303-5A14-20AA-A5A4-6A88371C0AFC}"/>
                </a:ext>
              </a:extLst>
            </p:cNvPr>
            <p:cNvSpPr/>
            <p:nvPr/>
          </p:nvSpPr>
          <p:spPr>
            <a:xfrm flipV="1">
              <a:off x="8056959" y="4163020"/>
              <a:ext cx="235057" cy="604509"/>
            </a:xfrm>
            <a:custGeom>
              <a:avLst/>
              <a:gdLst>
                <a:gd name="connsiteX0" fmla="*/ 11644 w 235057"/>
                <a:gd name="connsiteY0" fmla="*/ 593912 h 604509"/>
                <a:gd name="connsiteX1" fmla="*/ -9251 w 235057"/>
                <a:gd name="connsiteY1" fmla="*/ 554264 h 604509"/>
                <a:gd name="connsiteX2" fmla="*/ 30932 w 235057"/>
                <a:gd name="connsiteY2" fmla="*/ 469611 h 604509"/>
                <a:gd name="connsiteX3" fmla="*/ 140232 w 235057"/>
                <a:gd name="connsiteY3" fmla="*/ 129389 h 604509"/>
                <a:gd name="connsiteX4" fmla="*/ 153090 w 235057"/>
                <a:gd name="connsiteY4" fmla="*/ 40450 h 604509"/>
                <a:gd name="connsiteX5" fmla="*/ 209883 w 235057"/>
                <a:gd name="connsiteY5" fmla="*/ -3484 h 604509"/>
                <a:gd name="connsiteX6" fmla="*/ 225421 w 235057"/>
                <a:gd name="connsiteY6" fmla="*/ 46343 h 604509"/>
                <a:gd name="connsiteX7" fmla="*/ 135410 w 235057"/>
                <a:gd name="connsiteY7" fmla="*/ 437464 h 604509"/>
                <a:gd name="connsiteX8" fmla="*/ 26110 w 235057"/>
                <a:gd name="connsiteY8" fmla="*/ 600877 h 604509"/>
                <a:gd name="connsiteX9" fmla="*/ 11644 w 235057"/>
                <a:gd name="connsiteY9" fmla="*/ 593912 h 60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057" h="604509">
                  <a:moveTo>
                    <a:pt x="11644" y="593912"/>
                  </a:moveTo>
                  <a:cubicBezTo>
                    <a:pt x="928" y="585339"/>
                    <a:pt x="-9251" y="566587"/>
                    <a:pt x="-9251" y="554264"/>
                  </a:cubicBezTo>
                  <a:cubicBezTo>
                    <a:pt x="-9251" y="548906"/>
                    <a:pt x="8965" y="510866"/>
                    <a:pt x="30932" y="469611"/>
                  </a:cubicBezTo>
                  <a:cubicBezTo>
                    <a:pt x="105406" y="330843"/>
                    <a:pt x="133266" y="243511"/>
                    <a:pt x="140232" y="129389"/>
                  </a:cubicBezTo>
                  <a:cubicBezTo>
                    <a:pt x="142910" y="80098"/>
                    <a:pt x="147197" y="51701"/>
                    <a:pt x="153090" y="40450"/>
                  </a:cubicBezTo>
                  <a:cubicBezTo>
                    <a:pt x="165949" y="15804"/>
                    <a:pt x="193274" y="-5627"/>
                    <a:pt x="209883" y="-3484"/>
                  </a:cubicBezTo>
                  <a:cubicBezTo>
                    <a:pt x="223813" y="-1877"/>
                    <a:pt x="223813" y="-1341"/>
                    <a:pt x="225421" y="46343"/>
                  </a:cubicBezTo>
                  <a:cubicBezTo>
                    <a:pt x="229707" y="173323"/>
                    <a:pt x="198096" y="311555"/>
                    <a:pt x="135410" y="437464"/>
                  </a:cubicBezTo>
                  <a:cubicBezTo>
                    <a:pt x="102727" y="502829"/>
                    <a:pt x="36826" y="600877"/>
                    <a:pt x="26110" y="600877"/>
                  </a:cubicBezTo>
                  <a:cubicBezTo>
                    <a:pt x="22895" y="600877"/>
                    <a:pt x="16466" y="597662"/>
                    <a:pt x="11644" y="593912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E682519-E50B-6A3E-592C-ECAE8D836674}"/>
                </a:ext>
              </a:extLst>
            </p:cNvPr>
            <p:cNvSpPr/>
            <p:nvPr/>
          </p:nvSpPr>
          <p:spPr>
            <a:xfrm flipV="1">
              <a:off x="5903168" y="4730948"/>
              <a:ext cx="325844" cy="312360"/>
            </a:xfrm>
            <a:custGeom>
              <a:avLst/>
              <a:gdLst>
                <a:gd name="connsiteX0" fmla="*/ 210697 w 325844"/>
                <a:gd name="connsiteY0" fmla="*/ 298343 h 312360"/>
                <a:gd name="connsiteX1" fmla="*/ 122293 w 325844"/>
                <a:gd name="connsiteY1" fmla="*/ 266732 h 312360"/>
                <a:gd name="connsiteX2" fmla="*/ 8707 w 325844"/>
                <a:gd name="connsiteY2" fmla="*/ 207260 h 312360"/>
                <a:gd name="connsiteX3" fmla="*/ 17815 w 325844"/>
                <a:gd name="connsiteY3" fmla="*/ 66885 h 312360"/>
                <a:gd name="connsiteX4" fmla="*/ 49426 w 325844"/>
                <a:gd name="connsiteY4" fmla="*/ 12771 h 312360"/>
                <a:gd name="connsiteX5" fmla="*/ 61749 w 325844"/>
                <a:gd name="connsiteY5" fmla="*/ -2766 h 312360"/>
                <a:gd name="connsiteX6" fmla="*/ 88538 w 325844"/>
                <a:gd name="connsiteY6" fmla="*/ 15986 h 312360"/>
                <a:gd name="connsiteX7" fmla="*/ 287313 w 325844"/>
                <a:gd name="connsiteY7" fmla="*/ 84566 h 312360"/>
                <a:gd name="connsiteX8" fmla="*/ 304994 w 325844"/>
                <a:gd name="connsiteY8" fmla="*/ 149396 h 312360"/>
                <a:gd name="connsiteX9" fmla="*/ 224091 w 325844"/>
                <a:gd name="connsiteY9" fmla="*/ 309594 h 312360"/>
                <a:gd name="connsiteX10" fmla="*/ 210697 w 325844"/>
                <a:gd name="connsiteY10" fmla="*/ 298343 h 31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44" h="312360">
                  <a:moveTo>
                    <a:pt x="210697" y="298343"/>
                  </a:moveTo>
                  <a:cubicBezTo>
                    <a:pt x="195159" y="280662"/>
                    <a:pt x="185515" y="277447"/>
                    <a:pt x="122293" y="266732"/>
                  </a:cubicBezTo>
                  <a:cubicBezTo>
                    <a:pt x="46748" y="254409"/>
                    <a:pt x="27995" y="244229"/>
                    <a:pt x="8707" y="207260"/>
                  </a:cubicBezTo>
                  <a:cubicBezTo>
                    <a:pt x="-13260" y="166541"/>
                    <a:pt x="-10045" y="121535"/>
                    <a:pt x="17815" y="66885"/>
                  </a:cubicBezTo>
                  <a:cubicBezTo>
                    <a:pt x="28531" y="45454"/>
                    <a:pt x="42997" y="21344"/>
                    <a:pt x="49426" y="12771"/>
                  </a:cubicBezTo>
                  <a:lnTo>
                    <a:pt x="61749" y="-2766"/>
                  </a:lnTo>
                  <a:lnTo>
                    <a:pt x="88538" y="15986"/>
                  </a:lnTo>
                  <a:cubicBezTo>
                    <a:pt x="148010" y="58848"/>
                    <a:pt x="223555" y="84566"/>
                    <a:pt x="287313" y="84566"/>
                  </a:cubicBezTo>
                  <a:cubicBezTo>
                    <a:pt x="327497" y="84566"/>
                    <a:pt x="327497" y="82959"/>
                    <a:pt x="304994" y="149396"/>
                  </a:cubicBezTo>
                  <a:cubicBezTo>
                    <a:pt x="284099" y="211546"/>
                    <a:pt x="234807" y="309594"/>
                    <a:pt x="224091" y="309594"/>
                  </a:cubicBezTo>
                  <a:cubicBezTo>
                    <a:pt x="222484" y="309594"/>
                    <a:pt x="216590" y="304772"/>
                    <a:pt x="210697" y="298343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F4E3E9-282F-DF18-A35D-A7A28369B89E}"/>
                </a:ext>
              </a:extLst>
            </p:cNvPr>
            <p:cNvSpPr/>
            <p:nvPr/>
          </p:nvSpPr>
          <p:spPr>
            <a:xfrm flipV="1">
              <a:off x="4237782" y="4877542"/>
              <a:ext cx="1745471" cy="1307839"/>
            </a:xfrm>
            <a:custGeom>
              <a:avLst/>
              <a:gdLst>
                <a:gd name="connsiteX0" fmla="*/ 1471030 w 1745471"/>
                <a:gd name="connsiteY0" fmla="*/ 1305115 h 1307839"/>
                <a:gd name="connsiteX1" fmla="*/ 1288864 w 1745471"/>
                <a:gd name="connsiteY1" fmla="*/ 1246715 h 1307839"/>
                <a:gd name="connsiteX2" fmla="*/ 179797 w 1745471"/>
                <a:gd name="connsiteY2" fmla="*/ 922567 h 1307839"/>
                <a:gd name="connsiteX3" fmla="*/ 17991 w 1745471"/>
                <a:gd name="connsiteY3" fmla="*/ 873275 h 1307839"/>
                <a:gd name="connsiteX4" fmla="*/ 34600 w 1745471"/>
                <a:gd name="connsiteY4" fmla="*/ 633245 h 1307839"/>
                <a:gd name="connsiteX5" fmla="*/ 184619 w 1745471"/>
                <a:gd name="connsiteY5" fmla="*/ 193904 h 1307839"/>
                <a:gd name="connsiteX6" fmla="*/ 275166 w 1745471"/>
                <a:gd name="connsiteY6" fmla="*/ 9596 h 1307839"/>
                <a:gd name="connsiteX7" fmla="*/ 1018294 w 1745471"/>
                <a:gd name="connsiteY7" fmla="*/ 268914 h 1307839"/>
                <a:gd name="connsiteX8" fmla="*/ 1705702 w 1745471"/>
                <a:gd name="connsiteY8" fmla="*/ 545913 h 1307839"/>
                <a:gd name="connsiteX9" fmla="*/ 1730883 w 1745471"/>
                <a:gd name="connsiteY9" fmla="*/ 570559 h 1307839"/>
                <a:gd name="connsiteX10" fmla="*/ 1689093 w 1745471"/>
                <a:gd name="connsiteY10" fmla="*/ 715755 h 1307839"/>
                <a:gd name="connsiteX11" fmla="*/ 1651052 w 1745471"/>
                <a:gd name="connsiteY11" fmla="*/ 1001863 h 1307839"/>
                <a:gd name="connsiteX12" fmla="*/ 1656410 w 1745471"/>
                <a:gd name="connsiteY12" fmla="*/ 1132057 h 1307839"/>
                <a:gd name="connsiteX13" fmla="*/ 1514964 w 1745471"/>
                <a:gd name="connsiteY13" fmla="*/ 1306186 h 1307839"/>
                <a:gd name="connsiteX14" fmla="*/ 1471030 w 1745471"/>
                <a:gd name="connsiteY14" fmla="*/ 1305115 h 130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471" h="1307839">
                  <a:moveTo>
                    <a:pt x="1471030" y="1305115"/>
                  </a:moveTo>
                  <a:cubicBezTo>
                    <a:pt x="1465136" y="1303507"/>
                    <a:pt x="1383161" y="1277254"/>
                    <a:pt x="1288864" y="1246715"/>
                  </a:cubicBezTo>
                  <a:cubicBezTo>
                    <a:pt x="849523" y="1104197"/>
                    <a:pt x="560201" y="1020079"/>
                    <a:pt x="179797" y="922567"/>
                  </a:cubicBezTo>
                  <a:cubicBezTo>
                    <a:pt x="74784" y="895778"/>
                    <a:pt x="26027" y="880776"/>
                    <a:pt x="17991" y="873275"/>
                  </a:cubicBezTo>
                  <a:cubicBezTo>
                    <a:pt x="-15228" y="842200"/>
                    <a:pt x="-12013" y="793979"/>
                    <a:pt x="34600" y="633245"/>
                  </a:cubicBezTo>
                  <a:cubicBezTo>
                    <a:pt x="79070" y="478404"/>
                    <a:pt x="129433" y="332136"/>
                    <a:pt x="184619" y="193904"/>
                  </a:cubicBezTo>
                  <a:cubicBezTo>
                    <a:pt x="239804" y="57280"/>
                    <a:pt x="256413" y="23526"/>
                    <a:pt x="275166" y="9596"/>
                  </a:cubicBezTo>
                  <a:cubicBezTo>
                    <a:pt x="309456" y="-15586"/>
                    <a:pt x="290703" y="-22015"/>
                    <a:pt x="1018294" y="268914"/>
                  </a:cubicBezTo>
                  <a:cubicBezTo>
                    <a:pt x="1387983" y="416789"/>
                    <a:pt x="1697665" y="541626"/>
                    <a:pt x="1705702" y="545913"/>
                  </a:cubicBezTo>
                  <a:cubicBezTo>
                    <a:pt x="1713738" y="549663"/>
                    <a:pt x="1725526" y="560915"/>
                    <a:pt x="1730883" y="570559"/>
                  </a:cubicBezTo>
                  <a:cubicBezTo>
                    <a:pt x="1751779" y="604313"/>
                    <a:pt x="1743206" y="632173"/>
                    <a:pt x="1689093" y="715755"/>
                  </a:cubicBezTo>
                  <a:cubicBezTo>
                    <a:pt x="1637122" y="794515"/>
                    <a:pt x="1631228" y="841128"/>
                    <a:pt x="1651052" y="1001863"/>
                  </a:cubicBezTo>
                  <a:cubicBezTo>
                    <a:pt x="1660160" y="1075265"/>
                    <a:pt x="1660696" y="1098839"/>
                    <a:pt x="1656410" y="1132057"/>
                  </a:cubicBezTo>
                  <a:cubicBezTo>
                    <a:pt x="1641944" y="1240821"/>
                    <a:pt x="1592116" y="1301900"/>
                    <a:pt x="1514964" y="1306186"/>
                  </a:cubicBezTo>
                  <a:cubicBezTo>
                    <a:pt x="1496747" y="1306722"/>
                    <a:pt x="1476923" y="1306186"/>
                    <a:pt x="1471030" y="1305115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09C1926-8DB6-E40E-6876-3C8CFCFDEB48}"/>
                </a:ext>
              </a:extLst>
            </p:cNvPr>
            <p:cNvSpPr/>
            <p:nvPr/>
          </p:nvSpPr>
          <p:spPr>
            <a:xfrm flipV="1">
              <a:off x="5935543" y="5031118"/>
              <a:ext cx="516802" cy="518785"/>
            </a:xfrm>
            <a:custGeom>
              <a:avLst/>
              <a:gdLst>
                <a:gd name="connsiteX0" fmla="*/ 189893 w 516802"/>
                <a:gd name="connsiteY0" fmla="*/ 511086 h 518785"/>
                <a:gd name="connsiteX1" fmla="*/ 66128 w 516802"/>
                <a:gd name="connsiteY1" fmla="*/ 438220 h 518785"/>
                <a:gd name="connsiteX2" fmla="*/ 23801 w 516802"/>
                <a:gd name="connsiteY2" fmla="*/ 147291 h 518785"/>
                <a:gd name="connsiteX3" fmla="*/ 428316 w 516802"/>
                <a:gd name="connsiteY3" fmla="*/ 77639 h 518785"/>
                <a:gd name="connsiteX4" fmla="*/ 435817 w 516802"/>
                <a:gd name="connsiteY4" fmla="*/ 433934 h 518785"/>
                <a:gd name="connsiteX5" fmla="*/ 189893 w 516802"/>
                <a:gd name="connsiteY5" fmla="*/ 511086 h 51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802" h="518785">
                  <a:moveTo>
                    <a:pt x="189893" y="511086"/>
                  </a:moveTo>
                  <a:cubicBezTo>
                    <a:pt x="154532" y="502514"/>
                    <a:pt x="96667" y="468760"/>
                    <a:pt x="66128" y="438220"/>
                  </a:cubicBezTo>
                  <a:cubicBezTo>
                    <a:pt x="-11560" y="359996"/>
                    <a:pt x="-27634" y="250697"/>
                    <a:pt x="23801" y="147291"/>
                  </a:cubicBezTo>
                  <a:cubicBezTo>
                    <a:pt x="107383" y="-19337"/>
                    <a:pt x="297585" y="-52020"/>
                    <a:pt x="428316" y="77639"/>
                  </a:cubicBezTo>
                  <a:cubicBezTo>
                    <a:pt x="535472" y="184795"/>
                    <a:pt x="538687" y="332135"/>
                    <a:pt x="435817" y="433934"/>
                  </a:cubicBezTo>
                  <a:cubicBezTo>
                    <a:pt x="368309" y="500371"/>
                    <a:pt x="272404" y="530374"/>
                    <a:pt x="189893" y="511086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9A3FE6-10F3-0B58-7985-5797C8749FEC}"/>
                </a:ext>
              </a:extLst>
            </p:cNvPr>
            <p:cNvSpPr/>
            <p:nvPr/>
          </p:nvSpPr>
          <p:spPr>
            <a:xfrm flipV="1">
              <a:off x="4108896" y="5416748"/>
              <a:ext cx="305933" cy="732535"/>
            </a:xfrm>
            <a:custGeom>
              <a:avLst/>
              <a:gdLst>
                <a:gd name="connsiteX0" fmla="*/ 47576 w 305933"/>
                <a:gd name="connsiteY0" fmla="*/ 724107 h 732535"/>
                <a:gd name="connsiteX1" fmla="*/ -1180 w 305933"/>
                <a:gd name="connsiteY1" fmla="*/ 668922 h 732535"/>
                <a:gd name="connsiteX2" fmla="*/ 52933 w 305933"/>
                <a:gd name="connsiteY2" fmla="*/ 377993 h 732535"/>
                <a:gd name="connsiteX3" fmla="*/ 198130 w 305933"/>
                <a:gd name="connsiteY3" fmla="*/ 36700 h 732535"/>
                <a:gd name="connsiteX4" fmla="*/ 277962 w 305933"/>
                <a:gd name="connsiteY4" fmla="*/ -269 h 732535"/>
                <a:gd name="connsiteX5" fmla="*/ 272604 w 305933"/>
                <a:gd name="connsiteY5" fmla="*/ 100994 h 732535"/>
                <a:gd name="connsiteX6" fmla="*/ 84545 w 305933"/>
                <a:gd name="connsiteY6" fmla="*/ 684995 h 732535"/>
                <a:gd name="connsiteX7" fmla="*/ 69543 w 305933"/>
                <a:gd name="connsiteY7" fmla="*/ 731608 h 732535"/>
                <a:gd name="connsiteX8" fmla="*/ 47576 w 305933"/>
                <a:gd name="connsiteY8" fmla="*/ 724107 h 73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933" h="732535">
                  <a:moveTo>
                    <a:pt x="47576" y="724107"/>
                  </a:moveTo>
                  <a:cubicBezTo>
                    <a:pt x="27752" y="715535"/>
                    <a:pt x="3642" y="687674"/>
                    <a:pt x="-1180" y="668922"/>
                  </a:cubicBezTo>
                  <a:cubicBezTo>
                    <a:pt x="-9217" y="637311"/>
                    <a:pt x="15965" y="502294"/>
                    <a:pt x="52933" y="377993"/>
                  </a:cubicBezTo>
                  <a:cubicBezTo>
                    <a:pt x="90438" y="253156"/>
                    <a:pt x="162233" y="83313"/>
                    <a:pt x="198130" y="36700"/>
                  </a:cubicBezTo>
                  <a:cubicBezTo>
                    <a:pt x="216347" y="12590"/>
                    <a:pt x="253851" y="-4555"/>
                    <a:pt x="277962" y="-269"/>
                  </a:cubicBezTo>
                  <a:cubicBezTo>
                    <a:pt x="312787" y="6161"/>
                    <a:pt x="312252" y="11518"/>
                    <a:pt x="272604" y="100994"/>
                  </a:cubicBezTo>
                  <a:cubicBezTo>
                    <a:pt x="189022" y="289053"/>
                    <a:pt x="119370" y="504973"/>
                    <a:pt x="84545" y="684995"/>
                  </a:cubicBezTo>
                  <a:cubicBezTo>
                    <a:pt x="79723" y="710713"/>
                    <a:pt x="72757" y="731608"/>
                    <a:pt x="69543" y="731608"/>
                  </a:cubicBezTo>
                  <a:cubicBezTo>
                    <a:pt x="66328" y="731073"/>
                    <a:pt x="56148" y="727858"/>
                    <a:pt x="47576" y="724107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DB8891-6CF8-58C4-C896-5A83BC945558}"/>
                </a:ext>
              </a:extLst>
            </p:cNvPr>
            <p:cNvSpPr/>
            <p:nvPr/>
          </p:nvSpPr>
          <p:spPr>
            <a:xfrm flipV="1">
              <a:off x="6321563" y="5496569"/>
              <a:ext cx="454878" cy="465673"/>
            </a:xfrm>
            <a:custGeom>
              <a:avLst/>
              <a:gdLst>
                <a:gd name="connsiteX0" fmla="*/ 96885 w 454878"/>
                <a:gd name="connsiteY0" fmla="*/ 450159 h 465673"/>
                <a:gd name="connsiteX1" fmla="*/ 50808 w 454878"/>
                <a:gd name="connsiteY1" fmla="*/ 413190 h 465673"/>
                <a:gd name="connsiteX2" fmla="*/ 10088 w 454878"/>
                <a:gd name="connsiteY2" fmla="*/ 385866 h 465673"/>
                <a:gd name="connsiteX3" fmla="*/ -6521 w 454878"/>
                <a:gd name="connsiteY3" fmla="*/ 381043 h 465673"/>
                <a:gd name="connsiteX4" fmla="*/ 126889 w 454878"/>
                <a:gd name="connsiteY4" fmla="*/ 194056 h 465673"/>
                <a:gd name="connsiteX5" fmla="*/ 265656 w 454878"/>
                <a:gd name="connsiteY5" fmla="*/ 1710 h 465673"/>
                <a:gd name="connsiteX6" fmla="*/ 283873 w 454878"/>
                <a:gd name="connsiteY6" fmla="*/ 103 h 465673"/>
                <a:gd name="connsiteX7" fmla="*/ 309054 w 454878"/>
                <a:gd name="connsiteY7" fmla="*/ 56360 h 465673"/>
                <a:gd name="connsiteX8" fmla="*/ 409245 w 454878"/>
                <a:gd name="connsiteY8" fmla="*/ 131369 h 465673"/>
                <a:gd name="connsiteX9" fmla="*/ 448357 w 454878"/>
                <a:gd name="connsiteY9" fmla="*/ 134584 h 465673"/>
                <a:gd name="connsiteX10" fmla="*/ 388886 w 454878"/>
                <a:gd name="connsiteY10" fmla="*/ 212272 h 465673"/>
                <a:gd name="connsiteX11" fmla="*/ 191718 w 454878"/>
                <a:gd name="connsiteY11" fmla="*/ 448552 h 465673"/>
                <a:gd name="connsiteX12" fmla="*/ 96885 w 454878"/>
                <a:gd name="connsiteY12" fmla="*/ 450159 h 46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4878" h="465673">
                  <a:moveTo>
                    <a:pt x="96885" y="450159"/>
                  </a:moveTo>
                  <a:cubicBezTo>
                    <a:pt x="85633" y="442123"/>
                    <a:pt x="64738" y="425513"/>
                    <a:pt x="50808" y="413190"/>
                  </a:cubicBezTo>
                  <a:cubicBezTo>
                    <a:pt x="37413" y="400867"/>
                    <a:pt x="18661" y="388544"/>
                    <a:pt x="10088" y="385866"/>
                  </a:cubicBezTo>
                  <a:lnTo>
                    <a:pt x="-6521" y="381043"/>
                  </a:lnTo>
                  <a:lnTo>
                    <a:pt x="126889" y="194056"/>
                  </a:lnTo>
                  <a:cubicBezTo>
                    <a:pt x="200291" y="91186"/>
                    <a:pt x="262441" y="4925"/>
                    <a:pt x="265656" y="1710"/>
                  </a:cubicBezTo>
                  <a:cubicBezTo>
                    <a:pt x="268335" y="-969"/>
                    <a:pt x="276907" y="-2040"/>
                    <a:pt x="283873" y="103"/>
                  </a:cubicBezTo>
                  <a:cubicBezTo>
                    <a:pt x="298874" y="3853"/>
                    <a:pt x="309054" y="26356"/>
                    <a:pt x="309054" y="56360"/>
                  </a:cubicBezTo>
                  <a:cubicBezTo>
                    <a:pt x="309054" y="100294"/>
                    <a:pt x="342808" y="125476"/>
                    <a:pt x="409245" y="131369"/>
                  </a:cubicBezTo>
                  <a:lnTo>
                    <a:pt x="448357" y="134584"/>
                  </a:lnTo>
                  <a:lnTo>
                    <a:pt x="388886" y="212272"/>
                  </a:lnTo>
                  <a:cubicBezTo>
                    <a:pt x="251190" y="391223"/>
                    <a:pt x="216364" y="433550"/>
                    <a:pt x="191718" y="448552"/>
                  </a:cubicBezTo>
                  <a:cubicBezTo>
                    <a:pt x="159571" y="469447"/>
                    <a:pt x="125817" y="469983"/>
                    <a:pt x="96885" y="450159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70C295C-3FBA-750A-FA43-FD702DA8EF0C}"/>
                </a:ext>
              </a:extLst>
            </p:cNvPr>
            <p:cNvSpPr/>
            <p:nvPr/>
          </p:nvSpPr>
          <p:spPr>
            <a:xfrm flipV="1">
              <a:off x="3990781" y="5544932"/>
              <a:ext cx="249816" cy="619682"/>
            </a:xfrm>
            <a:custGeom>
              <a:avLst/>
              <a:gdLst>
                <a:gd name="connsiteX0" fmla="*/ -1228 w 249816"/>
                <a:gd name="connsiteY0" fmla="*/ 609927 h 619682"/>
                <a:gd name="connsiteX1" fmla="*/ -1228 w 249816"/>
                <a:gd name="connsiteY1" fmla="*/ 523130 h 619682"/>
                <a:gd name="connsiteX2" fmla="*/ 88783 w 249816"/>
                <a:gd name="connsiteY2" fmla="*/ 175408 h 619682"/>
                <a:gd name="connsiteX3" fmla="*/ 207191 w 249816"/>
                <a:gd name="connsiteY3" fmla="*/ 743 h 619682"/>
                <a:gd name="connsiteX4" fmla="*/ 246303 w 249816"/>
                <a:gd name="connsiteY4" fmla="*/ 33962 h 619682"/>
                <a:gd name="connsiteX5" fmla="*/ 179330 w 249816"/>
                <a:gd name="connsiteY5" fmla="*/ 220414 h 619682"/>
                <a:gd name="connsiteX6" fmla="*/ 87712 w 249816"/>
                <a:gd name="connsiteY6" fmla="*/ 494734 h 619682"/>
                <a:gd name="connsiteX7" fmla="*/ 74317 w 249816"/>
                <a:gd name="connsiteY7" fmla="*/ 578851 h 619682"/>
                <a:gd name="connsiteX8" fmla="*/ -1228 w 249816"/>
                <a:gd name="connsiteY8" fmla="*/ 609927 h 61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816" h="619682">
                  <a:moveTo>
                    <a:pt x="-1228" y="609927"/>
                  </a:moveTo>
                  <a:cubicBezTo>
                    <a:pt x="-2835" y="605105"/>
                    <a:pt x="-2835" y="565993"/>
                    <a:pt x="-1228" y="523130"/>
                  </a:cubicBezTo>
                  <a:cubicBezTo>
                    <a:pt x="4130" y="395078"/>
                    <a:pt x="30383" y="293816"/>
                    <a:pt x="88783" y="175408"/>
                  </a:cubicBezTo>
                  <a:cubicBezTo>
                    <a:pt x="124145" y="103613"/>
                    <a:pt x="189510" y="7708"/>
                    <a:pt x="207191" y="743"/>
                  </a:cubicBezTo>
                  <a:cubicBezTo>
                    <a:pt x="224872" y="-5686"/>
                    <a:pt x="242017" y="8780"/>
                    <a:pt x="246303" y="33962"/>
                  </a:cubicBezTo>
                  <a:cubicBezTo>
                    <a:pt x="251661" y="66644"/>
                    <a:pt x="238266" y="104149"/>
                    <a:pt x="179330" y="220414"/>
                  </a:cubicBezTo>
                  <a:cubicBezTo>
                    <a:pt x="112893" y="350608"/>
                    <a:pt x="94677" y="405258"/>
                    <a:pt x="87712" y="494734"/>
                  </a:cubicBezTo>
                  <a:cubicBezTo>
                    <a:pt x="84497" y="534381"/>
                    <a:pt x="79139" y="568136"/>
                    <a:pt x="74317" y="578851"/>
                  </a:cubicBezTo>
                  <a:cubicBezTo>
                    <a:pt x="59315" y="610462"/>
                    <a:pt x="7345" y="631894"/>
                    <a:pt x="-1228" y="609927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2C4A406-DECE-3FAD-0E3F-9904FECEBF9B}"/>
                </a:ext>
              </a:extLst>
            </p:cNvPr>
            <p:cNvSpPr/>
            <p:nvPr/>
          </p:nvSpPr>
          <p:spPr>
            <a:xfrm flipV="1">
              <a:off x="6022902" y="5586106"/>
              <a:ext cx="235439" cy="411428"/>
            </a:xfrm>
            <a:custGeom>
              <a:avLst/>
              <a:gdLst>
                <a:gd name="connsiteX0" fmla="*/ 31366 w 235439"/>
                <a:gd name="connsiteY0" fmla="*/ 405213 h 411428"/>
                <a:gd name="connsiteX1" fmla="*/ 8863 w 235439"/>
                <a:gd name="connsiteY1" fmla="*/ 362351 h 411428"/>
                <a:gd name="connsiteX2" fmla="*/ 826 w 235439"/>
                <a:gd name="connsiteY2" fmla="*/ 40346 h 411428"/>
                <a:gd name="connsiteX3" fmla="*/ 4041 w 235439"/>
                <a:gd name="connsiteY3" fmla="*/ 11950 h 411428"/>
                <a:gd name="connsiteX4" fmla="*/ 18507 w 235439"/>
                <a:gd name="connsiteY4" fmla="*/ 22130 h 411428"/>
                <a:gd name="connsiteX5" fmla="*/ 205495 w 235439"/>
                <a:gd name="connsiteY5" fmla="*/ 16772 h 411428"/>
                <a:gd name="connsiteX6" fmla="*/ 229605 w 235439"/>
                <a:gd name="connsiteY6" fmla="*/ -909 h 411428"/>
                <a:gd name="connsiteX7" fmla="*/ 226390 w 235439"/>
                <a:gd name="connsiteY7" fmla="*/ 49454 h 411428"/>
                <a:gd name="connsiteX8" fmla="*/ 222640 w 235439"/>
                <a:gd name="connsiteY8" fmla="*/ 235906 h 411428"/>
                <a:gd name="connsiteX9" fmla="*/ 222640 w 235439"/>
                <a:gd name="connsiteY9" fmla="*/ 372531 h 411428"/>
                <a:gd name="connsiteX10" fmla="*/ 199065 w 235439"/>
                <a:gd name="connsiteY10" fmla="*/ 369316 h 411428"/>
                <a:gd name="connsiteX11" fmla="*/ 61905 w 235439"/>
                <a:gd name="connsiteY11" fmla="*/ 404142 h 411428"/>
                <a:gd name="connsiteX12" fmla="*/ 31366 w 235439"/>
                <a:gd name="connsiteY12" fmla="*/ 405213 h 4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5439" h="411428">
                  <a:moveTo>
                    <a:pt x="31366" y="405213"/>
                  </a:moveTo>
                  <a:cubicBezTo>
                    <a:pt x="16364" y="397712"/>
                    <a:pt x="14221" y="393426"/>
                    <a:pt x="8863" y="362351"/>
                  </a:cubicBezTo>
                  <a:cubicBezTo>
                    <a:pt x="-7211" y="271804"/>
                    <a:pt x="-10425" y="140002"/>
                    <a:pt x="826" y="40346"/>
                  </a:cubicBezTo>
                  <a:lnTo>
                    <a:pt x="4041" y="11950"/>
                  </a:lnTo>
                  <a:lnTo>
                    <a:pt x="18507" y="22130"/>
                  </a:lnTo>
                  <a:cubicBezTo>
                    <a:pt x="71013" y="59099"/>
                    <a:pt x="149238" y="56955"/>
                    <a:pt x="205495" y="16772"/>
                  </a:cubicBezTo>
                  <a:lnTo>
                    <a:pt x="229605" y="-909"/>
                  </a:lnTo>
                  <a:lnTo>
                    <a:pt x="226390" y="49454"/>
                  </a:lnTo>
                  <a:cubicBezTo>
                    <a:pt x="224247" y="76779"/>
                    <a:pt x="222640" y="160897"/>
                    <a:pt x="222640" y="235906"/>
                  </a:cubicBezTo>
                  <a:lnTo>
                    <a:pt x="222640" y="372531"/>
                  </a:lnTo>
                  <a:lnTo>
                    <a:pt x="199065" y="369316"/>
                  </a:lnTo>
                  <a:cubicBezTo>
                    <a:pt x="156203" y="363422"/>
                    <a:pt x="103696" y="376817"/>
                    <a:pt x="61905" y="404142"/>
                  </a:cubicBezTo>
                  <a:cubicBezTo>
                    <a:pt x="49582" y="412178"/>
                    <a:pt x="46903" y="412714"/>
                    <a:pt x="31366" y="405213"/>
                  </a:cubicBezTo>
                  <a:close/>
                </a:path>
              </a:pathLst>
            </a:custGeom>
            <a:solidFill>
              <a:srgbClr val="3F51B5"/>
            </a:solidFill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6" name="图形 48">
            <a:extLst>
              <a:ext uri="{FF2B5EF4-FFF2-40B4-BE49-F238E27FC236}">
                <a16:creationId xmlns:a16="http://schemas.microsoft.com/office/drawing/2014/main" id="{65ED3621-BFA7-3834-1864-1B384A059913}"/>
              </a:ext>
            </a:extLst>
          </p:cNvPr>
          <p:cNvGrpSpPr/>
          <p:nvPr/>
        </p:nvGrpSpPr>
        <p:grpSpPr>
          <a:xfrm>
            <a:off x="5359282" y="3881349"/>
            <a:ext cx="1576494" cy="1943386"/>
            <a:chOff x="7779985" y="2409678"/>
            <a:chExt cx="1576494" cy="1943386"/>
          </a:xfrm>
          <a:solidFill>
            <a:srgbClr val="000000"/>
          </a:solidFill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02BAE19-E58B-4A6A-85F4-0D504D8A9FC3}"/>
                </a:ext>
              </a:extLst>
            </p:cNvPr>
            <p:cNvSpPr/>
            <p:nvPr/>
          </p:nvSpPr>
          <p:spPr>
            <a:xfrm>
              <a:off x="7786082" y="2409678"/>
              <a:ext cx="1508184" cy="334769"/>
            </a:xfrm>
            <a:custGeom>
              <a:avLst/>
              <a:gdLst>
                <a:gd name="connsiteX0" fmla="*/ 718745 w 1508184"/>
                <a:gd name="connsiteY0" fmla="*/ 973 h 334769"/>
                <a:gd name="connsiteX1" fmla="*/ 502078 w 1508184"/>
                <a:gd name="connsiteY1" fmla="*/ 43448 h 334769"/>
                <a:gd name="connsiteX2" fmla="*/ 81615 w 1508184"/>
                <a:gd name="connsiteY2" fmla="*/ 123251 h 334769"/>
                <a:gd name="connsiteX3" fmla="*/ 526 w 1508184"/>
                <a:gd name="connsiteY3" fmla="*/ 140412 h 334769"/>
                <a:gd name="connsiteX4" fmla="*/ 6961 w 1508184"/>
                <a:gd name="connsiteY4" fmla="*/ 150281 h 334769"/>
                <a:gd name="connsiteX5" fmla="*/ 276830 w 1508184"/>
                <a:gd name="connsiteY5" fmla="*/ 224076 h 334769"/>
                <a:gd name="connsiteX6" fmla="*/ 617919 w 1508184"/>
                <a:gd name="connsiteY6" fmla="*/ 312888 h 334769"/>
                <a:gd name="connsiteX7" fmla="*/ 750923 w 1508184"/>
                <a:gd name="connsiteY7" fmla="*/ 334770 h 334769"/>
                <a:gd name="connsiteX8" fmla="*/ 913960 w 1508184"/>
                <a:gd name="connsiteY8" fmla="*/ 305594 h 334769"/>
                <a:gd name="connsiteX9" fmla="*/ 1182112 w 1508184"/>
                <a:gd name="connsiteY9" fmla="*/ 236090 h 334769"/>
                <a:gd name="connsiteX10" fmla="*/ 1508185 w 1508184"/>
                <a:gd name="connsiteY10" fmla="*/ 148564 h 334769"/>
                <a:gd name="connsiteX11" fmla="*/ 1360165 w 1508184"/>
                <a:gd name="connsiteY11" fmla="*/ 112095 h 334769"/>
                <a:gd name="connsiteX12" fmla="*/ 828151 w 1508184"/>
                <a:gd name="connsiteY12" fmla="*/ 9125 h 334769"/>
                <a:gd name="connsiteX13" fmla="*/ 718745 w 1508184"/>
                <a:gd name="connsiteY13" fmla="*/ 973 h 33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8184" h="334769">
                  <a:moveTo>
                    <a:pt x="718745" y="973"/>
                  </a:moveTo>
                  <a:cubicBezTo>
                    <a:pt x="712738" y="2261"/>
                    <a:pt x="615345" y="21568"/>
                    <a:pt x="502078" y="43448"/>
                  </a:cubicBezTo>
                  <a:cubicBezTo>
                    <a:pt x="276830" y="87640"/>
                    <a:pt x="198744" y="102227"/>
                    <a:pt x="81615" y="123251"/>
                  </a:cubicBezTo>
                  <a:cubicBezTo>
                    <a:pt x="39140" y="130974"/>
                    <a:pt x="2671" y="138696"/>
                    <a:pt x="526" y="140412"/>
                  </a:cubicBezTo>
                  <a:cubicBezTo>
                    <a:pt x="-1191" y="142128"/>
                    <a:pt x="1384" y="146419"/>
                    <a:pt x="6961" y="150281"/>
                  </a:cubicBezTo>
                  <a:cubicBezTo>
                    <a:pt x="12539" y="153713"/>
                    <a:pt x="133958" y="187178"/>
                    <a:pt x="276830" y="224076"/>
                  </a:cubicBezTo>
                  <a:cubicBezTo>
                    <a:pt x="419701" y="260974"/>
                    <a:pt x="573299" y="301304"/>
                    <a:pt x="617919" y="312888"/>
                  </a:cubicBezTo>
                  <a:cubicBezTo>
                    <a:pt x="694289" y="333482"/>
                    <a:pt x="702870" y="334770"/>
                    <a:pt x="750923" y="334770"/>
                  </a:cubicBezTo>
                  <a:cubicBezTo>
                    <a:pt x="801121" y="334770"/>
                    <a:pt x="805411" y="333911"/>
                    <a:pt x="913960" y="305594"/>
                  </a:cubicBezTo>
                  <a:cubicBezTo>
                    <a:pt x="975312" y="289290"/>
                    <a:pt x="1095874" y="258399"/>
                    <a:pt x="1182112" y="236090"/>
                  </a:cubicBezTo>
                  <a:cubicBezTo>
                    <a:pt x="1443828" y="169158"/>
                    <a:pt x="1508185" y="151567"/>
                    <a:pt x="1508185" y="148564"/>
                  </a:cubicBezTo>
                  <a:cubicBezTo>
                    <a:pt x="1508185" y="141700"/>
                    <a:pt x="1480726" y="134835"/>
                    <a:pt x="1360165" y="112095"/>
                  </a:cubicBezTo>
                  <a:cubicBezTo>
                    <a:pt x="1199703" y="81204"/>
                    <a:pt x="866765" y="16848"/>
                    <a:pt x="828151" y="9125"/>
                  </a:cubicBezTo>
                  <a:cubicBezTo>
                    <a:pt x="794256" y="2261"/>
                    <a:pt x="734619" y="-2030"/>
                    <a:pt x="718745" y="973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3CC3FA8-7C59-7021-7917-6FDF5CBCE3E9}"/>
                </a:ext>
              </a:extLst>
            </p:cNvPr>
            <p:cNvSpPr/>
            <p:nvPr/>
          </p:nvSpPr>
          <p:spPr>
            <a:xfrm>
              <a:off x="8145701" y="2682664"/>
              <a:ext cx="782431" cy="338944"/>
            </a:xfrm>
            <a:custGeom>
              <a:avLst/>
              <a:gdLst>
                <a:gd name="connsiteX0" fmla="*/ 875 w 782431"/>
                <a:gd name="connsiteY0" fmla="*/ 20165 h 338944"/>
                <a:gd name="connsiteX1" fmla="*/ 9456 w 782431"/>
                <a:gd name="connsiteY1" fmla="*/ 108548 h 338944"/>
                <a:gd name="connsiteX2" fmla="*/ 22756 w 782431"/>
                <a:gd name="connsiteY2" fmla="*/ 193070 h 338944"/>
                <a:gd name="connsiteX3" fmla="*/ 128730 w 782431"/>
                <a:gd name="connsiteY3" fmla="*/ 278450 h 338944"/>
                <a:gd name="connsiteX4" fmla="*/ 393450 w 782431"/>
                <a:gd name="connsiteY4" fmla="*/ 338944 h 338944"/>
                <a:gd name="connsiteX5" fmla="*/ 713516 w 782431"/>
                <a:gd name="connsiteY5" fmla="*/ 245842 h 338944"/>
                <a:gd name="connsiteX6" fmla="*/ 779589 w 782431"/>
                <a:gd name="connsiteY6" fmla="*/ 87096 h 338944"/>
                <a:gd name="connsiteX7" fmla="*/ 782163 w 782431"/>
                <a:gd name="connsiteY7" fmla="*/ 5577 h 338944"/>
                <a:gd name="connsiteX8" fmla="*/ 490413 w 782431"/>
                <a:gd name="connsiteY8" fmla="*/ 80231 h 338944"/>
                <a:gd name="connsiteX9" fmla="*/ 419621 w 782431"/>
                <a:gd name="connsiteY9" fmla="*/ 98680 h 338944"/>
                <a:gd name="connsiteX10" fmla="*/ 100842 w 782431"/>
                <a:gd name="connsiteY10" fmla="*/ 26172 h 338944"/>
                <a:gd name="connsiteX11" fmla="*/ 3020 w 782431"/>
                <a:gd name="connsiteY11" fmla="*/ 0 h 338944"/>
                <a:gd name="connsiteX12" fmla="*/ 875 w 782431"/>
                <a:gd name="connsiteY12" fmla="*/ 20165 h 33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431" h="338944">
                  <a:moveTo>
                    <a:pt x="875" y="20165"/>
                  </a:moveTo>
                  <a:cubicBezTo>
                    <a:pt x="2162" y="31750"/>
                    <a:pt x="6023" y="71221"/>
                    <a:pt x="9456" y="108548"/>
                  </a:cubicBezTo>
                  <a:cubicBezTo>
                    <a:pt x="13317" y="145875"/>
                    <a:pt x="19324" y="183631"/>
                    <a:pt x="22756" y="193070"/>
                  </a:cubicBezTo>
                  <a:cubicBezTo>
                    <a:pt x="33911" y="220529"/>
                    <a:pt x="69522" y="249275"/>
                    <a:pt x="128730" y="278450"/>
                  </a:cubicBezTo>
                  <a:cubicBezTo>
                    <a:pt x="214538" y="320925"/>
                    <a:pt x="293482" y="338944"/>
                    <a:pt x="393450" y="338944"/>
                  </a:cubicBezTo>
                  <a:cubicBezTo>
                    <a:pt x="510578" y="338944"/>
                    <a:pt x="625991" y="305479"/>
                    <a:pt x="713516" y="245842"/>
                  </a:cubicBezTo>
                  <a:cubicBezTo>
                    <a:pt x="768433" y="208086"/>
                    <a:pt x="774440" y="193928"/>
                    <a:pt x="779589" y="87096"/>
                  </a:cubicBezTo>
                  <a:cubicBezTo>
                    <a:pt x="781734" y="42904"/>
                    <a:pt x="783021" y="6436"/>
                    <a:pt x="782163" y="5577"/>
                  </a:cubicBezTo>
                  <a:cubicBezTo>
                    <a:pt x="779160" y="2575"/>
                    <a:pt x="600248" y="48053"/>
                    <a:pt x="490413" y="80231"/>
                  </a:cubicBezTo>
                  <a:cubicBezTo>
                    <a:pt x="462097" y="88383"/>
                    <a:pt x="430347" y="96535"/>
                    <a:pt x="419621" y="98680"/>
                  </a:cubicBezTo>
                  <a:cubicBezTo>
                    <a:pt x="385298" y="105116"/>
                    <a:pt x="365133" y="100397"/>
                    <a:pt x="100842" y="26172"/>
                  </a:cubicBezTo>
                  <a:cubicBezTo>
                    <a:pt x="49786" y="11584"/>
                    <a:pt x="5594" y="0"/>
                    <a:pt x="3020" y="0"/>
                  </a:cubicBezTo>
                  <a:cubicBezTo>
                    <a:pt x="17" y="0"/>
                    <a:pt x="-842" y="7294"/>
                    <a:pt x="875" y="2016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5B4DCC80-FD7F-6929-CCA7-ACE8C3112402}"/>
                </a:ext>
              </a:extLst>
            </p:cNvPr>
            <p:cNvSpPr/>
            <p:nvPr/>
          </p:nvSpPr>
          <p:spPr>
            <a:xfrm>
              <a:off x="8163159" y="2935800"/>
              <a:ext cx="749259" cy="484017"/>
            </a:xfrm>
            <a:custGeom>
              <a:avLst/>
              <a:gdLst>
                <a:gd name="connsiteX0" fmla="*/ 703352 w 749259"/>
                <a:gd name="connsiteY0" fmla="*/ 18879 h 484017"/>
                <a:gd name="connsiteX1" fmla="*/ 572923 w 749259"/>
                <a:gd name="connsiteY1" fmla="*/ 83235 h 484017"/>
                <a:gd name="connsiteX2" fmla="*/ 395299 w 749259"/>
                <a:gd name="connsiteY2" fmla="*/ 114555 h 484017"/>
                <a:gd name="connsiteX3" fmla="*/ 275167 w 749259"/>
                <a:gd name="connsiteY3" fmla="*/ 108119 h 484017"/>
                <a:gd name="connsiteX4" fmla="*/ 58071 w 749259"/>
                <a:gd name="connsiteY4" fmla="*/ 25314 h 484017"/>
                <a:gd name="connsiteX5" fmla="*/ 19028 w 749259"/>
                <a:gd name="connsiteY5" fmla="*/ 4290 h 484017"/>
                <a:gd name="connsiteX6" fmla="*/ 1866 w 749259"/>
                <a:gd name="connsiteY6" fmla="*/ 67789 h 484017"/>
                <a:gd name="connsiteX7" fmla="*/ 169622 w 749259"/>
                <a:gd name="connsiteY7" fmla="*/ 424325 h 484017"/>
                <a:gd name="connsiteX8" fmla="*/ 470382 w 749259"/>
                <a:gd name="connsiteY8" fmla="*/ 471948 h 484017"/>
                <a:gd name="connsiteX9" fmla="*/ 749260 w 749259"/>
                <a:gd name="connsiteY9" fmla="*/ 108119 h 484017"/>
                <a:gd name="connsiteX10" fmla="*/ 732956 w 749259"/>
                <a:gd name="connsiteY10" fmla="*/ 0 h 484017"/>
                <a:gd name="connsiteX11" fmla="*/ 703352 w 749259"/>
                <a:gd name="connsiteY11" fmla="*/ 18879 h 48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9259" h="484017">
                  <a:moveTo>
                    <a:pt x="703352" y="18879"/>
                  </a:moveTo>
                  <a:cubicBezTo>
                    <a:pt x="663451" y="46766"/>
                    <a:pt x="622692" y="66931"/>
                    <a:pt x="572923" y="83235"/>
                  </a:cubicBezTo>
                  <a:cubicBezTo>
                    <a:pt x="505563" y="105545"/>
                    <a:pt x="470382" y="111981"/>
                    <a:pt x="395299" y="114555"/>
                  </a:cubicBezTo>
                  <a:cubicBezTo>
                    <a:pt x="337807" y="116271"/>
                    <a:pt x="318071" y="115413"/>
                    <a:pt x="275167" y="108119"/>
                  </a:cubicBezTo>
                  <a:cubicBezTo>
                    <a:pt x="190216" y="93531"/>
                    <a:pt x="127147" y="69505"/>
                    <a:pt x="58071" y="25314"/>
                  </a:cubicBezTo>
                  <a:cubicBezTo>
                    <a:pt x="40051" y="13729"/>
                    <a:pt x="22460" y="4290"/>
                    <a:pt x="19028" y="4290"/>
                  </a:cubicBezTo>
                  <a:cubicBezTo>
                    <a:pt x="9589" y="4290"/>
                    <a:pt x="7014" y="12871"/>
                    <a:pt x="1866" y="67789"/>
                  </a:cubicBezTo>
                  <a:cubicBezTo>
                    <a:pt x="-11863" y="210661"/>
                    <a:pt x="50777" y="342806"/>
                    <a:pt x="169622" y="424325"/>
                  </a:cubicBezTo>
                  <a:cubicBezTo>
                    <a:pt x="251569" y="480529"/>
                    <a:pt x="366124" y="498549"/>
                    <a:pt x="470382" y="471948"/>
                  </a:cubicBezTo>
                  <a:cubicBezTo>
                    <a:pt x="635563" y="429902"/>
                    <a:pt x="749260" y="281882"/>
                    <a:pt x="749260" y="108119"/>
                  </a:cubicBezTo>
                  <a:cubicBezTo>
                    <a:pt x="749260" y="57921"/>
                    <a:pt x="740250" y="0"/>
                    <a:pt x="732956" y="0"/>
                  </a:cubicBezTo>
                  <a:cubicBezTo>
                    <a:pt x="731240" y="0"/>
                    <a:pt x="717940" y="8581"/>
                    <a:pt x="703352" y="18879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ACBC7E9-4752-DEF5-00D5-4CC7C7FD1DF4}"/>
                </a:ext>
              </a:extLst>
            </p:cNvPr>
            <p:cNvSpPr/>
            <p:nvPr/>
          </p:nvSpPr>
          <p:spPr>
            <a:xfrm>
              <a:off x="9220721" y="2566057"/>
              <a:ext cx="38565" cy="396754"/>
            </a:xfrm>
            <a:custGeom>
              <a:avLst/>
              <a:gdLst>
                <a:gd name="connsiteX0" fmla="*/ 28074 w 38565"/>
                <a:gd name="connsiteY0" fmla="*/ 0 h 396754"/>
                <a:gd name="connsiteX1" fmla="*/ 0 w 38565"/>
                <a:gd name="connsiteY1" fmla="*/ 1070 h 396754"/>
                <a:gd name="connsiteX2" fmla="*/ 10512 w 38565"/>
                <a:gd name="connsiteY2" fmla="*/ 383730 h 396754"/>
                <a:gd name="connsiteX3" fmla="*/ 24702 w 38565"/>
                <a:gd name="connsiteY3" fmla="*/ 396754 h 396754"/>
                <a:gd name="connsiteX4" fmla="*/ 38566 w 38565"/>
                <a:gd name="connsiteY4" fmla="*/ 383409 h 396754"/>
                <a:gd name="connsiteX5" fmla="*/ 28105 w 38565"/>
                <a:gd name="connsiteY5" fmla="*/ 595 h 39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65" h="396754">
                  <a:moveTo>
                    <a:pt x="28074" y="0"/>
                  </a:moveTo>
                  <a:lnTo>
                    <a:pt x="0" y="1070"/>
                  </a:lnTo>
                  <a:lnTo>
                    <a:pt x="10512" y="383730"/>
                  </a:lnTo>
                  <a:cubicBezTo>
                    <a:pt x="11771" y="391796"/>
                    <a:pt x="16501" y="396138"/>
                    <a:pt x="24702" y="396754"/>
                  </a:cubicBezTo>
                  <a:cubicBezTo>
                    <a:pt x="32812" y="395998"/>
                    <a:pt x="37433" y="391550"/>
                    <a:pt x="38566" y="383409"/>
                  </a:cubicBezTo>
                  <a:lnTo>
                    <a:pt x="28105" y="595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13D4384A-C130-1E35-A5DB-B83C1A2972E9}"/>
                </a:ext>
              </a:extLst>
            </p:cNvPr>
            <p:cNvSpPr/>
            <p:nvPr/>
          </p:nvSpPr>
          <p:spPr>
            <a:xfrm>
              <a:off x="9187230" y="2881061"/>
              <a:ext cx="124576" cy="124576"/>
            </a:xfrm>
            <a:custGeom>
              <a:avLst/>
              <a:gdLst>
                <a:gd name="connsiteX0" fmla="*/ 62181 w 124576"/>
                <a:gd name="connsiteY0" fmla="*/ 0 h 124576"/>
                <a:gd name="connsiteX1" fmla="*/ 18182 w 124576"/>
                <a:gd name="connsiteY1" fmla="*/ 18301 h 124576"/>
                <a:gd name="connsiteX2" fmla="*/ 0 w 124576"/>
                <a:gd name="connsiteY2" fmla="*/ 62346 h 124576"/>
                <a:gd name="connsiteX3" fmla="*/ 18279 w 124576"/>
                <a:gd name="connsiteY3" fmla="*/ 106372 h 124576"/>
                <a:gd name="connsiteX4" fmla="*/ 62323 w 124576"/>
                <a:gd name="connsiteY4" fmla="*/ 124576 h 124576"/>
                <a:gd name="connsiteX5" fmla="*/ 106346 w 124576"/>
                <a:gd name="connsiteY5" fmla="*/ 106323 h 124576"/>
                <a:gd name="connsiteX6" fmla="*/ 124576 w 124576"/>
                <a:gd name="connsiteY6" fmla="*/ 62295 h 124576"/>
                <a:gd name="connsiteX7" fmla="*/ 106345 w 124576"/>
                <a:gd name="connsiteY7" fmla="*/ 18252 h 124576"/>
                <a:gd name="connsiteX8" fmla="*/ 62326 w 124576"/>
                <a:gd name="connsiteY8" fmla="*/ 0 h 12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76" h="124576">
                  <a:moveTo>
                    <a:pt x="62181" y="0"/>
                  </a:moveTo>
                  <a:cubicBezTo>
                    <a:pt x="45091" y="249"/>
                    <a:pt x="30425" y="6349"/>
                    <a:pt x="18182" y="18301"/>
                  </a:cubicBezTo>
                  <a:cubicBezTo>
                    <a:pt x="6286" y="30538"/>
                    <a:pt x="225" y="45219"/>
                    <a:pt x="0" y="62346"/>
                  </a:cubicBezTo>
                  <a:cubicBezTo>
                    <a:pt x="246" y="79467"/>
                    <a:pt x="6339" y="94142"/>
                    <a:pt x="18279" y="106372"/>
                  </a:cubicBezTo>
                  <a:cubicBezTo>
                    <a:pt x="30546" y="118291"/>
                    <a:pt x="45228" y="124359"/>
                    <a:pt x="62323" y="124576"/>
                  </a:cubicBezTo>
                  <a:cubicBezTo>
                    <a:pt x="79413" y="124348"/>
                    <a:pt x="94087" y="118264"/>
                    <a:pt x="106346" y="106323"/>
                  </a:cubicBezTo>
                  <a:cubicBezTo>
                    <a:pt x="118257" y="94098"/>
                    <a:pt x="124334" y="79422"/>
                    <a:pt x="124576" y="62295"/>
                  </a:cubicBezTo>
                  <a:cubicBezTo>
                    <a:pt x="124348" y="45174"/>
                    <a:pt x="118271" y="30493"/>
                    <a:pt x="106345" y="18252"/>
                  </a:cubicBezTo>
                  <a:cubicBezTo>
                    <a:pt x="94094" y="6322"/>
                    <a:pt x="79421" y="238"/>
                    <a:pt x="62326" y="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CBDE428-D0DE-394A-4C2D-8D2DD1254E02}"/>
                </a:ext>
              </a:extLst>
            </p:cNvPr>
            <p:cNvSpPr/>
            <p:nvPr/>
          </p:nvSpPr>
          <p:spPr>
            <a:xfrm>
              <a:off x="9179472" y="2903143"/>
              <a:ext cx="168140" cy="440911"/>
            </a:xfrm>
            <a:custGeom>
              <a:avLst/>
              <a:gdLst>
                <a:gd name="connsiteX0" fmla="*/ 93537 w 168140"/>
                <a:gd name="connsiteY0" fmla="*/ 0 h 440911"/>
                <a:gd name="connsiteX1" fmla="*/ 48202 w 168140"/>
                <a:gd name="connsiteY1" fmla="*/ 2941 h 440911"/>
                <a:gd name="connsiteX2" fmla="*/ 0 w 168140"/>
                <a:gd name="connsiteY2" fmla="*/ 440912 h 440911"/>
                <a:gd name="connsiteX3" fmla="*/ 131900 w 168140"/>
                <a:gd name="connsiteY3" fmla="*/ 438779 h 440911"/>
                <a:gd name="connsiteX4" fmla="*/ 168141 w 168140"/>
                <a:gd name="connsiteY4" fmla="*/ 437683 h 440911"/>
                <a:gd name="connsiteX5" fmla="*/ 93568 w 168140"/>
                <a:gd name="connsiteY5" fmla="*/ 181 h 44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140" h="440911">
                  <a:moveTo>
                    <a:pt x="93537" y="0"/>
                  </a:moveTo>
                  <a:lnTo>
                    <a:pt x="48202" y="2941"/>
                  </a:lnTo>
                  <a:lnTo>
                    <a:pt x="0" y="440912"/>
                  </a:lnTo>
                  <a:lnTo>
                    <a:pt x="131900" y="438779"/>
                  </a:lnTo>
                  <a:lnTo>
                    <a:pt x="168141" y="437683"/>
                  </a:lnTo>
                  <a:lnTo>
                    <a:pt x="93568" y="181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3FA1393-77AB-12CD-70AE-1C02996D9B2E}"/>
                </a:ext>
              </a:extLst>
            </p:cNvPr>
            <p:cNvSpPr/>
            <p:nvPr/>
          </p:nvSpPr>
          <p:spPr>
            <a:xfrm>
              <a:off x="7779985" y="3529883"/>
              <a:ext cx="1576494" cy="823180"/>
            </a:xfrm>
            <a:custGeom>
              <a:avLst/>
              <a:gdLst>
                <a:gd name="connsiteX0" fmla="*/ 475019 w 1576494"/>
                <a:gd name="connsiteY0" fmla="*/ 0 h 823180"/>
                <a:gd name="connsiteX1" fmla="*/ 475019 w 1576494"/>
                <a:gd name="connsiteY1" fmla="*/ 0 h 823180"/>
                <a:gd name="connsiteX2" fmla="*/ 232550 w 1576494"/>
                <a:gd name="connsiteY2" fmla="*/ 164234 h 823180"/>
                <a:gd name="connsiteX3" fmla="*/ 0 w 1576494"/>
                <a:gd name="connsiteY3" fmla="*/ 721657 h 823180"/>
                <a:gd name="connsiteX4" fmla="*/ 7123 w 1576494"/>
                <a:gd name="connsiteY4" fmla="*/ 823181 h 823180"/>
                <a:gd name="connsiteX5" fmla="*/ 1569619 w 1576494"/>
                <a:gd name="connsiteY5" fmla="*/ 823180 h 823180"/>
                <a:gd name="connsiteX6" fmla="*/ 1569645 w 1576494"/>
                <a:gd name="connsiteY6" fmla="*/ 823180 h 823180"/>
                <a:gd name="connsiteX7" fmla="*/ 1576494 w 1576494"/>
                <a:gd name="connsiteY7" fmla="*/ 727219 h 823180"/>
                <a:gd name="connsiteX8" fmla="*/ 1348149 w 1576494"/>
                <a:gd name="connsiteY8" fmla="*/ 168438 h 823180"/>
                <a:gd name="connsiteX9" fmla="*/ 1102511 w 1576494"/>
                <a:gd name="connsiteY9" fmla="*/ 401 h 823180"/>
                <a:gd name="connsiteX10" fmla="*/ 1102486 w 1576494"/>
                <a:gd name="connsiteY10" fmla="*/ 401 h 823180"/>
                <a:gd name="connsiteX11" fmla="*/ 786800 w 1576494"/>
                <a:gd name="connsiteY11" fmla="*/ 425764 h 823180"/>
                <a:gd name="connsiteX12" fmla="*/ 475038 w 1576494"/>
                <a:gd name="connsiteY12" fmla="*/ 0 h 82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76494" h="823180">
                  <a:moveTo>
                    <a:pt x="475019" y="0"/>
                  </a:moveTo>
                  <a:lnTo>
                    <a:pt x="475019" y="0"/>
                  </a:lnTo>
                  <a:cubicBezTo>
                    <a:pt x="387168" y="38040"/>
                    <a:pt x="306345" y="92784"/>
                    <a:pt x="232550" y="164234"/>
                  </a:cubicBezTo>
                  <a:cubicBezTo>
                    <a:pt x="80869" y="319331"/>
                    <a:pt x="3353" y="505138"/>
                    <a:pt x="0" y="721657"/>
                  </a:cubicBezTo>
                  <a:cubicBezTo>
                    <a:pt x="530" y="756312"/>
                    <a:pt x="2904" y="790153"/>
                    <a:pt x="7123" y="823181"/>
                  </a:cubicBezTo>
                  <a:lnTo>
                    <a:pt x="1569619" y="823180"/>
                  </a:lnTo>
                  <a:lnTo>
                    <a:pt x="1569645" y="823180"/>
                  </a:lnTo>
                  <a:cubicBezTo>
                    <a:pt x="1573617" y="791898"/>
                    <a:pt x="1575900" y="759910"/>
                    <a:pt x="1576494" y="727219"/>
                  </a:cubicBezTo>
                  <a:cubicBezTo>
                    <a:pt x="1574507" y="510668"/>
                    <a:pt x="1498392" y="324408"/>
                    <a:pt x="1348149" y="168438"/>
                  </a:cubicBezTo>
                  <a:cubicBezTo>
                    <a:pt x="1273052" y="95180"/>
                    <a:pt x="1191173" y="39167"/>
                    <a:pt x="1102511" y="401"/>
                  </a:cubicBezTo>
                  <a:lnTo>
                    <a:pt x="1102486" y="401"/>
                  </a:lnTo>
                  <a:lnTo>
                    <a:pt x="786800" y="425764"/>
                  </a:lnTo>
                  <a:lnTo>
                    <a:pt x="475038" y="0"/>
                  </a:ln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8BB0680-7B3D-323F-FB53-E9A9396F79DE}"/>
                </a:ext>
              </a:extLst>
            </p:cNvPr>
            <p:cNvSpPr/>
            <p:nvPr/>
          </p:nvSpPr>
          <p:spPr>
            <a:xfrm>
              <a:off x="8492427" y="3451885"/>
              <a:ext cx="153792" cy="153793"/>
            </a:xfrm>
            <a:custGeom>
              <a:avLst/>
              <a:gdLst>
                <a:gd name="connsiteX0" fmla="*/ 76969 w 153792"/>
                <a:gd name="connsiteY0" fmla="*/ 0 h 153793"/>
                <a:gd name="connsiteX1" fmla="*/ 22808 w 153792"/>
                <a:gd name="connsiteY1" fmla="*/ 22229 h 153793"/>
                <a:gd name="connsiteX2" fmla="*/ 0 w 153792"/>
                <a:gd name="connsiteY2" fmla="*/ 76606 h 153793"/>
                <a:gd name="connsiteX3" fmla="*/ 22362 w 153792"/>
                <a:gd name="connsiteY3" fmla="*/ 131120 h 153793"/>
                <a:gd name="connsiteX4" fmla="*/ 76654 w 153792"/>
                <a:gd name="connsiteY4" fmla="*/ 153794 h 153793"/>
                <a:gd name="connsiteX5" fmla="*/ 130873 w 153792"/>
                <a:gd name="connsiteY5" fmla="*/ 131677 h 153793"/>
                <a:gd name="connsiteX6" fmla="*/ 153793 w 153792"/>
                <a:gd name="connsiteY6" fmla="*/ 77338 h 153793"/>
                <a:gd name="connsiteX7" fmla="*/ 131543 w 153792"/>
                <a:gd name="connsiteY7" fmla="*/ 22786 h 153793"/>
                <a:gd name="connsiteX8" fmla="*/ 77309 w 153792"/>
                <a:gd name="connsiteY8" fmla="*/ 1 h 15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92" h="153793">
                  <a:moveTo>
                    <a:pt x="76969" y="0"/>
                  </a:moveTo>
                  <a:cubicBezTo>
                    <a:pt x="55712" y="390"/>
                    <a:pt x="37658" y="7800"/>
                    <a:pt x="22808" y="22229"/>
                  </a:cubicBezTo>
                  <a:cubicBezTo>
                    <a:pt x="7963" y="37367"/>
                    <a:pt x="360" y="55493"/>
                    <a:pt x="0" y="76606"/>
                  </a:cubicBezTo>
                  <a:cubicBezTo>
                    <a:pt x="217" y="97725"/>
                    <a:pt x="7671" y="115897"/>
                    <a:pt x="22362" y="131120"/>
                  </a:cubicBezTo>
                  <a:cubicBezTo>
                    <a:pt x="37392" y="145848"/>
                    <a:pt x="55489" y="153406"/>
                    <a:pt x="76654" y="153794"/>
                  </a:cubicBezTo>
                  <a:cubicBezTo>
                    <a:pt x="97914" y="153451"/>
                    <a:pt x="115987" y="146079"/>
                    <a:pt x="130873" y="131677"/>
                  </a:cubicBezTo>
                  <a:cubicBezTo>
                    <a:pt x="145752" y="116564"/>
                    <a:pt x="153393" y="98451"/>
                    <a:pt x="153793" y="77338"/>
                  </a:cubicBezTo>
                  <a:cubicBezTo>
                    <a:pt x="153615" y="56218"/>
                    <a:pt x="146198" y="38035"/>
                    <a:pt x="131543" y="22786"/>
                  </a:cubicBezTo>
                  <a:cubicBezTo>
                    <a:pt x="116550" y="8032"/>
                    <a:pt x="98472" y="437"/>
                    <a:pt x="77309" y="1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80617CB-7C2D-7D4C-6E76-F2E3BEB77070}"/>
                </a:ext>
              </a:extLst>
            </p:cNvPr>
            <p:cNvSpPr/>
            <p:nvPr/>
          </p:nvSpPr>
          <p:spPr>
            <a:xfrm>
              <a:off x="8420474" y="3566916"/>
              <a:ext cx="336429" cy="614497"/>
            </a:xfrm>
            <a:custGeom>
              <a:avLst/>
              <a:gdLst>
                <a:gd name="connsiteX0" fmla="*/ 195080 w 336429"/>
                <a:gd name="connsiteY0" fmla="*/ 0 h 614497"/>
                <a:gd name="connsiteX1" fmla="*/ 111963 w 336429"/>
                <a:gd name="connsiteY1" fmla="*/ 22546 h 614497"/>
                <a:gd name="connsiteX2" fmla="*/ 0 w 336429"/>
                <a:gd name="connsiteY2" fmla="*/ 385165 h 614497"/>
                <a:gd name="connsiteX3" fmla="*/ 196780 w 336429"/>
                <a:gd name="connsiteY3" fmla="*/ 614498 h 614497"/>
                <a:gd name="connsiteX4" fmla="*/ 336429 w 336429"/>
                <a:gd name="connsiteY4" fmla="*/ 445827 h 614497"/>
                <a:gd name="connsiteX5" fmla="*/ 195408 w 336429"/>
                <a:gd name="connsiteY5" fmla="*/ 1036 h 61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429" h="614497">
                  <a:moveTo>
                    <a:pt x="195080" y="0"/>
                  </a:moveTo>
                  <a:lnTo>
                    <a:pt x="111963" y="22546"/>
                  </a:lnTo>
                  <a:lnTo>
                    <a:pt x="0" y="385165"/>
                  </a:lnTo>
                  <a:lnTo>
                    <a:pt x="196780" y="614498"/>
                  </a:lnTo>
                  <a:lnTo>
                    <a:pt x="336429" y="445827"/>
                  </a:lnTo>
                  <a:lnTo>
                    <a:pt x="195408" y="1036"/>
                  </a:ln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" name="图形 142">
            <a:extLst>
              <a:ext uri="{FF2B5EF4-FFF2-40B4-BE49-F238E27FC236}">
                <a16:creationId xmlns:a16="http://schemas.microsoft.com/office/drawing/2014/main" id="{341F29D7-AF45-61B7-2921-8713E8A7AF6E}"/>
              </a:ext>
            </a:extLst>
          </p:cNvPr>
          <p:cNvGrpSpPr/>
          <p:nvPr/>
        </p:nvGrpSpPr>
        <p:grpSpPr>
          <a:xfrm>
            <a:off x="1290444" y="3429000"/>
            <a:ext cx="2610903" cy="2464398"/>
            <a:chOff x="5923495" y="3268101"/>
            <a:chExt cx="366583" cy="346013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B50B5D5-A729-0A0A-BC10-5C89FD1AE8BB}"/>
                </a:ext>
              </a:extLst>
            </p:cNvPr>
            <p:cNvSpPr/>
            <p:nvPr/>
          </p:nvSpPr>
          <p:spPr>
            <a:xfrm>
              <a:off x="5923656" y="3290291"/>
              <a:ext cx="366422" cy="323823"/>
            </a:xfrm>
            <a:custGeom>
              <a:avLst/>
              <a:gdLst>
                <a:gd name="connsiteX0" fmla="*/ 56853 w 366422"/>
                <a:gd name="connsiteY0" fmla="*/ 1 h 323823"/>
                <a:gd name="connsiteX1" fmla="*/ 0 w 366422"/>
                <a:gd name="connsiteY1" fmla="*/ 69653 h 323823"/>
                <a:gd name="connsiteX2" fmla="*/ 118472 w 366422"/>
                <a:gd name="connsiteY2" fmla="*/ 173237 h 323823"/>
                <a:gd name="connsiteX3" fmla="*/ 53881 w 366422"/>
                <a:gd name="connsiteY3" fmla="*/ 232471 h 323823"/>
                <a:gd name="connsiteX4" fmla="*/ 83944 w 366422"/>
                <a:gd name="connsiteY4" fmla="*/ 228006 h 323823"/>
                <a:gd name="connsiteX5" fmla="*/ 76502 w 366422"/>
                <a:gd name="connsiteY5" fmla="*/ 266106 h 323823"/>
                <a:gd name="connsiteX6" fmla="*/ 143177 w 366422"/>
                <a:gd name="connsiteY6" fmla="*/ 208361 h 323823"/>
                <a:gd name="connsiteX7" fmla="*/ 234558 w 366422"/>
                <a:gd name="connsiteY7" fmla="*/ 321470 h 323823"/>
                <a:gd name="connsiteX8" fmla="*/ 366422 w 366422"/>
                <a:gd name="connsiteY8" fmla="*/ 255689 h 323823"/>
                <a:gd name="connsiteX9" fmla="*/ 235158 w 366422"/>
                <a:gd name="connsiteY9" fmla="*/ 147342 h 323823"/>
                <a:gd name="connsiteX10" fmla="*/ 242005 w 366422"/>
                <a:gd name="connsiteY10" fmla="*/ 139603 h 323823"/>
                <a:gd name="connsiteX11" fmla="*/ 299803 w 366422"/>
                <a:gd name="connsiteY11" fmla="*/ 93631 h 323823"/>
                <a:gd name="connsiteX12" fmla="*/ 265222 w 366422"/>
                <a:gd name="connsiteY12" fmla="*/ 102098 h 323823"/>
                <a:gd name="connsiteX13" fmla="*/ 276533 w 366422"/>
                <a:gd name="connsiteY13" fmla="*/ 65189 h 323823"/>
                <a:gd name="connsiteX14" fmla="*/ 242005 w 366422"/>
                <a:gd name="connsiteY14" fmla="*/ 108647 h 323823"/>
                <a:gd name="connsiteX15" fmla="*/ 232480 w 366422"/>
                <a:gd name="connsiteY15" fmla="*/ 144961 h 323823"/>
                <a:gd name="connsiteX16" fmla="*/ 56858 w 366422"/>
                <a:gd name="connsiteY16" fmla="*/ 0 h 3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6422" h="323823">
                  <a:moveTo>
                    <a:pt x="56853" y="1"/>
                  </a:moveTo>
                  <a:lnTo>
                    <a:pt x="0" y="69653"/>
                  </a:lnTo>
                  <a:cubicBezTo>
                    <a:pt x="48171" y="103043"/>
                    <a:pt x="86259" y="137852"/>
                    <a:pt x="118472" y="173237"/>
                  </a:cubicBezTo>
                  <a:cubicBezTo>
                    <a:pt x="98578" y="200932"/>
                    <a:pt x="75562" y="213709"/>
                    <a:pt x="53881" y="232471"/>
                  </a:cubicBezTo>
                  <a:lnTo>
                    <a:pt x="83944" y="228006"/>
                  </a:lnTo>
                  <a:lnTo>
                    <a:pt x="76502" y="266106"/>
                  </a:lnTo>
                  <a:cubicBezTo>
                    <a:pt x="118315" y="243122"/>
                    <a:pt x="135183" y="228348"/>
                    <a:pt x="143177" y="208361"/>
                  </a:cubicBezTo>
                  <a:cubicBezTo>
                    <a:pt x="172205" y="223009"/>
                    <a:pt x="195333" y="286743"/>
                    <a:pt x="234558" y="321470"/>
                  </a:cubicBezTo>
                  <a:cubicBezTo>
                    <a:pt x="290522" y="335461"/>
                    <a:pt x="344934" y="283669"/>
                    <a:pt x="366422" y="255689"/>
                  </a:cubicBezTo>
                  <a:lnTo>
                    <a:pt x="235158" y="147342"/>
                  </a:lnTo>
                  <a:lnTo>
                    <a:pt x="242005" y="139603"/>
                  </a:lnTo>
                  <a:cubicBezTo>
                    <a:pt x="269516" y="128776"/>
                    <a:pt x="280537" y="117815"/>
                    <a:pt x="299803" y="93631"/>
                  </a:cubicBezTo>
                  <a:lnTo>
                    <a:pt x="265222" y="102098"/>
                  </a:lnTo>
                  <a:lnTo>
                    <a:pt x="276533" y="65189"/>
                  </a:lnTo>
                  <a:lnTo>
                    <a:pt x="242005" y="108647"/>
                  </a:lnTo>
                  <a:lnTo>
                    <a:pt x="232480" y="144961"/>
                  </a:lnTo>
                  <a:lnTo>
                    <a:pt x="56858" y="0"/>
                  </a:lnTo>
                  <a:close/>
                </a:path>
              </a:pathLst>
            </a:custGeom>
            <a:solidFill>
              <a:srgbClr val="000000">
                <a:alpha val="7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21F664D-0B62-EBB6-7F99-09AE32B15C1D}"/>
                </a:ext>
              </a:extLst>
            </p:cNvPr>
            <p:cNvSpPr/>
            <p:nvPr/>
          </p:nvSpPr>
          <p:spPr>
            <a:xfrm>
              <a:off x="6119565" y="3339047"/>
              <a:ext cx="101750" cy="99477"/>
            </a:xfrm>
            <a:custGeom>
              <a:avLst/>
              <a:gdLst>
                <a:gd name="connsiteX0" fmla="*/ 29917 w 101750"/>
                <a:gd name="connsiteY0" fmla="*/ 98473 h 99477"/>
                <a:gd name="connsiteX1" fmla="*/ 101751 w 101750"/>
                <a:gd name="connsiteY1" fmla="*/ 28886 h 99477"/>
                <a:gd name="connsiteX2" fmla="*/ 72168 w 101750"/>
                <a:gd name="connsiteY2" fmla="*/ 44318 h 99477"/>
                <a:gd name="connsiteX3" fmla="*/ 75281 w 101750"/>
                <a:gd name="connsiteY3" fmla="*/ -1004 h 99477"/>
                <a:gd name="connsiteX4" fmla="*/ 0 w 101750"/>
                <a:gd name="connsiteY4" fmla="*/ 73579 h 99477"/>
                <a:gd name="connsiteX5" fmla="*/ 29917 w 101750"/>
                <a:gd name="connsiteY5" fmla="*/ 98473 h 9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750" h="99477">
                  <a:moveTo>
                    <a:pt x="29917" y="98473"/>
                  </a:moveTo>
                  <a:cubicBezTo>
                    <a:pt x="70286" y="81848"/>
                    <a:pt x="95054" y="58980"/>
                    <a:pt x="101751" y="28886"/>
                  </a:cubicBezTo>
                  <a:lnTo>
                    <a:pt x="72168" y="44318"/>
                  </a:lnTo>
                  <a:lnTo>
                    <a:pt x="75281" y="-1004"/>
                  </a:lnTo>
                  <a:cubicBezTo>
                    <a:pt x="56247" y="46582"/>
                    <a:pt x="27710" y="58533"/>
                    <a:pt x="0" y="73579"/>
                  </a:cubicBezTo>
                  <a:lnTo>
                    <a:pt x="29917" y="98473"/>
                  </a:lnTo>
                  <a:close/>
                </a:path>
              </a:pathLst>
            </a:custGeom>
            <a:gradFill>
              <a:gsLst>
                <a:gs pos="0">
                  <a:srgbClr val="BD0000"/>
                </a:gs>
                <a:gs pos="50000">
                  <a:srgbClr val="DE0404"/>
                </a:gs>
                <a:gs pos="100000">
                  <a:srgbClr val="FF0909"/>
                </a:gs>
              </a:gsLst>
              <a:lin ang="176746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CF208CE-E82A-340E-665A-E7A50EC99921}"/>
                </a:ext>
              </a:extLst>
            </p:cNvPr>
            <p:cNvSpPr/>
            <p:nvPr/>
          </p:nvSpPr>
          <p:spPr>
            <a:xfrm>
              <a:off x="5969273" y="3451860"/>
              <a:ext cx="101027" cy="100185"/>
            </a:xfrm>
            <a:custGeom>
              <a:avLst/>
              <a:gdLst>
                <a:gd name="connsiteX0" fmla="*/ 70719 w 101027"/>
                <a:gd name="connsiteY0" fmla="*/ -1004 h 100185"/>
                <a:gd name="connsiteX1" fmla="*/ 0 w 101027"/>
                <a:gd name="connsiteY1" fmla="*/ 69715 h 100185"/>
                <a:gd name="connsiteX2" fmla="*/ 39569 w 101027"/>
                <a:gd name="connsiteY2" fmla="*/ 62137 h 100185"/>
                <a:gd name="connsiteX3" fmla="*/ 26941 w 101027"/>
                <a:gd name="connsiteY3" fmla="*/ 99181 h 100185"/>
                <a:gd name="connsiteX4" fmla="*/ 101028 w 101027"/>
                <a:gd name="connsiteY4" fmla="*/ 23409 h 100185"/>
                <a:gd name="connsiteX5" fmla="*/ 70719 w 101027"/>
                <a:gd name="connsiteY5" fmla="*/ -1004 h 10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27" h="100185">
                  <a:moveTo>
                    <a:pt x="70719" y="-1004"/>
                  </a:moveTo>
                  <a:cubicBezTo>
                    <a:pt x="60830" y="39672"/>
                    <a:pt x="26309" y="49560"/>
                    <a:pt x="0" y="69715"/>
                  </a:cubicBezTo>
                  <a:lnTo>
                    <a:pt x="39569" y="62137"/>
                  </a:lnTo>
                  <a:lnTo>
                    <a:pt x="26941" y="99181"/>
                  </a:lnTo>
                  <a:cubicBezTo>
                    <a:pt x="61645" y="80853"/>
                    <a:pt x="94940" y="61550"/>
                    <a:pt x="101028" y="23409"/>
                  </a:cubicBezTo>
                  <a:lnTo>
                    <a:pt x="70719" y="-1004"/>
                  </a:lnTo>
                  <a:close/>
                </a:path>
              </a:pathLst>
            </a:custGeom>
            <a:gradFill>
              <a:gsLst>
                <a:gs pos="0">
                  <a:srgbClr val="BD0000"/>
                </a:gs>
                <a:gs pos="50000">
                  <a:srgbClr val="DE0404"/>
                </a:gs>
                <a:gs pos="100000">
                  <a:srgbClr val="FF0909"/>
                </a:gs>
              </a:gsLst>
              <a:lin ang="177311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C92A7FE-9A9A-BCB4-61D2-77DED47221AB}"/>
                </a:ext>
              </a:extLst>
            </p:cNvPr>
            <p:cNvSpPr/>
            <p:nvPr/>
          </p:nvSpPr>
          <p:spPr>
            <a:xfrm>
              <a:off x="6086475" y="3443287"/>
              <a:ext cx="202694" cy="165644"/>
            </a:xfrm>
            <a:custGeom>
              <a:avLst/>
              <a:gdLst>
                <a:gd name="connsiteX0" fmla="*/ 66675 w 202694"/>
                <a:gd name="connsiteY0" fmla="*/ 160921 h 165644"/>
                <a:gd name="connsiteX1" fmla="*/ 200025 w 202694"/>
                <a:gd name="connsiteY1" fmla="*/ 56146 h 165644"/>
                <a:gd name="connsiteX2" fmla="*/ 85725 w 202694"/>
                <a:gd name="connsiteY2" fmla="*/ -1004 h 165644"/>
                <a:gd name="connsiteX3" fmla="*/ 0 w 202694"/>
                <a:gd name="connsiteY3" fmla="*/ 65671 h 165644"/>
                <a:gd name="connsiteX4" fmla="*/ 66675 w 202694"/>
                <a:gd name="connsiteY4" fmla="*/ 160921 h 16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94" h="165644">
                  <a:moveTo>
                    <a:pt x="66675" y="160921"/>
                  </a:moveTo>
                  <a:cubicBezTo>
                    <a:pt x="113401" y="179951"/>
                    <a:pt x="220951" y="123062"/>
                    <a:pt x="200025" y="56146"/>
                  </a:cubicBezTo>
                  <a:lnTo>
                    <a:pt x="85725" y="-1004"/>
                  </a:lnTo>
                  <a:lnTo>
                    <a:pt x="0" y="65671"/>
                  </a:lnTo>
                  <a:lnTo>
                    <a:pt x="66675" y="160921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72041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9BABE12-7A16-7762-CEF4-D426A82B7D58}"/>
                </a:ext>
              </a:extLst>
            </p:cNvPr>
            <p:cNvSpPr/>
            <p:nvPr/>
          </p:nvSpPr>
          <p:spPr>
            <a:xfrm>
              <a:off x="6105525" y="3471862"/>
              <a:ext cx="180975" cy="123825"/>
            </a:xfrm>
            <a:custGeom>
              <a:avLst/>
              <a:gdLst>
                <a:gd name="connsiteX0" fmla="*/ 180975 w 180975"/>
                <a:gd name="connsiteY0" fmla="*/ 46621 h 123825"/>
                <a:gd name="connsiteX1" fmla="*/ 66675 w 180975"/>
                <a:gd name="connsiteY1" fmla="*/ 122821 h 123825"/>
                <a:gd name="connsiteX2" fmla="*/ 0 w 180975"/>
                <a:gd name="connsiteY2" fmla="*/ 46621 h 123825"/>
                <a:gd name="connsiteX3" fmla="*/ 66675 w 180975"/>
                <a:gd name="connsiteY3" fmla="*/ -1004 h 123825"/>
                <a:gd name="connsiteX4" fmla="*/ 180975 w 180975"/>
                <a:gd name="connsiteY4" fmla="*/ 4662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6621"/>
                  </a:moveTo>
                  <a:cubicBezTo>
                    <a:pt x="161925" y="84721"/>
                    <a:pt x="142875" y="113296"/>
                    <a:pt x="66675" y="122821"/>
                  </a:cubicBezTo>
                  <a:lnTo>
                    <a:pt x="0" y="46621"/>
                  </a:lnTo>
                  <a:lnTo>
                    <a:pt x="66675" y="-1004"/>
                  </a:lnTo>
                  <a:lnTo>
                    <a:pt x="180975" y="46621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5C99815-20D5-BD7D-6110-AE90C39B4D79}"/>
                </a:ext>
              </a:extLst>
            </p:cNvPr>
            <p:cNvSpPr/>
            <p:nvPr/>
          </p:nvSpPr>
          <p:spPr>
            <a:xfrm>
              <a:off x="6105525" y="3471862"/>
              <a:ext cx="180975" cy="123825"/>
            </a:xfrm>
            <a:custGeom>
              <a:avLst/>
              <a:gdLst>
                <a:gd name="connsiteX0" fmla="*/ 180975 w 180975"/>
                <a:gd name="connsiteY0" fmla="*/ 46621 h 123825"/>
                <a:gd name="connsiteX1" fmla="*/ 66675 w 180975"/>
                <a:gd name="connsiteY1" fmla="*/ 122821 h 123825"/>
                <a:gd name="connsiteX2" fmla="*/ 0 w 180975"/>
                <a:gd name="connsiteY2" fmla="*/ 46621 h 123825"/>
                <a:gd name="connsiteX3" fmla="*/ 66675 w 180975"/>
                <a:gd name="connsiteY3" fmla="*/ -1004 h 123825"/>
                <a:gd name="connsiteX4" fmla="*/ 180975 w 180975"/>
                <a:gd name="connsiteY4" fmla="*/ 4662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23825">
                  <a:moveTo>
                    <a:pt x="180975" y="46621"/>
                  </a:moveTo>
                  <a:cubicBezTo>
                    <a:pt x="161925" y="84721"/>
                    <a:pt x="142875" y="113296"/>
                    <a:pt x="66675" y="122821"/>
                  </a:cubicBezTo>
                  <a:lnTo>
                    <a:pt x="0" y="46621"/>
                  </a:lnTo>
                  <a:lnTo>
                    <a:pt x="66675" y="-1004"/>
                  </a:lnTo>
                  <a:lnTo>
                    <a:pt x="180975" y="46621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732032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CA85156-1E86-94C4-DDAE-2C542A7F5921}"/>
                </a:ext>
              </a:extLst>
            </p:cNvPr>
            <p:cNvSpPr/>
            <p:nvPr/>
          </p:nvSpPr>
          <p:spPr>
            <a:xfrm>
              <a:off x="6115050" y="3500437"/>
              <a:ext cx="105445" cy="95250"/>
            </a:xfrm>
            <a:custGeom>
              <a:avLst/>
              <a:gdLst>
                <a:gd name="connsiteX0" fmla="*/ 57150 w 105445"/>
                <a:gd name="connsiteY0" fmla="*/ 94246 h 95250"/>
                <a:gd name="connsiteX1" fmla="*/ 104775 w 105445"/>
                <a:gd name="connsiteY1" fmla="*/ 46621 h 95250"/>
                <a:gd name="connsiteX2" fmla="*/ 28575 w 105445"/>
                <a:gd name="connsiteY2" fmla="*/ -1004 h 95250"/>
                <a:gd name="connsiteX3" fmla="*/ 0 w 105445"/>
                <a:gd name="connsiteY3" fmla="*/ 27571 h 95250"/>
                <a:gd name="connsiteX4" fmla="*/ 57150 w 105445"/>
                <a:gd name="connsiteY4" fmla="*/ 9424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4246"/>
                  </a:moveTo>
                  <a:cubicBezTo>
                    <a:pt x="57150" y="75196"/>
                    <a:pt x="76200" y="56146"/>
                    <a:pt x="104775" y="46621"/>
                  </a:cubicBezTo>
                  <a:cubicBezTo>
                    <a:pt x="113811" y="43608"/>
                    <a:pt x="28575" y="-1004"/>
                    <a:pt x="28575" y="-1004"/>
                  </a:cubicBezTo>
                  <a:lnTo>
                    <a:pt x="0" y="27571"/>
                  </a:lnTo>
                  <a:lnTo>
                    <a:pt x="57150" y="94246"/>
                  </a:ln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A9E61F70-0DE1-3FA8-06AB-A593591CA882}"/>
                </a:ext>
              </a:extLst>
            </p:cNvPr>
            <p:cNvSpPr/>
            <p:nvPr/>
          </p:nvSpPr>
          <p:spPr>
            <a:xfrm>
              <a:off x="6115050" y="3500437"/>
              <a:ext cx="105445" cy="95250"/>
            </a:xfrm>
            <a:custGeom>
              <a:avLst/>
              <a:gdLst>
                <a:gd name="connsiteX0" fmla="*/ 57150 w 105445"/>
                <a:gd name="connsiteY0" fmla="*/ 94246 h 95250"/>
                <a:gd name="connsiteX1" fmla="*/ 104775 w 105445"/>
                <a:gd name="connsiteY1" fmla="*/ 46621 h 95250"/>
                <a:gd name="connsiteX2" fmla="*/ 28575 w 105445"/>
                <a:gd name="connsiteY2" fmla="*/ -1004 h 95250"/>
                <a:gd name="connsiteX3" fmla="*/ 0 w 105445"/>
                <a:gd name="connsiteY3" fmla="*/ 27571 h 95250"/>
                <a:gd name="connsiteX4" fmla="*/ 57150 w 105445"/>
                <a:gd name="connsiteY4" fmla="*/ 9424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45" h="95250">
                  <a:moveTo>
                    <a:pt x="57150" y="94246"/>
                  </a:moveTo>
                  <a:cubicBezTo>
                    <a:pt x="57150" y="75196"/>
                    <a:pt x="76200" y="56146"/>
                    <a:pt x="104775" y="46621"/>
                  </a:cubicBezTo>
                  <a:cubicBezTo>
                    <a:pt x="113811" y="43608"/>
                    <a:pt x="28575" y="-1004"/>
                    <a:pt x="28575" y="-1004"/>
                  </a:cubicBezTo>
                  <a:lnTo>
                    <a:pt x="0" y="27571"/>
                  </a:lnTo>
                  <a:lnTo>
                    <a:pt x="57150" y="94246"/>
                  </a:ln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202919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041EEE9-7BFC-E59D-EBC6-DE02D601D6A2}"/>
                </a:ext>
              </a:extLst>
            </p:cNvPr>
            <p:cNvSpPr/>
            <p:nvPr/>
          </p:nvSpPr>
          <p:spPr>
            <a:xfrm>
              <a:off x="5923495" y="3277440"/>
              <a:ext cx="363007" cy="327349"/>
            </a:xfrm>
            <a:custGeom>
              <a:avLst/>
              <a:gdLst>
                <a:gd name="connsiteX0" fmla="*/ 79350 w 363007"/>
                <a:gd name="connsiteY0" fmla="*/ 60 h 327349"/>
                <a:gd name="connsiteX1" fmla="*/ 1057 w 363007"/>
                <a:gd name="connsiteY1" fmla="*/ 78695 h 327349"/>
                <a:gd name="connsiteX2" fmla="*/ 229657 w 363007"/>
                <a:gd name="connsiteY2" fmla="*/ 326345 h 327349"/>
                <a:gd name="connsiteX3" fmla="*/ 363007 w 363007"/>
                <a:gd name="connsiteY3" fmla="*/ 240620 h 327349"/>
                <a:gd name="connsiteX4" fmla="*/ 79353 w 363007"/>
                <a:gd name="connsiteY4" fmla="*/ 57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60"/>
                  </a:moveTo>
                  <a:cubicBezTo>
                    <a:pt x="48682" y="-7030"/>
                    <a:pt x="-8468" y="21545"/>
                    <a:pt x="1057" y="78695"/>
                  </a:cubicBezTo>
                  <a:cubicBezTo>
                    <a:pt x="115729" y="155363"/>
                    <a:pt x="166907" y="239048"/>
                    <a:pt x="229657" y="326345"/>
                  </a:cubicBezTo>
                  <a:cubicBezTo>
                    <a:pt x="229657" y="288245"/>
                    <a:pt x="296332" y="231095"/>
                    <a:pt x="363007" y="240620"/>
                  </a:cubicBezTo>
                  <a:cubicBezTo>
                    <a:pt x="258232" y="173945"/>
                    <a:pt x="121901" y="85382"/>
                    <a:pt x="79353" y="57"/>
                  </a:cubicBezTo>
                  <a:close/>
                </a:path>
              </a:pathLst>
            </a:custGeom>
            <a:solidFill>
              <a:srgbClr val="000000">
                <a:alpha val="5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6AE6C9E-269F-A9F8-D47B-768D890CA660}"/>
                </a:ext>
              </a:extLst>
            </p:cNvPr>
            <p:cNvSpPr/>
            <p:nvPr/>
          </p:nvSpPr>
          <p:spPr>
            <a:xfrm>
              <a:off x="5923495" y="3277440"/>
              <a:ext cx="363007" cy="327349"/>
            </a:xfrm>
            <a:custGeom>
              <a:avLst/>
              <a:gdLst>
                <a:gd name="connsiteX0" fmla="*/ 79350 w 363007"/>
                <a:gd name="connsiteY0" fmla="*/ 60 h 327349"/>
                <a:gd name="connsiteX1" fmla="*/ 1057 w 363007"/>
                <a:gd name="connsiteY1" fmla="*/ 78695 h 327349"/>
                <a:gd name="connsiteX2" fmla="*/ 229657 w 363007"/>
                <a:gd name="connsiteY2" fmla="*/ 326345 h 327349"/>
                <a:gd name="connsiteX3" fmla="*/ 363007 w 363007"/>
                <a:gd name="connsiteY3" fmla="*/ 240620 h 327349"/>
                <a:gd name="connsiteX4" fmla="*/ 79353 w 363007"/>
                <a:gd name="connsiteY4" fmla="*/ 57 h 3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7" h="327349">
                  <a:moveTo>
                    <a:pt x="79350" y="60"/>
                  </a:moveTo>
                  <a:cubicBezTo>
                    <a:pt x="48682" y="-7030"/>
                    <a:pt x="-8468" y="21545"/>
                    <a:pt x="1057" y="78695"/>
                  </a:cubicBezTo>
                  <a:cubicBezTo>
                    <a:pt x="115729" y="155363"/>
                    <a:pt x="166907" y="239048"/>
                    <a:pt x="229657" y="326345"/>
                  </a:cubicBezTo>
                  <a:cubicBezTo>
                    <a:pt x="229657" y="288245"/>
                    <a:pt x="296332" y="231095"/>
                    <a:pt x="363007" y="240620"/>
                  </a:cubicBezTo>
                  <a:cubicBezTo>
                    <a:pt x="258232" y="173945"/>
                    <a:pt x="121901" y="85382"/>
                    <a:pt x="79353" y="57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22140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5B1D392-F90B-F034-4272-5E6CF8477094}"/>
                </a:ext>
              </a:extLst>
            </p:cNvPr>
            <p:cNvSpPr/>
            <p:nvPr/>
          </p:nvSpPr>
          <p:spPr>
            <a:xfrm>
              <a:off x="5943600" y="3268101"/>
              <a:ext cx="342900" cy="251386"/>
            </a:xfrm>
            <a:custGeom>
              <a:avLst/>
              <a:gdLst>
                <a:gd name="connsiteX0" fmla="*/ 57150 w 342900"/>
                <a:gd name="connsiteY0" fmla="*/ 2732 h 251386"/>
                <a:gd name="connsiteX1" fmla="*/ 0 w 342900"/>
                <a:gd name="connsiteY1" fmla="*/ 21782 h 251386"/>
                <a:gd name="connsiteX2" fmla="*/ 247650 w 342900"/>
                <a:gd name="connsiteY2" fmla="*/ 250382 h 251386"/>
                <a:gd name="connsiteX3" fmla="*/ 342900 w 342900"/>
                <a:gd name="connsiteY3" fmla="*/ 231332 h 251386"/>
                <a:gd name="connsiteX4" fmla="*/ 57150 w 342900"/>
                <a:gd name="connsiteY4" fmla="*/ 2732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2732"/>
                  </a:moveTo>
                  <a:cubicBezTo>
                    <a:pt x="38100" y="-6793"/>
                    <a:pt x="9525" y="2732"/>
                    <a:pt x="0" y="21782"/>
                  </a:cubicBezTo>
                  <a:lnTo>
                    <a:pt x="247650" y="250382"/>
                  </a:lnTo>
                  <a:cubicBezTo>
                    <a:pt x="285750" y="221807"/>
                    <a:pt x="314325" y="221807"/>
                    <a:pt x="342900" y="231332"/>
                  </a:cubicBezTo>
                  <a:cubicBezTo>
                    <a:pt x="242878" y="178954"/>
                    <a:pt x="131226" y="108479"/>
                    <a:pt x="57150" y="2732"/>
                  </a:cubicBez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74404DD-AE99-0B9B-D186-2CE6E7BFE1F2}"/>
                </a:ext>
              </a:extLst>
            </p:cNvPr>
            <p:cNvSpPr/>
            <p:nvPr/>
          </p:nvSpPr>
          <p:spPr>
            <a:xfrm>
              <a:off x="5943600" y="3268101"/>
              <a:ext cx="342900" cy="251386"/>
            </a:xfrm>
            <a:custGeom>
              <a:avLst/>
              <a:gdLst>
                <a:gd name="connsiteX0" fmla="*/ 57150 w 342900"/>
                <a:gd name="connsiteY0" fmla="*/ 2732 h 251386"/>
                <a:gd name="connsiteX1" fmla="*/ 0 w 342900"/>
                <a:gd name="connsiteY1" fmla="*/ 21782 h 251386"/>
                <a:gd name="connsiteX2" fmla="*/ 247650 w 342900"/>
                <a:gd name="connsiteY2" fmla="*/ 250382 h 251386"/>
                <a:gd name="connsiteX3" fmla="*/ 342900 w 342900"/>
                <a:gd name="connsiteY3" fmla="*/ 231332 h 251386"/>
                <a:gd name="connsiteX4" fmla="*/ 57150 w 342900"/>
                <a:gd name="connsiteY4" fmla="*/ 2732 h 25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251386">
                  <a:moveTo>
                    <a:pt x="57150" y="2732"/>
                  </a:moveTo>
                  <a:cubicBezTo>
                    <a:pt x="38100" y="-6793"/>
                    <a:pt x="9525" y="2732"/>
                    <a:pt x="0" y="21782"/>
                  </a:cubicBezTo>
                  <a:lnTo>
                    <a:pt x="247650" y="250382"/>
                  </a:lnTo>
                  <a:cubicBezTo>
                    <a:pt x="285750" y="221807"/>
                    <a:pt x="314325" y="221807"/>
                    <a:pt x="342900" y="231332"/>
                  </a:cubicBezTo>
                  <a:cubicBezTo>
                    <a:pt x="242878" y="178954"/>
                    <a:pt x="131226" y="108479"/>
                    <a:pt x="57150" y="2732"/>
                  </a:cubicBezTo>
                  <a:close/>
                </a:path>
              </a:pathLst>
            </a:custGeom>
            <a:gradFill>
              <a:gsLst>
                <a:gs pos="0">
                  <a:srgbClr val="F4E9B0"/>
                </a:gs>
                <a:gs pos="50000">
                  <a:srgbClr val="F9F2CA"/>
                </a:gs>
                <a:gs pos="100000">
                  <a:srgbClr val="FFFBE5"/>
                </a:gs>
              </a:gsLst>
              <a:lin ang="1851958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942264E-B7CC-4DB9-EE40-DBA95CDAB0F5}"/>
                </a:ext>
              </a:extLst>
            </p:cNvPr>
            <p:cNvSpPr/>
            <p:nvPr/>
          </p:nvSpPr>
          <p:spPr>
            <a:xfrm>
              <a:off x="6027361" y="3377220"/>
              <a:ext cx="113657" cy="102711"/>
            </a:xfrm>
            <a:custGeom>
              <a:avLst/>
              <a:gdLst>
                <a:gd name="connsiteX0" fmla="*/ 1 w 113657"/>
                <a:gd name="connsiteY0" fmla="*/ 68873 h 102711"/>
                <a:gd name="connsiteX1" fmla="*/ 28625 w 113657"/>
                <a:gd name="connsiteY1" fmla="*/ 101707 h 102711"/>
                <a:gd name="connsiteX2" fmla="*/ 113657 w 113657"/>
                <a:gd name="connsiteY2" fmla="*/ 25936 h 102711"/>
                <a:gd name="connsiteX3" fmla="*/ 75771 w 113657"/>
                <a:gd name="connsiteY3" fmla="*/ -1004 h 102711"/>
                <a:gd name="connsiteX4" fmla="*/ 0 w 113657"/>
                <a:gd name="connsiteY4" fmla="*/ 68873 h 10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57" h="102711">
                  <a:moveTo>
                    <a:pt x="1" y="68873"/>
                  </a:moveTo>
                  <a:cubicBezTo>
                    <a:pt x="13985" y="82905"/>
                    <a:pt x="16745" y="87676"/>
                    <a:pt x="28625" y="101707"/>
                  </a:cubicBezTo>
                  <a:cubicBezTo>
                    <a:pt x="47076" y="74568"/>
                    <a:pt x="56069" y="39608"/>
                    <a:pt x="113657" y="25936"/>
                  </a:cubicBezTo>
                  <a:cubicBezTo>
                    <a:pt x="97320" y="13869"/>
                    <a:pt x="89881" y="11063"/>
                    <a:pt x="75771" y="-1004"/>
                  </a:cubicBezTo>
                  <a:cubicBezTo>
                    <a:pt x="39109" y="8031"/>
                    <a:pt x="19039" y="37807"/>
                    <a:pt x="0" y="68873"/>
                  </a:cubicBezTo>
                  <a:close/>
                </a:path>
              </a:pathLst>
            </a:custGeom>
            <a:gradFill>
              <a:gsLst>
                <a:gs pos="0">
                  <a:srgbClr val="BD0000"/>
                </a:gs>
                <a:gs pos="50000">
                  <a:srgbClr val="DE0404"/>
                </a:gs>
                <a:gs pos="100000">
                  <a:srgbClr val="FF0909"/>
                </a:gs>
              </a:gsLst>
              <a:lin ang="1921116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BA2A381-160D-BCF8-F5E4-B1887C7A78DB}"/>
                </a:ext>
              </a:extLst>
            </p:cNvPr>
            <p:cNvSpPr/>
            <p:nvPr/>
          </p:nvSpPr>
          <p:spPr>
            <a:xfrm>
              <a:off x="5928017" y="3303270"/>
              <a:ext cx="41252" cy="81664"/>
            </a:xfrm>
            <a:custGeom>
              <a:avLst/>
              <a:gdLst>
                <a:gd name="connsiteX0" fmla="*/ 18521 w 41252"/>
                <a:gd name="connsiteY0" fmla="*/ -1004 h 81664"/>
                <a:gd name="connsiteX1" fmla="*/ 0 w 41252"/>
                <a:gd name="connsiteY1" fmla="*/ 49509 h 81664"/>
                <a:gd name="connsiteX2" fmla="*/ 41253 w 41252"/>
                <a:gd name="connsiteY2" fmla="*/ 80660 h 81664"/>
                <a:gd name="connsiteX3" fmla="*/ 18521 w 41252"/>
                <a:gd name="connsiteY3" fmla="*/ -1004 h 8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52" h="81664">
                  <a:moveTo>
                    <a:pt x="18521" y="-1004"/>
                  </a:moveTo>
                  <a:cubicBezTo>
                    <a:pt x="-64" y="17385"/>
                    <a:pt x="1371" y="33272"/>
                    <a:pt x="0" y="49509"/>
                  </a:cubicBezTo>
                  <a:lnTo>
                    <a:pt x="41253" y="80660"/>
                  </a:lnTo>
                  <a:cubicBezTo>
                    <a:pt x="26852" y="59694"/>
                    <a:pt x="7233" y="43510"/>
                    <a:pt x="18521" y="-100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9427373-092F-21FE-1811-B1951354D5D0}"/>
                </a:ext>
              </a:extLst>
            </p:cNvPr>
            <p:cNvSpPr/>
            <p:nvPr/>
          </p:nvSpPr>
          <p:spPr>
            <a:xfrm>
              <a:off x="6030729" y="3413760"/>
              <a:ext cx="22731" cy="47145"/>
            </a:xfrm>
            <a:custGeom>
              <a:avLst/>
              <a:gdLst>
                <a:gd name="connsiteX0" fmla="*/ 22731 w 22731"/>
                <a:gd name="connsiteY0" fmla="*/ -1004 h 47145"/>
                <a:gd name="connsiteX1" fmla="*/ 0 w 22731"/>
                <a:gd name="connsiteY1" fmla="*/ 30146 h 47145"/>
                <a:gd name="connsiteX2" fmla="*/ 16838 w 22731"/>
                <a:gd name="connsiteY2" fmla="*/ 46142 h 47145"/>
                <a:gd name="connsiteX3" fmla="*/ 22732 w 22731"/>
                <a:gd name="connsiteY3" fmla="*/ -1004 h 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31" h="47145">
                  <a:moveTo>
                    <a:pt x="22731" y="-1004"/>
                  </a:moveTo>
                  <a:lnTo>
                    <a:pt x="0" y="30146"/>
                  </a:lnTo>
                  <a:lnTo>
                    <a:pt x="16838" y="46142"/>
                  </a:lnTo>
                  <a:cubicBezTo>
                    <a:pt x="6969" y="28734"/>
                    <a:pt x="18142" y="14335"/>
                    <a:pt x="22732" y="-1004"/>
                  </a:cubicBezTo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EE41FDE-C6AA-75C6-1A5C-AC12D939E888}"/>
                </a:ext>
              </a:extLst>
            </p:cNvPr>
            <p:cNvSpPr/>
            <p:nvPr/>
          </p:nvSpPr>
          <p:spPr>
            <a:xfrm>
              <a:off x="5981051" y="3491594"/>
              <a:ext cx="39569" cy="26941"/>
            </a:xfrm>
            <a:custGeom>
              <a:avLst/>
              <a:gdLst>
                <a:gd name="connsiteX0" fmla="*/ 1 w 39569"/>
                <a:gd name="connsiteY0" fmla="*/ 25937 h 26941"/>
                <a:gd name="connsiteX1" fmla="*/ 39570 w 39569"/>
                <a:gd name="connsiteY1" fmla="*/ -1004 h 26941"/>
                <a:gd name="connsiteX2" fmla="*/ 29467 w 39569"/>
                <a:gd name="connsiteY2" fmla="*/ 16676 h 26941"/>
                <a:gd name="connsiteX3" fmla="*/ 0 w 39569"/>
                <a:gd name="connsiteY3" fmla="*/ 25937 h 2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69" h="26941">
                  <a:moveTo>
                    <a:pt x="1" y="25937"/>
                  </a:moveTo>
                  <a:lnTo>
                    <a:pt x="39570" y="-1004"/>
                  </a:lnTo>
                  <a:cubicBezTo>
                    <a:pt x="34759" y="4601"/>
                    <a:pt x="24121" y="9040"/>
                    <a:pt x="29467" y="16676"/>
                  </a:cubicBezTo>
                  <a:lnTo>
                    <a:pt x="0" y="25937"/>
                  </a:lnTo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507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657B647-F21B-421B-E455-8E368E8C2329}"/>
              </a:ext>
            </a:extLst>
          </p:cNvPr>
          <p:cNvGrpSpPr/>
          <p:nvPr/>
        </p:nvGrpSpPr>
        <p:grpSpPr>
          <a:xfrm>
            <a:off x="0" y="1177773"/>
            <a:ext cx="6211009" cy="5680227"/>
            <a:chOff x="3363622" y="7222417"/>
            <a:chExt cx="6211009" cy="568022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ACB1277-3396-D5BE-E066-15B426B32042}"/>
                </a:ext>
              </a:extLst>
            </p:cNvPr>
            <p:cNvSpPr/>
            <p:nvPr/>
          </p:nvSpPr>
          <p:spPr>
            <a:xfrm>
              <a:off x="5357524" y="8738834"/>
              <a:ext cx="179712" cy="4163809"/>
            </a:xfrm>
            <a:custGeom>
              <a:avLst/>
              <a:gdLst>
                <a:gd name="connsiteX0" fmla="*/ 179712 w 179712"/>
                <a:gd name="connsiteY0" fmla="*/ 0 h 4163809"/>
                <a:gd name="connsiteX1" fmla="*/ 0 w 179712"/>
                <a:gd name="connsiteY1" fmla="*/ 8 h 4163809"/>
                <a:gd name="connsiteX2" fmla="*/ 0 w 179712"/>
                <a:gd name="connsiteY2" fmla="*/ 4163802 h 4163809"/>
                <a:gd name="connsiteX3" fmla="*/ 179712 w 179712"/>
                <a:gd name="connsiteY3" fmla="*/ 4163810 h 4163809"/>
                <a:gd name="connsiteX4" fmla="*/ 179712 w 179712"/>
                <a:gd name="connsiteY4" fmla="*/ 0 h 416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712" h="4163809">
                  <a:moveTo>
                    <a:pt x="179712" y="0"/>
                  </a:moveTo>
                  <a:lnTo>
                    <a:pt x="0" y="8"/>
                  </a:lnTo>
                  <a:lnTo>
                    <a:pt x="0" y="4163802"/>
                  </a:lnTo>
                  <a:lnTo>
                    <a:pt x="179712" y="4163810"/>
                  </a:lnTo>
                  <a:lnTo>
                    <a:pt x="179712" y="0"/>
                  </a:lnTo>
                </a:path>
              </a:pathLst>
            </a:custGeom>
            <a:solidFill>
              <a:srgbClr val="88463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B5E744C-950A-AD40-8757-8A5FD00549BC}"/>
                </a:ext>
              </a:extLst>
            </p:cNvPr>
            <p:cNvSpPr/>
            <p:nvPr/>
          </p:nvSpPr>
          <p:spPr>
            <a:xfrm>
              <a:off x="5525170" y="11010329"/>
              <a:ext cx="1131315" cy="357078"/>
            </a:xfrm>
            <a:custGeom>
              <a:avLst/>
              <a:gdLst>
                <a:gd name="connsiteX0" fmla="*/ 178540 w 1131315"/>
                <a:gd name="connsiteY0" fmla="*/ 308295 h 357078"/>
                <a:gd name="connsiteX1" fmla="*/ 49411 w 1131315"/>
                <a:gd name="connsiteY1" fmla="*/ 165555 h 357078"/>
                <a:gd name="connsiteX2" fmla="*/ 184324 w 1131315"/>
                <a:gd name="connsiteY2" fmla="*/ 48762 h 357078"/>
                <a:gd name="connsiteX3" fmla="*/ 1106935 w 1131315"/>
                <a:gd name="connsiteY3" fmla="*/ 48765 h 357078"/>
                <a:gd name="connsiteX4" fmla="*/ 1131316 w 1131315"/>
                <a:gd name="connsiteY4" fmla="*/ 24383 h 357078"/>
                <a:gd name="connsiteX5" fmla="*/ 1131316 w 1131315"/>
                <a:gd name="connsiteY5" fmla="*/ 24386 h 357078"/>
                <a:gd name="connsiteX6" fmla="*/ 1106935 w 1131315"/>
                <a:gd name="connsiteY6" fmla="*/ 0 h 357078"/>
                <a:gd name="connsiteX7" fmla="*/ 186015 w 1131315"/>
                <a:gd name="connsiteY7" fmla="*/ 5 h 357078"/>
                <a:gd name="connsiteX8" fmla="*/ 82 w 1131315"/>
                <a:gd name="connsiteY8" fmla="*/ 173044 h 357078"/>
                <a:gd name="connsiteX9" fmla="*/ 178526 w 1131315"/>
                <a:gd name="connsiteY9" fmla="*/ 357067 h 357078"/>
                <a:gd name="connsiteX10" fmla="*/ 1106935 w 1131315"/>
                <a:gd name="connsiteY10" fmla="*/ 357079 h 357078"/>
                <a:gd name="connsiteX11" fmla="*/ 1131316 w 1131315"/>
                <a:gd name="connsiteY11" fmla="*/ 332685 h 357078"/>
                <a:gd name="connsiteX12" fmla="*/ 1131316 w 1131315"/>
                <a:gd name="connsiteY12" fmla="*/ 332666 h 357078"/>
                <a:gd name="connsiteX13" fmla="*/ 1106935 w 1131315"/>
                <a:gd name="connsiteY13" fmla="*/ 308290 h 357078"/>
                <a:gd name="connsiteX14" fmla="*/ 178540 w 1131315"/>
                <a:gd name="connsiteY14" fmla="*/ 308297 h 35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5" h="357078">
                  <a:moveTo>
                    <a:pt x="178540" y="308295"/>
                  </a:moveTo>
                  <a:cubicBezTo>
                    <a:pt x="102711" y="308290"/>
                    <a:pt x="41861" y="242902"/>
                    <a:pt x="49411" y="165555"/>
                  </a:cubicBezTo>
                  <a:cubicBezTo>
                    <a:pt x="55989" y="98141"/>
                    <a:pt x="116595" y="48759"/>
                    <a:pt x="184324" y="48762"/>
                  </a:cubicBezTo>
                  <a:lnTo>
                    <a:pt x="1106935" y="48765"/>
                  </a:lnTo>
                  <a:cubicBezTo>
                    <a:pt x="1120401" y="48757"/>
                    <a:pt x="1131316" y="37839"/>
                    <a:pt x="1131316" y="24383"/>
                  </a:cubicBezTo>
                  <a:lnTo>
                    <a:pt x="1131316" y="24386"/>
                  </a:lnTo>
                  <a:cubicBezTo>
                    <a:pt x="1131316" y="10917"/>
                    <a:pt x="1120401" y="0"/>
                    <a:pt x="1106935" y="0"/>
                  </a:cubicBezTo>
                  <a:lnTo>
                    <a:pt x="186015" y="5"/>
                  </a:lnTo>
                  <a:cubicBezTo>
                    <a:pt x="88257" y="5"/>
                    <a:pt x="3014" y="75337"/>
                    <a:pt x="82" y="173044"/>
                  </a:cubicBezTo>
                  <a:cubicBezTo>
                    <a:pt x="-2951" y="274152"/>
                    <a:pt x="78109" y="357063"/>
                    <a:pt x="178526" y="357067"/>
                  </a:cubicBezTo>
                  <a:lnTo>
                    <a:pt x="1106935" y="357079"/>
                  </a:lnTo>
                  <a:cubicBezTo>
                    <a:pt x="1120401" y="357063"/>
                    <a:pt x="1131316" y="346146"/>
                    <a:pt x="1131316" y="332685"/>
                  </a:cubicBezTo>
                  <a:lnTo>
                    <a:pt x="1131316" y="332666"/>
                  </a:lnTo>
                  <a:cubicBezTo>
                    <a:pt x="1131316" y="319204"/>
                    <a:pt x="1120401" y="308290"/>
                    <a:pt x="1106935" y="308290"/>
                  </a:cubicBezTo>
                  <a:lnTo>
                    <a:pt x="178540" y="308297"/>
                  </a:lnTo>
                  <a:close/>
                </a:path>
              </a:pathLst>
            </a:custGeom>
            <a:solidFill>
              <a:srgbClr val="01338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80A0C03-C3C6-7384-97F7-CE6AFFA6BDEA}"/>
                </a:ext>
              </a:extLst>
            </p:cNvPr>
            <p:cNvSpPr/>
            <p:nvPr/>
          </p:nvSpPr>
          <p:spPr>
            <a:xfrm>
              <a:off x="5573946" y="11059090"/>
              <a:ext cx="1053533" cy="259550"/>
            </a:xfrm>
            <a:custGeom>
              <a:avLst/>
              <a:gdLst>
                <a:gd name="connsiteX0" fmla="*/ 635 w 1053533"/>
                <a:gd name="connsiteY0" fmla="*/ 116796 h 259550"/>
                <a:gd name="connsiteX1" fmla="*/ 129764 w 1053533"/>
                <a:gd name="connsiteY1" fmla="*/ 259534 h 259550"/>
                <a:gd name="connsiteX2" fmla="*/ 1053533 w 1053533"/>
                <a:gd name="connsiteY2" fmla="*/ 259551 h 259550"/>
                <a:gd name="connsiteX3" fmla="*/ 1053533 w 1053533"/>
                <a:gd name="connsiteY3" fmla="*/ 0 h 259550"/>
                <a:gd name="connsiteX4" fmla="*/ 135549 w 1053533"/>
                <a:gd name="connsiteY4" fmla="*/ 5 h 259550"/>
                <a:gd name="connsiteX5" fmla="*/ 635 w 1053533"/>
                <a:gd name="connsiteY5" fmla="*/ 116796 h 2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50">
                  <a:moveTo>
                    <a:pt x="635" y="116796"/>
                  </a:moveTo>
                  <a:cubicBezTo>
                    <a:pt x="-6918" y="194141"/>
                    <a:pt x="53935" y="259529"/>
                    <a:pt x="129764" y="259534"/>
                  </a:cubicBezTo>
                  <a:lnTo>
                    <a:pt x="1053533" y="259551"/>
                  </a:lnTo>
                  <a:cubicBezTo>
                    <a:pt x="1013270" y="173017"/>
                    <a:pt x="1013270" y="86507"/>
                    <a:pt x="1053533" y="0"/>
                  </a:cubicBezTo>
                  <a:lnTo>
                    <a:pt x="135549" y="5"/>
                  </a:lnTo>
                  <a:cubicBezTo>
                    <a:pt x="67812" y="1"/>
                    <a:pt x="7213" y="49380"/>
                    <a:pt x="635" y="116796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8D0D6C7-ED2F-0E13-7E04-FDA7F8BCB30F}"/>
                </a:ext>
              </a:extLst>
            </p:cNvPr>
            <p:cNvSpPr/>
            <p:nvPr/>
          </p:nvSpPr>
          <p:spPr>
            <a:xfrm>
              <a:off x="5654239" y="11108008"/>
              <a:ext cx="955235" cy="10300"/>
            </a:xfrm>
            <a:custGeom>
              <a:avLst/>
              <a:gdLst>
                <a:gd name="connsiteX0" fmla="*/ 0 w 955235"/>
                <a:gd name="connsiteY0" fmla="*/ 10285 h 10300"/>
                <a:gd name="connsiteX1" fmla="*/ 952244 w 955235"/>
                <a:gd name="connsiteY1" fmla="*/ 10301 h 10300"/>
                <a:gd name="connsiteX2" fmla="*/ 955236 w 955235"/>
                <a:gd name="connsiteY2" fmla="*/ 0 h 10300"/>
                <a:gd name="connsiteX3" fmla="*/ 0 w 955235"/>
                <a:gd name="connsiteY3" fmla="*/ 1 h 10300"/>
                <a:gd name="connsiteX4" fmla="*/ 0 w 955235"/>
                <a:gd name="connsiteY4" fmla="*/ 10285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0">
                  <a:moveTo>
                    <a:pt x="0" y="10285"/>
                  </a:moveTo>
                  <a:lnTo>
                    <a:pt x="952244" y="10301"/>
                  </a:lnTo>
                  <a:cubicBezTo>
                    <a:pt x="953111" y="6851"/>
                    <a:pt x="954243" y="3424"/>
                    <a:pt x="955236" y="0"/>
                  </a:cubicBezTo>
                  <a:lnTo>
                    <a:pt x="0" y="1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36962D6-8CB8-4352-0FB3-1C16E5745893}"/>
                </a:ext>
              </a:extLst>
            </p:cNvPr>
            <p:cNvSpPr/>
            <p:nvPr/>
          </p:nvSpPr>
          <p:spPr>
            <a:xfrm>
              <a:off x="5654239" y="11145844"/>
              <a:ext cx="946771" cy="10294"/>
            </a:xfrm>
            <a:custGeom>
              <a:avLst/>
              <a:gdLst>
                <a:gd name="connsiteX0" fmla="*/ 0 w 946771"/>
                <a:gd name="connsiteY0" fmla="*/ 10294 h 10294"/>
                <a:gd name="connsiteX1" fmla="*/ 944974 w 946771"/>
                <a:gd name="connsiteY1" fmla="*/ 10289 h 10294"/>
                <a:gd name="connsiteX2" fmla="*/ 946772 w 946771"/>
                <a:gd name="connsiteY2" fmla="*/ 0 h 10294"/>
                <a:gd name="connsiteX3" fmla="*/ 0 w 946771"/>
                <a:gd name="connsiteY3" fmla="*/ 8 h 10294"/>
                <a:gd name="connsiteX4" fmla="*/ 0 w 946771"/>
                <a:gd name="connsiteY4" fmla="*/ 10294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4">
                  <a:moveTo>
                    <a:pt x="0" y="10294"/>
                  </a:moveTo>
                  <a:lnTo>
                    <a:pt x="944974" y="10289"/>
                  </a:lnTo>
                  <a:cubicBezTo>
                    <a:pt x="945384" y="6856"/>
                    <a:pt x="946246" y="3428"/>
                    <a:pt x="946772" y="0"/>
                  </a:cubicBezTo>
                  <a:lnTo>
                    <a:pt x="0" y="8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E0E57F2-5DFD-8C56-06D5-D362B40CFFF9}"/>
                </a:ext>
              </a:extLst>
            </p:cNvPr>
            <p:cNvSpPr/>
            <p:nvPr/>
          </p:nvSpPr>
          <p:spPr>
            <a:xfrm>
              <a:off x="5654239" y="11183711"/>
              <a:ext cx="943338" cy="10304"/>
            </a:xfrm>
            <a:custGeom>
              <a:avLst/>
              <a:gdLst>
                <a:gd name="connsiteX0" fmla="*/ 0 w 943338"/>
                <a:gd name="connsiteY0" fmla="*/ 10292 h 10304"/>
                <a:gd name="connsiteX1" fmla="*/ 943339 w 943338"/>
                <a:gd name="connsiteY1" fmla="*/ 10305 h 10304"/>
                <a:gd name="connsiteX2" fmla="*/ 943339 w 943338"/>
                <a:gd name="connsiteY2" fmla="*/ 0 h 10304"/>
                <a:gd name="connsiteX3" fmla="*/ 0 w 943338"/>
                <a:gd name="connsiteY3" fmla="*/ 7 h 10304"/>
                <a:gd name="connsiteX4" fmla="*/ 0 w 943338"/>
                <a:gd name="connsiteY4" fmla="*/ 10292 h 1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4">
                  <a:moveTo>
                    <a:pt x="0" y="10292"/>
                  </a:moveTo>
                  <a:lnTo>
                    <a:pt x="943339" y="10305"/>
                  </a:lnTo>
                  <a:cubicBezTo>
                    <a:pt x="943272" y="6856"/>
                    <a:pt x="943272" y="3423"/>
                    <a:pt x="943339" y="0"/>
                  </a:cubicBezTo>
                  <a:lnTo>
                    <a:pt x="0" y="7"/>
                  </a:lnTo>
                  <a:lnTo>
                    <a:pt x="0" y="10292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3B47ACE-61CD-B618-B033-67C02DAD52B8}"/>
                </a:ext>
              </a:extLst>
            </p:cNvPr>
            <p:cNvSpPr/>
            <p:nvPr/>
          </p:nvSpPr>
          <p:spPr>
            <a:xfrm>
              <a:off x="5654239" y="11221573"/>
              <a:ext cx="946771" cy="10301"/>
            </a:xfrm>
            <a:custGeom>
              <a:avLst/>
              <a:gdLst>
                <a:gd name="connsiteX0" fmla="*/ 0 w 946771"/>
                <a:gd name="connsiteY0" fmla="*/ 10288 h 10301"/>
                <a:gd name="connsiteX1" fmla="*/ 946772 w 946771"/>
                <a:gd name="connsiteY1" fmla="*/ 10302 h 10301"/>
                <a:gd name="connsiteX2" fmla="*/ 944974 w 946771"/>
                <a:gd name="connsiteY2" fmla="*/ 0 h 10301"/>
                <a:gd name="connsiteX3" fmla="*/ 0 w 946771"/>
                <a:gd name="connsiteY3" fmla="*/ 8 h 10301"/>
                <a:gd name="connsiteX4" fmla="*/ 0 w 946771"/>
                <a:gd name="connsiteY4" fmla="*/ 10288 h 1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301">
                  <a:moveTo>
                    <a:pt x="0" y="10288"/>
                  </a:moveTo>
                  <a:lnTo>
                    <a:pt x="946772" y="10302"/>
                  </a:lnTo>
                  <a:cubicBezTo>
                    <a:pt x="946246" y="6855"/>
                    <a:pt x="945384" y="3419"/>
                    <a:pt x="944974" y="0"/>
                  </a:cubicBezTo>
                  <a:lnTo>
                    <a:pt x="0" y="8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68A867B-10F1-5387-60A2-3FF3547405F9}"/>
                </a:ext>
              </a:extLst>
            </p:cNvPr>
            <p:cNvSpPr/>
            <p:nvPr/>
          </p:nvSpPr>
          <p:spPr>
            <a:xfrm>
              <a:off x="5654239" y="11259426"/>
              <a:ext cx="955235" cy="10300"/>
            </a:xfrm>
            <a:custGeom>
              <a:avLst/>
              <a:gdLst>
                <a:gd name="connsiteX0" fmla="*/ 0 w 955235"/>
                <a:gd name="connsiteY0" fmla="*/ 10286 h 10300"/>
                <a:gd name="connsiteX1" fmla="*/ 955236 w 955235"/>
                <a:gd name="connsiteY1" fmla="*/ 10301 h 10300"/>
                <a:gd name="connsiteX2" fmla="*/ 952244 w 955235"/>
                <a:gd name="connsiteY2" fmla="*/ 0 h 10300"/>
                <a:gd name="connsiteX3" fmla="*/ 0 w 955235"/>
                <a:gd name="connsiteY3" fmla="*/ 2 h 10300"/>
                <a:gd name="connsiteX4" fmla="*/ 0 w 955235"/>
                <a:gd name="connsiteY4" fmla="*/ 10286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0">
                  <a:moveTo>
                    <a:pt x="0" y="10286"/>
                  </a:moveTo>
                  <a:lnTo>
                    <a:pt x="955236" y="10301"/>
                  </a:lnTo>
                  <a:cubicBezTo>
                    <a:pt x="954240" y="6849"/>
                    <a:pt x="953111" y="3418"/>
                    <a:pt x="952244" y="0"/>
                  </a:cubicBezTo>
                  <a:lnTo>
                    <a:pt x="0" y="2"/>
                  </a:lnTo>
                  <a:lnTo>
                    <a:pt x="0" y="10286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A8E0254-DF84-C9AC-3EFE-A8A13F120F73}"/>
                </a:ext>
              </a:extLst>
            </p:cNvPr>
            <p:cNvSpPr/>
            <p:nvPr/>
          </p:nvSpPr>
          <p:spPr>
            <a:xfrm>
              <a:off x="6627619" y="8738835"/>
              <a:ext cx="179711" cy="4163809"/>
            </a:xfrm>
            <a:custGeom>
              <a:avLst/>
              <a:gdLst>
                <a:gd name="connsiteX0" fmla="*/ 179712 w 179711"/>
                <a:gd name="connsiteY0" fmla="*/ 0 h 4163809"/>
                <a:gd name="connsiteX1" fmla="*/ 89856 w 179711"/>
                <a:gd name="connsiteY1" fmla="*/ 4 h 4163809"/>
                <a:gd name="connsiteX2" fmla="*/ 0 w 179711"/>
                <a:gd name="connsiteY2" fmla="*/ 8 h 4163809"/>
                <a:gd name="connsiteX3" fmla="*/ 0 w 179711"/>
                <a:gd name="connsiteY3" fmla="*/ 4163802 h 4163809"/>
                <a:gd name="connsiteX4" fmla="*/ 179712 w 179711"/>
                <a:gd name="connsiteY4" fmla="*/ 4163809 h 4163809"/>
                <a:gd name="connsiteX5" fmla="*/ 179712 w 179711"/>
                <a:gd name="connsiteY5" fmla="*/ 0 h 416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11" h="4163809">
                  <a:moveTo>
                    <a:pt x="179712" y="0"/>
                  </a:moveTo>
                  <a:lnTo>
                    <a:pt x="89856" y="4"/>
                  </a:lnTo>
                  <a:lnTo>
                    <a:pt x="0" y="8"/>
                  </a:lnTo>
                  <a:cubicBezTo>
                    <a:pt x="0" y="1387939"/>
                    <a:pt x="0" y="2775870"/>
                    <a:pt x="0" y="4163802"/>
                  </a:cubicBezTo>
                  <a:cubicBezTo>
                    <a:pt x="59904" y="4163804"/>
                    <a:pt x="119808" y="4163807"/>
                    <a:pt x="179712" y="4163809"/>
                  </a:cubicBezTo>
                  <a:cubicBezTo>
                    <a:pt x="179712" y="2775873"/>
                    <a:pt x="179712" y="1387937"/>
                    <a:pt x="179712" y="0"/>
                  </a:cubicBezTo>
                </a:path>
              </a:pathLst>
            </a:custGeom>
            <a:solidFill>
              <a:srgbClr val="88463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40DB068-E534-793B-E9B6-7C3CF42F8CBD}"/>
                </a:ext>
              </a:extLst>
            </p:cNvPr>
            <p:cNvSpPr/>
            <p:nvPr/>
          </p:nvSpPr>
          <p:spPr>
            <a:xfrm>
              <a:off x="5525170" y="10348424"/>
              <a:ext cx="1131315" cy="357077"/>
            </a:xfrm>
            <a:custGeom>
              <a:avLst/>
              <a:gdLst>
                <a:gd name="connsiteX0" fmla="*/ 178540 w 1131315"/>
                <a:gd name="connsiteY0" fmla="*/ 308293 h 357077"/>
                <a:gd name="connsiteX1" fmla="*/ 49411 w 1131315"/>
                <a:gd name="connsiteY1" fmla="*/ 165553 h 357077"/>
                <a:gd name="connsiteX2" fmla="*/ 184324 w 1131315"/>
                <a:gd name="connsiteY2" fmla="*/ 48762 h 357077"/>
                <a:gd name="connsiteX3" fmla="*/ 1106935 w 1131315"/>
                <a:gd name="connsiteY3" fmla="*/ 48764 h 357077"/>
                <a:gd name="connsiteX4" fmla="*/ 1131316 w 1131315"/>
                <a:gd name="connsiteY4" fmla="*/ 24383 h 357077"/>
                <a:gd name="connsiteX5" fmla="*/ 1131316 w 1131315"/>
                <a:gd name="connsiteY5" fmla="*/ 24385 h 357077"/>
                <a:gd name="connsiteX6" fmla="*/ 1106935 w 1131315"/>
                <a:gd name="connsiteY6" fmla="*/ 0 h 357077"/>
                <a:gd name="connsiteX7" fmla="*/ 186015 w 1131315"/>
                <a:gd name="connsiteY7" fmla="*/ 4 h 357077"/>
                <a:gd name="connsiteX8" fmla="*/ 82 w 1131315"/>
                <a:gd name="connsiteY8" fmla="*/ 173041 h 357077"/>
                <a:gd name="connsiteX9" fmla="*/ 178526 w 1131315"/>
                <a:gd name="connsiteY9" fmla="*/ 357066 h 357077"/>
                <a:gd name="connsiteX10" fmla="*/ 1106935 w 1131315"/>
                <a:gd name="connsiteY10" fmla="*/ 357078 h 357077"/>
                <a:gd name="connsiteX11" fmla="*/ 1131316 w 1131315"/>
                <a:gd name="connsiteY11" fmla="*/ 332685 h 357077"/>
                <a:gd name="connsiteX12" fmla="*/ 1131316 w 1131315"/>
                <a:gd name="connsiteY12" fmla="*/ 332666 h 357077"/>
                <a:gd name="connsiteX13" fmla="*/ 1106935 w 1131315"/>
                <a:gd name="connsiteY13" fmla="*/ 308289 h 357077"/>
                <a:gd name="connsiteX14" fmla="*/ 178540 w 1131315"/>
                <a:gd name="connsiteY14" fmla="*/ 308297 h 35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5" h="357077">
                  <a:moveTo>
                    <a:pt x="178540" y="308293"/>
                  </a:moveTo>
                  <a:cubicBezTo>
                    <a:pt x="102711" y="308289"/>
                    <a:pt x="41861" y="242902"/>
                    <a:pt x="49411" y="165553"/>
                  </a:cubicBezTo>
                  <a:cubicBezTo>
                    <a:pt x="55989" y="98140"/>
                    <a:pt x="116595" y="48758"/>
                    <a:pt x="184324" y="48762"/>
                  </a:cubicBezTo>
                  <a:lnTo>
                    <a:pt x="1106935" y="48764"/>
                  </a:lnTo>
                  <a:cubicBezTo>
                    <a:pt x="1120401" y="48754"/>
                    <a:pt x="1131316" y="37839"/>
                    <a:pt x="1131316" y="24383"/>
                  </a:cubicBezTo>
                  <a:lnTo>
                    <a:pt x="1131316" y="24385"/>
                  </a:lnTo>
                  <a:cubicBezTo>
                    <a:pt x="1131316" y="10915"/>
                    <a:pt x="1120401" y="0"/>
                    <a:pt x="1106935" y="0"/>
                  </a:cubicBezTo>
                  <a:lnTo>
                    <a:pt x="186015" y="4"/>
                  </a:lnTo>
                  <a:cubicBezTo>
                    <a:pt x="88257" y="4"/>
                    <a:pt x="3014" y="75336"/>
                    <a:pt x="82" y="173041"/>
                  </a:cubicBezTo>
                  <a:cubicBezTo>
                    <a:pt x="-2951" y="274151"/>
                    <a:pt x="78109" y="357061"/>
                    <a:pt x="178526" y="357066"/>
                  </a:cubicBezTo>
                  <a:lnTo>
                    <a:pt x="1106935" y="357078"/>
                  </a:lnTo>
                  <a:cubicBezTo>
                    <a:pt x="1120401" y="357061"/>
                    <a:pt x="1131316" y="346145"/>
                    <a:pt x="1131316" y="332685"/>
                  </a:cubicBezTo>
                  <a:lnTo>
                    <a:pt x="1131316" y="332666"/>
                  </a:lnTo>
                  <a:cubicBezTo>
                    <a:pt x="1131316" y="319204"/>
                    <a:pt x="1120401" y="308289"/>
                    <a:pt x="1106935" y="308289"/>
                  </a:cubicBezTo>
                  <a:lnTo>
                    <a:pt x="178540" y="308297"/>
                  </a:lnTo>
                  <a:close/>
                </a:path>
              </a:pathLst>
            </a:custGeom>
            <a:solidFill>
              <a:srgbClr val="029614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3EF9EA1-B025-D325-EA01-A831E0F38C79}"/>
                </a:ext>
              </a:extLst>
            </p:cNvPr>
            <p:cNvSpPr/>
            <p:nvPr/>
          </p:nvSpPr>
          <p:spPr>
            <a:xfrm>
              <a:off x="5573946" y="10397184"/>
              <a:ext cx="1053533" cy="259550"/>
            </a:xfrm>
            <a:custGeom>
              <a:avLst/>
              <a:gdLst>
                <a:gd name="connsiteX0" fmla="*/ 635 w 1053533"/>
                <a:gd name="connsiteY0" fmla="*/ 116797 h 259550"/>
                <a:gd name="connsiteX1" fmla="*/ 129764 w 1053533"/>
                <a:gd name="connsiteY1" fmla="*/ 259533 h 259550"/>
                <a:gd name="connsiteX2" fmla="*/ 1053533 w 1053533"/>
                <a:gd name="connsiteY2" fmla="*/ 259551 h 259550"/>
                <a:gd name="connsiteX3" fmla="*/ 1053533 w 1053533"/>
                <a:gd name="connsiteY3" fmla="*/ 0 h 259550"/>
                <a:gd name="connsiteX4" fmla="*/ 135549 w 1053533"/>
                <a:gd name="connsiteY4" fmla="*/ 5 h 259550"/>
                <a:gd name="connsiteX5" fmla="*/ 635 w 1053533"/>
                <a:gd name="connsiteY5" fmla="*/ 116797 h 2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50">
                  <a:moveTo>
                    <a:pt x="635" y="116797"/>
                  </a:moveTo>
                  <a:cubicBezTo>
                    <a:pt x="-6918" y="194142"/>
                    <a:pt x="53935" y="259529"/>
                    <a:pt x="129764" y="259533"/>
                  </a:cubicBezTo>
                  <a:lnTo>
                    <a:pt x="1053533" y="259551"/>
                  </a:lnTo>
                  <a:cubicBezTo>
                    <a:pt x="1013270" y="173017"/>
                    <a:pt x="1013270" y="86507"/>
                    <a:pt x="1053533" y="0"/>
                  </a:cubicBezTo>
                  <a:lnTo>
                    <a:pt x="135549" y="5"/>
                  </a:lnTo>
                  <a:cubicBezTo>
                    <a:pt x="67812" y="2"/>
                    <a:pt x="7213" y="49380"/>
                    <a:pt x="635" y="116797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E8DD2A9-530A-EF15-3159-8D1DE5BCD612}"/>
                </a:ext>
              </a:extLst>
            </p:cNvPr>
            <p:cNvSpPr/>
            <p:nvPr/>
          </p:nvSpPr>
          <p:spPr>
            <a:xfrm>
              <a:off x="5654239" y="10446103"/>
              <a:ext cx="955235" cy="10299"/>
            </a:xfrm>
            <a:custGeom>
              <a:avLst/>
              <a:gdLst>
                <a:gd name="connsiteX0" fmla="*/ 0 w 955235"/>
                <a:gd name="connsiteY0" fmla="*/ 10283 h 10299"/>
                <a:gd name="connsiteX1" fmla="*/ 952244 w 955235"/>
                <a:gd name="connsiteY1" fmla="*/ 10300 h 10299"/>
                <a:gd name="connsiteX2" fmla="*/ 955236 w 955235"/>
                <a:gd name="connsiteY2" fmla="*/ 0 h 10299"/>
                <a:gd name="connsiteX3" fmla="*/ 0 w 955235"/>
                <a:gd name="connsiteY3" fmla="*/ 0 h 10299"/>
                <a:gd name="connsiteX4" fmla="*/ 0 w 955235"/>
                <a:gd name="connsiteY4" fmla="*/ 10283 h 1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299">
                  <a:moveTo>
                    <a:pt x="0" y="10283"/>
                  </a:moveTo>
                  <a:lnTo>
                    <a:pt x="952244" y="10300"/>
                  </a:lnTo>
                  <a:cubicBezTo>
                    <a:pt x="953111" y="6850"/>
                    <a:pt x="954243" y="3422"/>
                    <a:pt x="955236" y="0"/>
                  </a:cubicBezTo>
                  <a:lnTo>
                    <a:pt x="0" y="0"/>
                  </a:lnTo>
                  <a:lnTo>
                    <a:pt x="0" y="10283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DE7E5E1-5806-94D1-C687-F78748E6B5E8}"/>
                </a:ext>
              </a:extLst>
            </p:cNvPr>
            <p:cNvSpPr/>
            <p:nvPr/>
          </p:nvSpPr>
          <p:spPr>
            <a:xfrm>
              <a:off x="5654239" y="10483941"/>
              <a:ext cx="946771" cy="10293"/>
            </a:xfrm>
            <a:custGeom>
              <a:avLst/>
              <a:gdLst>
                <a:gd name="connsiteX0" fmla="*/ 0 w 946771"/>
                <a:gd name="connsiteY0" fmla="*/ 10293 h 10293"/>
                <a:gd name="connsiteX1" fmla="*/ 944974 w 946771"/>
                <a:gd name="connsiteY1" fmla="*/ 10286 h 10293"/>
                <a:gd name="connsiteX2" fmla="*/ 946772 w 946771"/>
                <a:gd name="connsiteY2" fmla="*/ 0 h 10293"/>
                <a:gd name="connsiteX3" fmla="*/ 0 w 946771"/>
                <a:gd name="connsiteY3" fmla="*/ 5 h 10293"/>
                <a:gd name="connsiteX4" fmla="*/ 0 w 946771"/>
                <a:gd name="connsiteY4" fmla="*/ 10293 h 1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3">
                  <a:moveTo>
                    <a:pt x="0" y="10293"/>
                  </a:moveTo>
                  <a:lnTo>
                    <a:pt x="944974" y="10286"/>
                  </a:lnTo>
                  <a:cubicBezTo>
                    <a:pt x="945384" y="6856"/>
                    <a:pt x="946246" y="3426"/>
                    <a:pt x="946772" y="0"/>
                  </a:cubicBezTo>
                  <a:lnTo>
                    <a:pt x="0" y="5"/>
                  </a:lnTo>
                  <a:lnTo>
                    <a:pt x="0" y="10293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59C5A6-0073-B414-74F0-C64692F28A5C}"/>
                </a:ext>
              </a:extLst>
            </p:cNvPr>
            <p:cNvSpPr/>
            <p:nvPr/>
          </p:nvSpPr>
          <p:spPr>
            <a:xfrm>
              <a:off x="5654239" y="10521804"/>
              <a:ext cx="943338" cy="10306"/>
            </a:xfrm>
            <a:custGeom>
              <a:avLst/>
              <a:gdLst>
                <a:gd name="connsiteX0" fmla="*/ 0 w 943338"/>
                <a:gd name="connsiteY0" fmla="*/ 10292 h 10306"/>
                <a:gd name="connsiteX1" fmla="*/ 943339 w 943338"/>
                <a:gd name="connsiteY1" fmla="*/ 10306 h 10306"/>
                <a:gd name="connsiteX2" fmla="*/ 943339 w 943338"/>
                <a:gd name="connsiteY2" fmla="*/ 0 h 10306"/>
                <a:gd name="connsiteX3" fmla="*/ 0 w 943338"/>
                <a:gd name="connsiteY3" fmla="*/ 9 h 10306"/>
                <a:gd name="connsiteX4" fmla="*/ 0 w 943338"/>
                <a:gd name="connsiteY4" fmla="*/ 10292 h 1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6">
                  <a:moveTo>
                    <a:pt x="0" y="10292"/>
                  </a:moveTo>
                  <a:lnTo>
                    <a:pt x="943339" y="10306"/>
                  </a:lnTo>
                  <a:cubicBezTo>
                    <a:pt x="943272" y="6856"/>
                    <a:pt x="943272" y="3424"/>
                    <a:pt x="943339" y="0"/>
                  </a:cubicBezTo>
                  <a:lnTo>
                    <a:pt x="0" y="9"/>
                  </a:lnTo>
                  <a:lnTo>
                    <a:pt x="0" y="10292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0F50CD6-298A-EBA1-72BB-1E1735EB072C}"/>
                </a:ext>
              </a:extLst>
            </p:cNvPr>
            <p:cNvSpPr/>
            <p:nvPr/>
          </p:nvSpPr>
          <p:spPr>
            <a:xfrm>
              <a:off x="5654239" y="10559667"/>
              <a:ext cx="946771" cy="10300"/>
            </a:xfrm>
            <a:custGeom>
              <a:avLst/>
              <a:gdLst>
                <a:gd name="connsiteX0" fmla="*/ 0 w 946771"/>
                <a:gd name="connsiteY0" fmla="*/ 10288 h 10300"/>
                <a:gd name="connsiteX1" fmla="*/ 946772 w 946771"/>
                <a:gd name="connsiteY1" fmla="*/ 10301 h 10300"/>
                <a:gd name="connsiteX2" fmla="*/ 944974 w 946771"/>
                <a:gd name="connsiteY2" fmla="*/ 0 h 10300"/>
                <a:gd name="connsiteX3" fmla="*/ 0 w 946771"/>
                <a:gd name="connsiteY3" fmla="*/ 8 h 10300"/>
                <a:gd name="connsiteX4" fmla="*/ 0 w 946771"/>
                <a:gd name="connsiteY4" fmla="*/ 10288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300">
                  <a:moveTo>
                    <a:pt x="0" y="10288"/>
                  </a:moveTo>
                  <a:lnTo>
                    <a:pt x="946772" y="10301"/>
                  </a:lnTo>
                  <a:cubicBezTo>
                    <a:pt x="946246" y="6855"/>
                    <a:pt x="945384" y="3420"/>
                    <a:pt x="944974" y="0"/>
                  </a:cubicBezTo>
                  <a:lnTo>
                    <a:pt x="0" y="8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75D4401-3407-8846-70BA-236EEC8D997B}"/>
                </a:ext>
              </a:extLst>
            </p:cNvPr>
            <p:cNvSpPr/>
            <p:nvPr/>
          </p:nvSpPr>
          <p:spPr>
            <a:xfrm>
              <a:off x="5654239" y="10597519"/>
              <a:ext cx="955235" cy="10301"/>
            </a:xfrm>
            <a:custGeom>
              <a:avLst/>
              <a:gdLst>
                <a:gd name="connsiteX0" fmla="*/ 0 w 955235"/>
                <a:gd name="connsiteY0" fmla="*/ 10288 h 10301"/>
                <a:gd name="connsiteX1" fmla="*/ 955236 w 955235"/>
                <a:gd name="connsiteY1" fmla="*/ 10302 h 10301"/>
                <a:gd name="connsiteX2" fmla="*/ 952244 w 955235"/>
                <a:gd name="connsiteY2" fmla="*/ 0 h 10301"/>
                <a:gd name="connsiteX3" fmla="*/ 0 w 955235"/>
                <a:gd name="connsiteY3" fmla="*/ 4 h 10301"/>
                <a:gd name="connsiteX4" fmla="*/ 0 w 955235"/>
                <a:gd name="connsiteY4" fmla="*/ 10288 h 1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1">
                  <a:moveTo>
                    <a:pt x="0" y="10288"/>
                  </a:moveTo>
                  <a:lnTo>
                    <a:pt x="955236" y="10302"/>
                  </a:lnTo>
                  <a:cubicBezTo>
                    <a:pt x="954240" y="6851"/>
                    <a:pt x="953111" y="3419"/>
                    <a:pt x="952244" y="0"/>
                  </a:cubicBezTo>
                  <a:lnTo>
                    <a:pt x="0" y="4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E180D6F-42DE-238E-DAA0-189267AB6AE6}"/>
                </a:ext>
              </a:extLst>
            </p:cNvPr>
            <p:cNvSpPr/>
            <p:nvPr/>
          </p:nvSpPr>
          <p:spPr>
            <a:xfrm>
              <a:off x="5525170" y="9686519"/>
              <a:ext cx="1131315" cy="357077"/>
            </a:xfrm>
            <a:custGeom>
              <a:avLst/>
              <a:gdLst>
                <a:gd name="connsiteX0" fmla="*/ 178540 w 1131315"/>
                <a:gd name="connsiteY0" fmla="*/ 308294 h 357077"/>
                <a:gd name="connsiteX1" fmla="*/ 49411 w 1131315"/>
                <a:gd name="connsiteY1" fmla="*/ 165554 h 357077"/>
                <a:gd name="connsiteX2" fmla="*/ 184324 w 1131315"/>
                <a:gd name="connsiteY2" fmla="*/ 48762 h 357077"/>
                <a:gd name="connsiteX3" fmla="*/ 1106935 w 1131315"/>
                <a:gd name="connsiteY3" fmla="*/ 48764 h 357077"/>
                <a:gd name="connsiteX4" fmla="*/ 1131316 w 1131315"/>
                <a:gd name="connsiteY4" fmla="*/ 24383 h 357077"/>
                <a:gd name="connsiteX5" fmla="*/ 1131316 w 1131315"/>
                <a:gd name="connsiteY5" fmla="*/ 24386 h 357077"/>
                <a:gd name="connsiteX6" fmla="*/ 1106935 w 1131315"/>
                <a:gd name="connsiteY6" fmla="*/ 0 h 357077"/>
                <a:gd name="connsiteX7" fmla="*/ 186015 w 1131315"/>
                <a:gd name="connsiteY7" fmla="*/ 4 h 357077"/>
                <a:gd name="connsiteX8" fmla="*/ 82 w 1131315"/>
                <a:gd name="connsiteY8" fmla="*/ 173042 h 357077"/>
                <a:gd name="connsiteX9" fmla="*/ 178526 w 1131315"/>
                <a:gd name="connsiteY9" fmla="*/ 357066 h 357077"/>
                <a:gd name="connsiteX10" fmla="*/ 1106935 w 1131315"/>
                <a:gd name="connsiteY10" fmla="*/ 357078 h 357077"/>
                <a:gd name="connsiteX11" fmla="*/ 1131316 w 1131315"/>
                <a:gd name="connsiteY11" fmla="*/ 332685 h 357077"/>
                <a:gd name="connsiteX12" fmla="*/ 1131316 w 1131315"/>
                <a:gd name="connsiteY12" fmla="*/ 332665 h 357077"/>
                <a:gd name="connsiteX13" fmla="*/ 1106935 w 1131315"/>
                <a:gd name="connsiteY13" fmla="*/ 308288 h 357077"/>
                <a:gd name="connsiteX14" fmla="*/ 178540 w 1131315"/>
                <a:gd name="connsiteY14" fmla="*/ 308296 h 35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5" h="357077">
                  <a:moveTo>
                    <a:pt x="178540" y="308294"/>
                  </a:moveTo>
                  <a:cubicBezTo>
                    <a:pt x="102711" y="308288"/>
                    <a:pt x="41861" y="242902"/>
                    <a:pt x="49411" y="165554"/>
                  </a:cubicBezTo>
                  <a:cubicBezTo>
                    <a:pt x="55989" y="98141"/>
                    <a:pt x="116595" y="48759"/>
                    <a:pt x="184324" y="48762"/>
                  </a:cubicBezTo>
                  <a:lnTo>
                    <a:pt x="1106935" y="48764"/>
                  </a:lnTo>
                  <a:cubicBezTo>
                    <a:pt x="1120401" y="48755"/>
                    <a:pt x="1131316" y="37837"/>
                    <a:pt x="1131316" y="24383"/>
                  </a:cubicBezTo>
                  <a:lnTo>
                    <a:pt x="1131316" y="24386"/>
                  </a:lnTo>
                  <a:cubicBezTo>
                    <a:pt x="1131316" y="10917"/>
                    <a:pt x="1120401" y="0"/>
                    <a:pt x="1106935" y="0"/>
                  </a:cubicBezTo>
                  <a:lnTo>
                    <a:pt x="186015" y="4"/>
                  </a:lnTo>
                  <a:cubicBezTo>
                    <a:pt x="88257" y="4"/>
                    <a:pt x="3014" y="75336"/>
                    <a:pt x="82" y="173042"/>
                  </a:cubicBezTo>
                  <a:cubicBezTo>
                    <a:pt x="-2951" y="274150"/>
                    <a:pt x="78109" y="357063"/>
                    <a:pt x="178526" y="357066"/>
                  </a:cubicBezTo>
                  <a:lnTo>
                    <a:pt x="1106935" y="357078"/>
                  </a:lnTo>
                  <a:cubicBezTo>
                    <a:pt x="1120401" y="357063"/>
                    <a:pt x="1131316" y="346146"/>
                    <a:pt x="1131316" y="332685"/>
                  </a:cubicBezTo>
                  <a:lnTo>
                    <a:pt x="1131316" y="332665"/>
                  </a:lnTo>
                  <a:cubicBezTo>
                    <a:pt x="1131316" y="319204"/>
                    <a:pt x="1120401" y="308288"/>
                    <a:pt x="1106935" y="308288"/>
                  </a:cubicBezTo>
                  <a:lnTo>
                    <a:pt x="178540" y="308296"/>
                  </a:lnTo>
                  <a:close/>
                </a:path>
              </a:pathLst>
            </a:custGeom>
            <a:solidFill>
              <a:srgbClr val="920212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98F8BAC-AB80-FDC6-97E3-90B4404E1802}"/>
                </a:ext>
              </a:extLst>
            </p:cNvPr>
            <p:cNvSpPr/>
            <p:nvPr/>
          </p:nvSpPr>
          <p:spPr>
            <a:xfrm>
              <a:off x="5573946" y="9735278"/>
              <a:ext cx="1053533" cy="259549"/>
            </a:xfrm>
            <a:custGeom>
              <a:avLst/>
              <a:gdLst>
                <a:gd name="connsiteX0" fmla="*/ 635 w 1053533"/>
                <a:gd name="connsiteY0" fmla="*/ 116797 h 259549"/>
                <a:gd name="connsiteX1" fmla="*/ 129764 w 1053533"/>
                <a:gd name="connsiteY1" fmla="*/ 259534 h 259549"/>
                <a:gd name="connsiteX2" fmla="*/ 1053533 w 1053533"/>
                <a:gd name="connsiteY2" fmla="*/ 259550 h 259549"/>
                <a:gd name="connsiteX3" fmla="*/ 1053533 w 1053533"/>
                <a:gd name="connsiteY3" fmla="*/ 0 h 259549"/>
                <a:gd name="connsiteX4" fmla="*/ 135549 w 1053533"/>
                <a:gd name="connsiteY4" fmla="*/ 5 h 259549"/>
                <a:gd name="connsiteX5" fmla="*/ 635 w 1053533"/>
                <a:gd name="connsiteY5" fmla="*/ 116797 h 25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49">
                  <a:moveTo>
                    <a:pt x="635" y="116797"/>
                  </a:moveTo>
                  <a:cubicBezTo>
                    <a:pt x="-6918" y="194142"/>
                    <a:pt x="53935" y="259528"/>
                    <a:pt x="129764" y="259534"/>
                  </a:cubicBezTo>
                  <a:lnTo>
                    <a:pt x="1053533" y="259550"/>
                  </a:lnTo>
                  <a:cubicBezTo>
                    <a:pt x="1013270" y="173017"/>
                    <a:pt x="1013270" y="86507"/>
                    <a:pt x="1053533" y="0"/>
                  </a:cubicBezTo>
                  <a:lnTo>
                    <a:pt x="135549" y="5"/>
                  </a:lnTo>
                  <a:cubicBezTo>
                    <a:pt x="67812" y="2"/>
                    <a:pt x="7213" y="49381"/>
                    <a:pt x="635" y="116797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B2B2A1D-AB6A-E68E-34CD-A85ABDD6D320}"/>
                </a:ext>
              </a:extLst>
            </p:cNvPr>
            <p:cNvSpPr/>
            <p:nvPr/>
          </p:nvSpPr>
          <p:spPr>
            <a:xfrm>
              <a:off x="5654239" y="9784197"/>
              <a:ext cx="955235" cy="10300"/>
            </a:xfrm>
            <a:custGeom>
              <a:avLst/>
              <a:gdLst>
                <a:gd name="connsiteX0" fmla="*/ 0 w 955235"/>
                <a:gd name="connsiteY0" fmla="*/ 10284 h 10300"/>
                <a:gd name="connsiteX1" fmla="*/ 952244 w 955235"/>
                <a:gd name="connsiteY1" fmla="*/ 10301 h 10300"/>
                <a:gd name="connsiteX2" fmla="*/ 955236 w 955235"/>
                <a:gd name="connsiteY2" fmla="*/ 0 h 10300"/>
                <a:gd name="connsiteX3" fmla="*/ 0 w 955235"/>
                <a:gd name="connsiteY3" fmla="*/ 1 h 10300"/>
                <a:gd name="connsiteX4" fmla="*/ 0 w 955235"/>
                <a:gd name="connsiteY4" fmla="*/ 10284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0">
                  <a:moveTo>
                    <a:pt x="0" y="10284"/>
                  </a:moveTo>
                  <a:lnTo>
                    <a:pt x="952244" y="10301"/>
                  </a:lnTo>
                  <a:cubicBezTo>
                    <a:pt x="953111" y="6850"/>
                    <a:pt x="954243" y="3423"/>
                    <a:pt x="955236" y="0"/>
                  </a:cubicBezTo>
                  <a:lnTo>
                    <a:pt x="0" y="1"/>
                  </a:lnTo>
                  <a:lnTo>
                    <a:pt x="0" y="1028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7F529C2-E20C-C1C3-34F6-EA8C82EDE7A6}"/>
                </a:ext>
              </a:extLst>
            </p:cNvPr>
            <p:cNvSpPr/>
            <p:nvPr/>
          </p:nvSpPr>
          <p:spPr>
            <a:xfrm>
              <a:off x="5654239" y="9822034"/>
              <a:ext cx="946771" cy="10294"/>
            </a:xfrm>
            <a:custGeom>
              <a:avLst/>
              <a:gdLst>
                <a:gd name="connsiteX0" fmla="*/ 0 w 946771"/>
                <a:gd name="connsiteY0" fmla="*/ 10294 h 10294"/>
                <a:gd name="connsiteX1" fmla="*/ 944974 w 946771"/>
                <a:gd name="connsiteY1" fmla="*/ 10288 h 10294"/>
                <a:gd name="connsiteX2" fmla="*/ 946772 w 946771"/>
                <a:gd name="connsiteY2" fmla="*/ 0 h 10294"/>
                <a:gd name="connsiteX3" fmla="*/ 0 w 946771"/>
                <a:gd name="connsiteY3" fmla="*/ 7 h 10294"/>
                <a:gd name="connsiteX4" fmla="*/ 0 w 946771"/>
                <a:gd name="connsiteY4" fmla="*/ 10294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4">
                  <a:moveTo>
                    <a:pt x="0" y="10294"/>
                  </a:moveTo>
                  <a:lnTo>
                    <a:pt x="944974" y="10288"/>
                  </a:lnTo>
                  <a:cubicBezTo>
                    <a:pt x="945384" y="6856"/>
                    <a:pt x="946246" y="3427"/>
                    <a:pt x="946772" y="0"/>
                  </a:cubicBezTo>
                  <a:lnTo>
                    <a:pt x="0" y="7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BF76BA3-B0EE-5FEC-CA92-A8A7CEAC1871}"/>
                </a:ext>
              </a:extLst>
            </p:cNvPr>
            <p:cNvSpPr/>
            <p:nvPr/>
          </p:nvSpPr>
          <p:spPr>
            <a:xfrm>
              <a:off x="5654239" y="9859899"/>
              <a:ext cx="943338" cy="10304"/>
            </a:xfrm>
            <a:custGeom>
              <a:avLst/>
              <a:gdLst>
                <a:gd name="connsiteX0" fmla="*/ 0 w 943338"/>
                <a:gd name="connsiteY0" fmla="*/ 10294 h 10304"/>
                <a:gd name="connsiteX1" fmla="*/ 943339 w 943338"/>
                <a:gd name="connsiteY1" fmla="*/ 10305 h 10304"/>
                <a:gd name="connsiteX2" fmla="*/ 943339 w 943338"/>
                <a:gd name="connsiteY2" fmla="*/ 0 h 10304"/>
                <a:gd name="connsiteX3" fmla="*/ 0 w 943338"/>
                <a:gd name="connsiteY3" fmla="*/ 9 h 10304"/>
                <a:gd name="connsiteX4" fmla="*/ 0 w 943338"/>
                <a:gd name="connsiteY4" fmla="*/ 10294 h 1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4">
                  <a:moveTo>
                    <a:pt x="0" y="10294"/>
                  </a:moveTo>
                  <a:lnTo>
                    <a:pt x="943339" y="10305"/>
                  </a:lnTo>
                  <a:cubicBezTo>
                    <a:pt x="943272" y="6856"/>
                    <a:pt x="943272" y="3425"/>
                    <a:pt x="943339" y="0"/>
                  </a:cubicBezTo>
                  <a:lnTo>
                    <a:pt x="0" y="9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40EEAFF-F62F-F4B5-71AB-69670C357C1B}"/>
                </a:ext>
              </a:extLst>
            </p:cNvPr>
            <p:cNvSpPr/>
            <p:nvPr/>
          </p:nvSpPr>
          <p:spPr>
            <a:xfrm>
              <a:off x="5654239" y="9897763"/>
              <a:ext cx="946771" cy="10298"/>
            </a:xfrm>
            <a:custGeom>
              <a:avLst/>
              <a:gdLst>
                <a:gd name="connsiteX0" fmla="*/ 0 w 946771"/>
                <a:gd name="connsiteY0" fmla="*/ 10285 h 10298"/>
                <a:gd name="connsiteX1" fmla="*/ 946772 w 946771"/>
                <a:gd name="connsiteY1" fmla="*/ 10298 h 10298"/>
                <a:gd name="connsiteX2" fmla="*/ 944974 w 946771"/>
                <a:gd name="connsiteY2" fmla="*/ 0 h 10298"/>
                <a:gd name="connsiteX3" fmla="*/ 0 w 946771"/>
                <a:gd name="connsiteY3" fmla="*/ 5 h 10298"/>
                <a:gd name="connsiteX4" fmla="*/ 0 w 946771"/>
                <a:gd name="connsiteY4" fmla="*/ 10285 h 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8">
                  <a:moveTo>
                    <a:pt x="0" y="10285"/>
                  </a:moveTo>
                  <a:lnTo>
                    <a:pt x="946772" y="10298"/>
                  </a:lnTo>
                  <a:cubicBezTo>
                    <a:pt x="946246" y="6854"/>
                    <a:pt x="945384" y="3417"/>
                    <a:pt x="944974" y="0"/>
                  </a:cubicBezTo>
                  <a:lnTo>
                    <a:pt x="0" y="5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3A7FBEC-23E5-A93A-3114-8C6503C15CE5}"/>
                </a:ext>
              </a:extLst>
            </p:cNvPr>
            <p:cNvSpPr/>
            <p:nvPr/>
          </p:nvSpPr>
          <p:spPr>
            <a:xfrm>
              <a:off x="5654239" y="9935613"/>
              <a:ext cx="955235" cy="10302"/>
            </a:xfrm>
            <a:custGeom>
              <a:avLst/>
              <a:gdLst>
                <a:gd name="connsiteX0" fmla="*/ 0 w 955235"/>
                <a:gd name="connsiteY0" fmla="*/ 10288 h 10302"/>
                <a:gd name="connsiteX1" fmla="*/ 955236 w 955235"/>
                <a:gd name="connsiteY1" fmla="*/ 10303 h 10302"/>
                <a:gd name="connsiteX2" fmla="*/ 952244 w 955235"/>
                <a:gd name="connsiteY2" fmla="*/ 0 h 10302"/>
                <a:gd name="connsiteX3" fmla="*/ 0 w 955235"/>
                <a:gd name="connsiteY3" fmla="*/ 4 h 10302"/>
                <a:gd name="connsiteX4" fmla="*/ 0 w 955235"/>
                <a:gd name="connsiteY4" fmla="*/ 10288 h 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2">
                  <a:moveTo>
                    <a:pt x="0" y="10288"/>
                  </a:moveTo>
                  <a:lnTo>
                    <a:pt x="955236" y="10303"/>
                  </a:lnTo>
                  <a:cubicBezTo>
                    <a:pt x="954240" y="6852"/>
                    <a:pt x="953111" y="3418"/>
                    <a:pt x="952244" y="0"/>
                  </a:cubicBezTo>
                  <a:lnTo>
                    <a:pt x="0" y="4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CDCA279-9AFE-54F6-92BA-E3E055E4AE40}"/>
                </a:ext>
              </a:extLst>
            </p:cNvPr>
            <p:cNvSpPr/>
            <p:nvPr/>
          </p:nvSpPr>
          <p:spPr>
            <a:xfrm>
              <a:off x="5525170" y="9024613"/>
              <a:ext cx="1131315" cy="357078"/>
            </a:xfrm>
            <a:custGeom>
              <a:avLst/>
              <a:gdLst>
                <a:gd name="connsiteX0" fmla="*/ 178540 w 1131315"/>
                <a:gd name="connsiteY0" fmla="*/ 308294 h 357078"/>
                <a:gd name="connsiteX1" fmla="*/ 49411 w 1131315"/>
                <a:gd name="connsiteY1" fmla="*/ 165555 h 357078"/>
                <a:gd name="connsiteX2" fmla="*/ 184324 w 1131315"/>
                <a:gd name="connsiteY2" fmla="*/ 48762 h 357078"/>
                <a:gd name="connsiteX3" fmla="*/ 1106935 w 1131315"/>
                <a:gd name="connsiteY3" fmla="*/ 48763 h 357078"/>
                <a:gd name="connsiteX4" fmla="*/ 1131316 w 1131315"/>
                <a:gd name="connsiteY4" fmla="*/ 24383 h 357078"/>
                <a:gd name="connsiteX5" fmla="*/ 1131316 w 1131315"/>
                <a:gd name="connsiteY5" fmla="*/ 24386 h 357078"/>
                <a:gd name="connsiteX6" fmla="*/ 1106935 w 1131315"/>
                <a:gd name="connsiteY6" fmla="*/ 0 h 357078"/>
                <a:gd name="connsiteX7" fmla="*/ 186015 w 1131315"/>
                <a:gd name="connsiteY7" fmla="*/ 5 h 357078"/>
                <a:gd name="connsiteX8" fmla="*/ 82 w 1131315"/>
                <a:gd name="connsiteY8" fmla="*/ 173043 h 357078"/>
                <a:gd name="connsiteX9" fmla="*/ 178526 w 1131315"/>
                <a:gd name="connsiteY9" fmla="*/ 357066 h 357078"/>
                <a:gd name="connsiteX10" fmla="*/ 1106935 w 1131315"/>
                <a:gd name="connsiteY10" fmla="*/ 357078 h 357078"/>
                <a:gd name="connsiteX11" fmla="*/ 1131316 w 1131315"/>
                <a:gd name="connsiteY11" fmla="*/ 332683 h 357078"/>
                <a:gd name="connsiteX12" fmla="*/ 1131316 w 1131315"/>
                <a:gd name="connsiteY12" fmla="*/ 332666 h 357078"/>
                <a:gd name="connsiteX13" fmla="*/ 1106935 w 1131315"/>
                <a:gd name="connsiteY13" fmla="*/ 308289 h 357078"/>
                <a:gd name="connsiteX14" fmla="*/ 178540 w 1131315"/>
                <a:gd name="connsiteY14" fmla="*/ 308298 h 35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5" h="357078">
                  <a:moveTo>
                    <a:pt x="178540" y="308294"/>
                  </a:moveTo>
                  <a:cubicBezTo>
                    <a:pt x="102711" y="308289"/>
                    <a:pt x="41861" y="242902"/>
                    <a:pt x="49411" y="165555"/>
                  </a:cubicBezTo>
                  <a:cubicBezTo>
                    <a:pt x="55989" y="98142"/>
                    <a:pt x="116595" y="48758"/>
                    <a:pt x="184324" y="48762"/>
                  </a:cubicBezTo>
                  <a:lnTo>
                    <a:pt x="1106935" y="48763"/>
                  </a:lnTo>
                  <a:cubicBezTo>
                    <a:pt x="1120401" y="48754"/>
                    <a:pt x="1131316" y="37838"/>
                    <a:pt x="1131316" y="24383"/>
                  </a:cubicBezTo>
                  <a:lnTo>
                    <a:pt x="1131316" y="24386"/>
                  </a:lnTo>
                  <a:cubicBezTo>
                    <a:pt x="1131316" y="10916"/>
                    <a:pt x="1120401" y="0"/>
                    <a:pt x="1106935" y="0"/>
                  </a:cubicBezTo>
                  <a:lnTo>
                    <a:pt x="186015" y="5"/>
                  </a:lnTo>
                  <a:cubicBezTo>
                    <a:pt x="88257" y="5"/>
                    <a:pt x="3014" y="75335"/>
                    <a:pt x="82" y="173043"/>
                  </a:cubicBezTo>
                  <a:cubicBezTo>
                    <a:pt x="-2951" y="274151"/>
                    <a:pt x="78109" y="357062"/>
                    <a:pt x="178526" y="357066"/>
                  </a:cubicBezTo>
                  <a:lnTo>
                    <a:pt x="1106935" y="357078"/>
                  </a:lnTo>
                  <a:cubicBezTo>
                    <a:pt x="1120401" y="357062"/>
                    <a:pt x="1131316" y="346145"/>
                    <a:pt x="1131316" y="332683"/>
                  </a:cubicBezTo>
                  <a:lnTo>
                    <a:pt x="1131316" y="332666"/>
                  </a:lnTo>
                  <a:cubicBezTo>
                    <a:pt x="1131316" y="319204"/>
                    <a:pt x="1120401" y="308289"/>
                    <a:pt x="1106935" y="308289"/>
                  </a:cubicBezTo>
                  <a:lnTo>
                    <a:pt x="178540" y="308298"/>
                  </a:lnTo>
                  <a:close/>
                </a:path>
              </a:pathLst>
            </a:custGeom>
            <a:solidFill>
              <a:srgbClr val="A69A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33E004B-443C-4F45-E353-8D2D069A36E9}"/>
                </a:ext>
              </a:extLst>
            </p:cNvPr>
            <p:cNvSpPr/>
            <p:nvPr/>
          </p:nvSpPr>
          <p:spPr>
            <a:xfrm>
              <a:off x="5573946" y="9073375"/>
              <a:ext cx="1053533" cy="259549"/>
            </a:xfrm>
            <a:custGeom>
              <a:avLst/>
              <a:gdLst>
                <a:gd name="connsiteX0" fmla="*/ 635 w 1053533"/>
                <a:gd name="connsiteY0" fmla="*/ 116795 h 259549"/>
                <a:gd name="connsiteX1" fmla="*/ 129764 w 1053533"/>
                <a:gd name="connsiteY1" fmla="*/ 259532 h 259549"/>
                <a:gd name="connsiteX2" fmla="*/ 1053533 w 1053533"/>
                <a:gd name="connsiteY2" fmla="*/ 259550 h 259549"/>
                <a:gd name="connsiteX3" fmla="*/ 1053533 w 1053533"/>
                <a:gd name="connsiteY3" fmla="*/ 0 h 259549"/>
                <a:gd name="connsiteX4" fmla="*/ 135549 w 1053533"/>
                <a:gd name="connsiteY4" fmla="*/ 4 h 259549"/>
                <a:gd name="connsiteX5" fmla="*/ 635 w 1053533"/>
                <a:gd name="connsiteY5" fmla="*/ 116795 h 25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49">
                  <a:moveTo>
                    <a:pt x="635" y="116795"/>
                  </a:moveTo>
                  <a:cubicBezTo>
                    <a:pt x="-6918" y="194140"/>
                    <a:pt x="53935" y="259528"/>
                    <a:pt x="129764" y="259532"/>
                  </a:cubicBezTo>
                  <a:lnTo>
                    <a:pt x="1053533" y="259550"/>
                  </a:lnTo>
                  <a:cubicBezTo>
                    <a:pt x="1013270" y="173014"/>
                    <a:pt x="1013270" y="86506"/>
                    <a:pt x="1053533" y="0"/>
                  </a:cubicBezTo>
                  <a:lnTo>
                    <a:pt x="135549" y="4"/>
                  </a:lnTo>
                  <a:cubicBezTo>
                    <a:pt x="67812" y="1"/>
                    <a:pt x="7213" y="49380"/>
                    <a:pt x="635" y="116795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C6325DE-8306-F80B-5D7E-AD400758D0B1}"/>
                </a:ext>
              </a:extLst>
            </p:cNvPr>
            <p:cNvSpPr/>
            <p:nvPr/>
          </p:nvSpPr>
          <p:spPr>
            <a:xfrm>
              <a:off x="5654239" y="9122291"/>
              <a:ext cx="955235" cy="10300"/>
            </a:xfrm>
            <a:custGeom>
              <a:avLst/>
              <a:gdLst>
                <a:gd name="connsiteX0" fmla="*/ 0 w 955235"/>
                <a:gd name="connsiteY0" fmla="*/ 10285 h 10300"/>
                <a:gd name="connsiteX1" fmla="*/ 952244 w 955235"/>
                <a:gd name="connsiteY1" fmla="*/ 10301 h 10300"/>
                <a:gd name="connsiteX2" fmla="*/ 955236 w 955235"/>
                <a:gd name="connsiteY2" fmla="*/ 0 h 10300"/>
                <a:gd name="connsiteX3" fmla="*/ 0 w 955235"/>
                <a:gd name="connsiteY3" fmla="*/ 0 h 10300"/>
                <a:gd name="connsiteX4" fmla="*/ 0 w 955235"/>
                <a:gd name="connsiteY4" fmla="*/ 10285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0">
                  <a:moveTo>
                    <a:pt x="0" y="10285"/>
                  </a:moveTo>
                  <a:lnTo>
                    <a:pt x="952244" y="10301"/>
                  </a:lnTo>
                  <a:cubicBezTo>
                    <a:pt x="953111" y="6850"/>
                    <a:pt x="954243" y="3424"/>
                    <a:pt x="955236" y="0"/>
                  </a:cubicBezTo>
                  <a:lnTo>
                    <a:pt x="0" y="0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5D564FB-CBF9-12CC-F658-7ADA7DDEC378}"/>
                </a:ext>
              </a:extLst>
            </p:cNvPr>
            <p:cNvSpPr/>
            <p:nvPr/>
          </p:nvSpPr>
          <p:spPr>
            <a:xfrm>
              <a:off x="5654239" y="9160128"/>
              <a:ext cx="946771" cy="10294"/>
            </a:xfrm>
            <a:custGeom>
              <a:avLst/>
              <a:gdLst>
                <a:gd name="connsiteX0" fmla="*/ 0 w 946771"/>
                <a:gd name="connsiteY0" fmla="*/ 10294 h 10294"/>
                <a:gd name="connsiteX1" fmla="*/ 944974 w 946771"/>
                <a:gd name="connsiteY1" fmla="*/ 10290 h 10294"/>
                <a:gd name="connsiteX2" fmla="*/ 946772 w 946771"/>
                <a:gd name="connsiteY2" fmla="*/ 0 h 10294"/>
                <a:gd name="connsiteX3" fmla="*/ 0 w 946771"/>
                <a:gd name="connsiteY3" fmla="*/ 7 h 10294"/>
                <a:gd name="connsiteX4" fmla="*/ 0 w 946771"/>
                <a:gd name="connsiteY4" fmla="*/ 10294 h 1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4">
                  <a:moveTo>
                    <a:pt x="0" y="10294"/>
                  </a:moveTo>
                  <a:lnTo>
                    <a:pt x="944974" y="10290"/>
                  </a:lnTo>
                  <a:cubicBezTo>
                    <a:pt x="945384" y="6856"/>
                    <a:pt x="946246" y="3427"/>
                    <a:pt x="946772" y="0"/>
                  </a:cubicBezTo>
                  <a:lnTo>
                    <a:pt x="0" y="7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4B31A53-699B-8FD0-ADC2-61855836520E}"/>
                </a:ext>
              </a:extLst>
            </p:cNvPr>
            <p:cNvSpPr/>
            <p:nvPr/>
          </p:nvSpPr>
          <p:spPr>
            <a:xfrm>
              <a:off x="5654239" y="9197993"/>
              <a:ext cx="943338" cy="10307"/>
            </a:xfrm>
            <a:custGeom>
              <a:avLst/>
              <a:gdLst>
                <a:gd name="connsiteX0" fmla="*/ 0 w 943338"/>
                <a:gd name="connsiteY0" fmla="*/ 10294 h 10307"/>
                <a:gd name="connsiteX1" fmla="*/ 943339 w 943338"/>
                <a:gd name="connsiteY1" fmla="*/ 10307 h 10307"/>
                <a:gd name="connsiteX2" fmla="*/ 943339 w 943338"/>
                <a:gd name="connsiteY2" fmla="*/ 0 h 10307"/>
                <a:gd name="connsiteX3" fmla="*/ 0 w 943338"/>
                <a:gd name="connsiteY3" fmla="*/ 9 h 10307"/>
                <a:gd name="connsiteX4" fmla="*/ 0 w 943338"/>
                <a:gd name="connsiteY4" fmla="*/ 10294 h 1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7">
                  <a:moveTo>
                    <a:pt x="0" y="10294"/>
                  </a:moveTo>
                  <a:lnTo>
                    <a:pt x="943339" y="10307"/>
                  </a:lnTo>
                  <a:cubicBezTo>
                    <a:pt x="943272" y="6856"/>
                    <a:pt x="943272" y="3425"/>
                    <a:pt x="943339" y="0"/>
                  </a:cubicBezTo>
                  <a:lnTo>
                    <a:pt x="0" y="9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67F5BD9-7CC9-C87F-D000-5069975ADEF7}"/>
                </a:ext>
              </a:extLst>
            </p:cNvPr>
            <p:cNvSpPr/>
            <p:nvPr/>
          </p:nvSpPr>
          <p:spPr>
            <a:xfrm>
              <a:off x="5654239" y="9235858"/>
              <a:ext cx="946771" cy="10298"/>
            </a:xfrm>
            <a:custGeom>
              <a:avLst/>
              <a:gdLst>
                <a:gd name="connsiteX0" fmla="*/ 0 w 946771"/>
                <a:gd name="connsiteY0" fmla="*/ 10285 h 10298"/>
                <a:gd name="connsiteX1" fmla="*/ 946772 w 946771"/>
                <a:gd name="connsiteY1" fmla="*/ 10298 h 10298"/>
                <a:gd name="connsiteX2" fmla="*/ 944974 w 946771"/>
                <a:gd name="connsiteY2" fmla="*/ 0 h 10298"/>
                <a:gd name="connsiteX3" fmla="*/ 0 w 946771"/>
                <a:gd name="connsiteY3" fmla="*/ 8 h 10298"/>
                <a:gd name="connsiteX4" fmla="*/ 0 w 946771"/>
                <a:gd name="connsiteY4" fmla="*/ 10285 h 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8">
                  <a:moveTo>
                    <a:pt x="0" y="10285"/>
                  </a:moveTo>
                  <a:lnTo>
                    <a:pt x="946772" y="10298"/>
                  </a:lnTo>
                  <a:cubicBezTo>
                    <a:pt x="946246" y="6854"/>
                    <a:pt x="945384" y="3418"/>
                    <a:pt x="944974" y="0"/>
                  </a:cubicBezTo>
                  <a:lnTo>
                    <a:pt x="0" y="8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BB3B08B-8B31-ABF2-BAF0-5C56E48BCAFF}"/>
                </a:ext>
              </a:extLst>
            </p:cNvPr>
            <p:cNvSpPr/>
            <p:nvPr/>
          </p:nvSpPr>
          <p:spPr>
            <a:xfrm>
              <a:off x="5654239" y="9273707"/>
              <a:ext cx="955235" cy="10302"/>
            </a:xfrm>
            <a:custGeom>
              <a:avLst/>
              <a:gdLst>
                <a:gd name="connsiteX0" fmla="*/ 0 w 955235"/>
                <a:gd name="connsiteY0" fmla="*/ 10290 h 10302"/>
                <a:gd name="connsiteX1" fmla="*/ 955236 w 955235"/>
                <a:gd name="connsiteY1" fmla="*/ 10303 h 10302"/>
                <a:gd name="connsiteX2" fmla="*/ 952244 w 955235"/>
                <a:gd name="connsiteY2" fmla="*/ 0 h 10302"/>
                <a:gd name="connsiteX3" fmla="*/ 0 w 955235"/>
                <a:gd name="connsiteY3" fmla="*/ 5 h 10302"/>
                <a:gd name="connsiteX4" fmla="*/ 0 w 955235"/>
                <a:gd name="connsiteY4" fmla="*/ 10290 h 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2">
                  <a:moveTo>
                    <a:pt x="0" y="10290"/>
                  </a:moveTo>
                  <a:lnTo>
                    <a:pt x="955236" y="10303"/>
                  </a:lnTo>
                  <a:cubicBezTo>
                    <a:pt x="954240" y="6852"/>
                    <a:pt x="953111" y="3420"/>
                    <a:pt x="952244" y="0"/>
                  </a:cubicBezTo>
                  <a:lnTo>
                    <a:pt x="0" y="5"/>
                  </a:lnTo>
                  <a:lnTo>
                    <a:pt x="0" y="10290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51B44AB-245D-60EA-7B36-A80E1F39CF16}"/>
                </a:ext>
              </a:extLst>
            </p:cNvPr>
            <p:cNvSpPr/>
            <p:nvPr/>
          </p:nvSpPr>
          <p:spPr>
            <a:xfrm>
              <a:off x="5525169" y="11672236"/>
              <a:ext cx="1131316" cy="357076"/>
            </a:xfrm>
            <a:custGeom>
              <a:avLst/>
              <a:gdLst>
                <a:gd name="connsiteX0" fmla="*/ 178541 w 1131316"/>
                <a:gd name="connsiteY0" fmla="*/ 308293 h 357076"/>
                <a:gd name="connsiteX1" fmla="*/ 49412 w 1131316"/>
                <a:gd name="connsiteY1" fmla="*/ 165553 h 357076"/>
                <a:gd name="connsiteX2" fmla="*/ 184326 w 1131316"/>
                <a:gd name="connsiteY2" fmla="*/ 48761 h 357076"/>
                <a:gd name="connsiteX3" fmla="*/ 1106935 w 1131316"/>
                <a:gd name="connsiteY3" fmla="*/ 48763 h 357076"/>
                <a:gd name="connsiteX4" fmla="*/ 1131316 w 1131316"/>
                <a:gd name="connsiteY4" fmla="*/ 24382 h 357076"/>
                <a:gd name="connsiteX5" fmla="*/ 1131316 w 1131316"/>
                <a:gd name="connsiteY5" fmla="*/ 24385 h 357076"/>
                <a:gd name="connsiteX6" fmla="*/ 1106935 w 1131316"/>
                <a:gd name="connsiteY6" fmla="*/ 0 h 357076"/>
                <a:gd name="connsiteX7" fmla="*/ 186015 w 1131316"/>
                <a:gd name="connsiteY7" fmla="*/ 4 h 357076"/>
                <a:gd name="connsiteX8" fmla="*/ 82 w 1131316"/>
                <a:gd name="connsiteY8" fmla="*/ 173041 h 357076"/>
                <a:gd name="connsiteX9" fmla="*/ 178527 w 1131316"/>
                <a:gd name="connsiteY9" fmla="*/ 357066 h 357076"/>
                <a:gd name="connsiteX10" fmla="*/ 1106935 w 1131316"/>
                <a:gd name="connsiteY10" fmla="*/ 357077 h 357076"/>
                <a:gd name="connsiteX11" fmla="*/ 1131316 w 1131316"/>
                <a:gd name="connsiteY11" fmla="*/ 332684 h 357076"/>
                <a:gd name="connsiteX12" fmla="*/ 1131316 w 1131316"/>
                <a:gd name="connsiteY12" fmla="*/ 332665 h 357076"/>
                <a:gd name="connsiteX13" fmla="*/ 1106935 w 1131316"/>
                <a:gd name="connsiteY13" fmla="*/ 308288 h 357076"/>
                <a:gd name="connsiteX14" fmla="*/ 178541 w 1131316"/>
                <a:gd name="connsiteY14" fmla="*/ 308297 h 35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6" h="357076">
                  <a:moveTo>
                    <a:pt x="178541" y="308293"/>
                  </a:moveTo>
                  <a:cubicBezTo>
                    <a:pt x="102712" y="308288"/>
                    <a:pt x="41862" y="242902"/>
                    <a:pt x="49412" y="165553"/>
                  </a:cubicBezTo>
                  <a:cubicBezTo>
                    <a:pt x="55990" y="98141"/>
                    <a:pt x="116596" y="48758"/>
                    <a:pt x="184326" y="48761"/>
                  </a:cubicBezTo>
                  <a:lnTo>
                    <a:pt x="1106935" y="48763"/>
                  </a:lnTo>
                  <a:cubicBezTo>
                    <a:pt x="1120402" y="48754"/>
                    <a:pt x="1131316" y="37838"/>
                    <a:pt x="1131316" y="24382"/>
                  </a:cubicBezTo>
                  <a:lnTo>
                    <a:pt x="1131316" y="24385"/>
                  </a:lnTo>
                  <a:cubicBezTo>
                    <a:pt x="1131316" y="10916"/>
                    <a:pt x="1120402" y="0"/>
                    <a:pt x="1106935" y="0"/>
                  </a:cubicBezTo>
                  <a:lnTo>
                    <a:pt x="186015" y="4"/>
                  </a:lnTo>
                  <a:cubicBezTo>
                    <a:pt x="88258" y="4"/>
                    <a:pt x="3015" y="75334"/>
                    <a:pt x="82" y="173041"/>
                  </a:cubicBezTo>
                  <a:cubicBezTo>
                    <a:pt x="-2950" y="274150"/>
                    <a:pt x="78110" y="357062"/>
                    <a:pt x="178527" y="357066"/>
                  </a:cubicBezTo>
                  <a:lnTo>
                    <a:pt x="1106935" y="357077"/>
                  </a:lnTo>
                  <a:cubicBezTo>
                    <a:pt x="1120402" y="357062"/>
                    <a:pt x="1131316" y="346144"/>
                    <a:pt x="1131316" y="332684"/>
                  </a:cubicBezTo>
                  <a:lnTo>
                    <a:pt x="1131316" y="332665"/>
                  </a:lnTo>
                  <a:cubicBezTo>
                    <a:pt x="1131316" y="319203"/>
                    <a:pt x="1120402" y="308288"/>
                    <a:pt x="1106935" y="308288"/>
                  </a:cubicBezTo>
                  <a:lnTo>
                    <a:pt x="178541" y="308297"/>
                  </a:ln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02F354-534D-FA40-2558-4E5006909EB2}"/>
                </a:ext>
              </a:extLst>
            </p:cNvPr>
            <p:cNvSpPr/>
            <p:nvPr/>
          </p:nvSpPr>
          <p:spPr>
            <a:xfrm>
              <a:off x="5573946" y="11720997"/>
              <a:ext cx="1053533" cy="259549"/>
            </a:xfrm>
            <a:custGeom>
              <a:avLst/>
              <a:gdLst>
                <a:gd name="connsiteX0" fmla="*/ 635 w 1053533"/>
                <a:gd name="connsiteY0" fmla="*/ 116795 h 259549"/>
                <a:gd name="connsiteX1" fmla="*/ 129764 w 1053533"/>
                <a:gd name="connsiteY1" fmla="*/ 259532 h 259549"/>
                <a:gd name="connsiteX2" fmla="*/ 1053534 w 1053533"/>
                <a:gd name="connsiteY2" fmla="*/ 259550 h 259549"/>
                <a:gd name="connsiteX3" fmla="*/ 1053534 w 1053533"/>
                <a:gd name="connsiteY3" fmla="*/ 0 h 259549"/>
                <a:gd name="connsiteX4" fmla="*/ 135549 w 1053533"/>
                <a:gd name="connsiteY4" fmla="*/ 4 h 259549"/>
                <a:gd name="connsiteX5" fmla="*/ 635 w 1053533"/>
                <a:gd name="connsiteY5" fmla="*/ 116795 h 25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49">
                  <a:moveTo>
                    <a:pt x="635" y="116795"/>
                  </a:moveTo>
                  <a:cubicBezTo>
                    <a:pt x="-6918" y="194141"/>
                    <a:pt x="53935" y="259527"/>
                    <a:pt x="129764" y="259532"/>
                  </a:cubicBezTo>
                  <a:lnTo>
                    <a:pt x="1053534" y="259550"/>
                  </a:lnTo>
                  <a:cubicBezTo>
                    <a:pt x="1013271" y="173015"/>
                    <a:pt x="1013271" y="86506"/>
                    <a:pt x="1053534" y="0"/>
                  </a:cubicBezTo>
                  <a:lnTo>
                    <a:pt x="135549" y="4"/>
                  </a:lnTo>
                  <a:cubicBezTo>
                    <a:pt x="67813" y="0"/>
                    <a:pt x="7213" y="49380"/>
                    <a:pt x="635" y="116795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CD56281-39D6-DAD6-2BD8-43CA46A107B7}"/>
                </a:ext>
              </a:extLst>
            </p:cNvPr>
            <p:cNvSpPr/>
            <p:nvPr/>
          </p:nvSpPr>
          <p:spPr>
            <a:xfrm>
              <a:off x="5654239" y="11769914"/>
              <a:ext cx="955235" cy="10301"/>
            </a:xfrm>
            <a:custGeom>
              <a:avLst/>
              <a:gdLst>
                <a:gd name="connsiteX0" fmla="*/ 0 w 955235"/>
                <a:gd name="connsiteY0" fmla="*/ 10285 h 10301"/>
                <a:gd name="connsiteX1" fmla="*/ 952244 w 955235"/>
                <a:gd name="connsiteY1" fmla="*/ 10302 h 10301"/>
                <a:gd name="connsiteX2" fmla="*/ 955236 w 955235"/>
                <a:gd name="connsiteY2" fmla="*/ 0 h 10301"/>
                <a:gd name="connsiteX3" fmla="*/ 0 w 955235"/>
                <a:gd name="connsiteY3" fmla="*/ 0 h 10301"/>
                <a:gd name="connsiteX4" fmla="*/ 0 w 955235"/>
                <a:gd name="connsiteY4" fmla="*/ 10285 h 1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1">
                  <a:moveTo>
                    <a:pt x="0" y="10285"/>
                  </a:moveTo>
                  <a:lnTo>
                    <a:pt x="952244" y="10302"/>
                  </a:lnTo>
                  <a:cubicBezTo>
                    <a:pt x="953111" y="6851"/>
                    <a:pt x="954243" y="3423"/>
                    <a:pt x="955236" y="0"/>
                  </a:cubicBezTo>
                  <a:lnTo>
                    <a:pt x="0" y="0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23CBB45-69D0-9093-60E9-F2D35064BD0B}"/>
                </a:ext>
              </a:extLst>
            </p:cNvPr>
            <p:cNvSpPr/>
            <p:nvPr/>
          </p:nvSpPr>
          <p:spPr>
            <a:xfrm>
              <a:off x="5654239" y="11807751"/>
              <a:ext cx="946771" cy="10293"/>
            </a:xfrm>
            <a:custGeom>
              <a:avLst/>
              <a:gdLst>
                <a:gd name="connsiteX0" fmla="*/ 0 w 946771"/>
                <a:gd name="connsiteY0" fmla="*/ 10293 h 10293"/>
                <a:gd name="connsiteX1" fmla="*/ 944974 w 946771"/>
                <a:gd name="connsiteY1" fmla="*/ 10286 h 10293"/>
                <a:gd name="connsiteX2" fmla="*/ 946771 w 946771"/>
                <a:gd name="connsiteY2" fmla="*/ 0 h 10293"/>
                <a:gd name="connsiteX3" fmla="*/ 0 w 946771"/>
                <a:gd name="connsiteY3" fmla="*/ 7 h 10293"/>
                <a:gd name="connsiteX4" fmla="*/ 0 w 946771"/>
                <a:gd name="connsiteY4" fmla="*/ 10293 h 1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3">
                  <a:moveTo>
                    <a:pt x="0" y="10293"/>
                  </a:moveTo>
                  <a:lnTo>
                    <a:pt x="944974" y="10286"/>
                  </a:lnTo>
                  <a:cubicBezTo>
                    <a:pt x="945384" y="6856"/>
                    <a:pt x="946246" y="3426"/>
                    <a:pt x="946771" y="0"/>
                  </a:cubicBezTo>
                  <a:lnTo>
                    <a:pt x="0" y="7"/>
                  </a:lnTo>
                  <a:lnTo>
                    <a:pt x="0" y="10293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913B6C0-10D5-3742-9BA2-8D6B80AF240F}"/>
                </a:ext>
              </a:extLst>
            </p:cNvPr>
            <p:cNvSpPr/>
            <p:nvPr/>
          </p:nvSpPr>
          <p:spPr>
            <a:xfrm>
              <a:off x="5654239" y="11845616"/>
              <a:ext cx="943338" cy="10306"/>
            </a:xfrm>
            <a:custGeom>
              <a:avLst/>
              <a:gdLst>
                <a:gd name="connsiteX0" fmla="*/ 0 w 943338"/>
                <a:gd name="connsiteY0" fmla="*/ 10292 h 10306"/>
                <a:gd name="connsiteX1" fmla="*/ 943339 w 943338"/>
                <a:gd name="connsiteY1" fmla="*/ 10306 h 10306"/>
                <a:gd name="connsiteX2" fmla="*/ 943339 w 943338"/>
                <a:gd name="connsiteY2" fmla="*/ 0 h 10306"/>
                <a:gd name="connsiteX3" fmla="*/ 0 w 943338"/>
                <a:gd name="connsiteY3" fmla="*/ 8 h 10306"/>
                <a:gd name="connsiteX4" fmla="*/ 0 w 943338"/>
                <a:gd name="connsiteY4" fmla="*/ 10292 h 1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6">
                  <a:moveTo>
                    <a:pt x="0" y="10292"/>
                  </a:moveTo>
                  <a:lnTo>
                    <a:pt x="943339" y="10306"/>
                  </a:lnTo>
                  <a:cubicBezTo>
                    <a:pt x="943271" y="6856"/>
                    <a:pt x="943271" y="3425"/>
                    <a:pt x="943339" y="0"/>
                  </a:cubicBezTo>
                  <a:lnTo>
                    <a:pt x="0" y="8"/>
                  </a:lnTo>
                  <a:lnTo>
                    <a:pt x="0" y="10292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29DDA02-4507-30FD-12E7-B959DA3CECC2}"/>
                </a:ext>
              </a:extLst>
            </p:cNvPr>
            <p:cNvSpPr/>
            <p:nvPr/>
          </p:nvSpPr>
          <p:spPr>
            <a:xfrm>
              <a:off x="5654239" y="11883479"/>
              <a:ext cx="946771" cy="10300"/>
            </a:xfrm>
            <a:custGeom>
              <a:avLst/>
              <a:gdLst>
                <a:gd name="connsiteX0" fmla="*/ 0 w 946771"/>
                <a:gd name="connsiteY0" fmla="*/ 10286 h 10300"/>
                <a:gd name="connsiteX1" fmla="*/ 946771 w 946771"/>
                <a:gd name="connsiteY1" fmla="*/ 10301 h 10300"/>
                <a:gd name="connsiteX2" fmla="*/ 944974 w 946771"/>
                <a:gd name="connsiteY2" fmla="*/ 0 h 10300"/>
                <a:gd name="connsiteX3" fmla="*/ 0 w 946771"/>
                <a:gd name="connsiteY3" fmla="*/ 8 h 10300"/>
                <a:gd name="connsiteX4" fmla="*/ 0 w 946771"/>
                <a:gd name="connsiteY4" fmla="*/ 10286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300">
                  <a:moveTo>
                    <a:pt x="0" y="10286"/>
                  </a:moveTo>
                  <a:lnTo>
                    <a:pt x="946771" y="10301"/>
                  </a:lnTo>
                  <a:cubicBezTo>
                    <a:pt x="946246" y="6854"/>
                    <a:pt x="945384" y="3419"/>
                    <a:pt x="944974" y="0"/>
                  </a:cubicBezTo>
                  <a:lnTo>
                    <a:pt x="0" y="8"/>
                  </a:lnTo>
                  <a:lnTo>
                    <a:pt x="0" y="10286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3F3FF04-5058-E435-BB67-BB38E5C53427}"/>
                </a:ext>
              </a:extLst>
            </p:cNvPr>
            <p:cNvSpPr/>
            <p:nvPr/>
          </p:nvSpPr>
          <p:spPr>
            <a:xfrm>
              <a:off x="5654239" y="11921329"/>
              <a:ext cx="955235" cy="10302"/>
            </a:xfrm>
            <a:custGeom>
              <a:avLst/>
              <a:gdLst>
                <a:gd name="connsiteX0" fmla="*/ 0 w 955235"/>
                <a:gd name="connsiteY0" fmla="*/ 10289 h 10302"/>
                <a:gd name="connsiteX1" fmla="*/ 955236 w 955235"/>
                <a:gd name="connsiteY1" fmla="*/ 10303 h 10302"/>
                <a:gd name="connsiteX2" fmla="*/ 952244 w 955235"/>
                <a:gd name="connsiteY2" fmla="*/ 0 h 10302"/>
                <a:gd name="connsiteX3" fmla="*/ 0 w 955235"/>
                <a:gd name="connsiteY3" fmla="*/ 4 h 10302"/>
                <a:gd name="connsiteX4" fmla="*/ 0 w 955235"/>
                <a:gd name="connsiteY4" fmla="*/ 10289 h 1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2">
                  <a:moveTo>
                    <a:pt x="0" y="10289"/>
                  </a:moveTo>
                  <a:lnTo>
                    <a:pt x="955236" y="10303"/>
                  </a:lnTo>
                  <a:cubicBezTo>
                    <a:pt x="954240" y="6852"/>
                    <a:pt x="953111" y="3420"/>
                    <a:pt x="952244" y="0"/>
                  </a:cubicBezTo>
                  <a:lnTo>
                    <a:pt x="0" y="4"/>
                  </a:lnTo>
                  <a:lnTo>
                    <a:pt x="0" y="10289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AA6FFB6-E0DD-FF73-C497-667123B79BCB}"/>
                </a:ext>
              </a:extLst>
            </p:cNvPr>
            <p:cNvSpPr/>
            <p:nvPr/>
          </p:nvSpPr>
          <p:spPr>
            <a:xfrm>
              <a:off x="5525169" y="12334140"/>
              <a:ext cx="1131316" cy="357080"/>
            </a:xfrm>
            <a:custGeom>
              <a:avLst/>
              <a:gdLst>
                <a:gd name="connsiteX0" fmla="*/ 178541 w 1131316"/>
                <a:gd name="connsiteY0" fmla="*/ 308295 h 357080"/>
                <a:gd name="connsiteX1" fmla="*/ 49412 w 1131316"/>
                <a:gd name="connsiteY1" fmla="*/ 165556 h 357080"/>
                <a:gd name="connsiteX2" fmla="*/ 184326 w 1131316"/>
                <a:gd name="connsiteY2" fmla="*/ 48764 h 357080"/>
                <a:gd name="connsiteX3" fmla="*/ 1106935 w 1131316"/>
                <a:gd name="connsiteY3" fmla="*/ 48765 h 357080"/>
                <a:gd name="connsiteX4" fmla="*/ 1131316 w 1131316"/>
                <a:gd name="connsiteY4" fmla="*/ 24384 h 357080"/>
                <a:gd name="connsiteX5" fmla="*/ 1131316 w 1131316"/>
                <a:gd name="connsiteY5" fmla="*/ 24388 h 357080"/>
                <a:gd name="connsiteX6" fmla="*/ 1106935 w 1131316"/>
                <a:gd name="connsiteY6" fmla="*/ 0 h 357080"/>
                <a:gd name="connsiteX7" fmla="*/ 186015 w 1131316"/>
                <a:gd name="connsiteY7" fmla="*/ 5 h 357080"/>
                <a:gd name="connsiteX8" fmla="*/ 82 w 1131316"/>
                <a:gd name="connsiteY8" fmla="*/ 173042 h 357080"/>
                <a:gd name="connsiteX9" fmla="*/ 178527 w 1131316"/>
                <a:gd name="connsiteY9" fmla="*/ 357067 h 357080"/>
                <a:gd name="connsiteX10" fmla="*/ 1106935 w 1131316"/>
                <a:gd name="connsiteY10" fmla="*/ 357080 h 357080"/>
                <a:gd name="connsiteX11" fmla="*/ 1131316 w 1131316"/>
                <a:gd name="connsiteY11" fmla="*/ 332685 h 357080"/>
                <a:gd name="connsiteX12" fmla="*/ 1131316 w 1131316"/>
                <a:gd name="connsiteY12" fmla="*/ 332668 h 357080"/>
                <a:gd name="connsiteX13" fmla="*/ 1106935 w 1131316"/>
                <a:gd name="connsiteY13" fmla="*/ 308292 h 357080"/>
                <a:gd name="connsiteX14" fmla="*/ 178541 w 1131316"/>
                <a:gd name="connsiteY14" fmla="*/ 308300 h 35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1316" h="357080">
                  <a:moveTo>
                    <a:pt x="178541" y="308295"/>
                  </a:moveTo>
                  <a:cubicBezTo>
                    <a:pt x="102712" y="308292"/>
                    <a:pt x="41862" y="242902"/>
                    <a:pt x="49412" y="165556"/>
                  </a:cubicBezTo>
                  <a:cubicBezTo>
                    <a:pt x="55990" y="98143"/>
                    <a:pt x="116596" y="48760"/>
                    <a:pt x="184326" y="48764"/>
                  </a:cubicBezTo>
                  <a:lnTo>
                    <a:pt x="1106935" y="48765"/>
                  </a:lnTo>
                  <a:cubicBezTo>
                    <a:pt x="1120402" y="48757"/>
                    <a:pt x="1131316" y="37839"/>
                    <a:pt x="1131316" y="24384"/>
                  </a:cubicBezTo>
                  <a:lnTo>
                    <a:pt x="1131316" y="24388"/>
                  </a:lnTo>
                  <a:cubicBezTo>
                    <a:pt x="1131316" y="10917"/>
                    <a:pt x="1120402" y="0"/>
                    <a:pt x="1106935" y="0"/>
                  </a:cubicBezTo>
                  <a:lnTo>
                    <a:pt x="186015" y="5"/>
                  </a:lnTo>
                  <a:cubicBezTo>
                    <a:pt x="88258" y="5"/>
                    <a:pt x="3015" y="75337"/>
                    <a:pt x="82" y="173042"/>
                  </a:cubicBezTo>
                  <a:cubicBezTo>
                    <a:pt x="-2950" y="274152"/>
                    <a:pt x="78110" y="357065"/>
                    <a:pt x="178527" y="357067"/>
                  </a:cubicBezTo>
                  <a:lnTo>
                    <a:pt x="1106935" y="357080"/>
                  </a:lnTo>
                  <a:cubicBezTo>
                    <a:pt x="1120402" y="357065"/>
                    <a:pt x="1131316" y="346146"/>
                    <a:pt x="1131316" y="332685"/>
                  </a:cubicBezTo>
                  <a:lnTo>
                    <a:pt x="1131316" y="332668"/>
                  </a:lnTo>
                  <a:cubicBezTo>
                    <a:pt x="1131316" y="319205"/>
                    <a:pt x="1120402" y="308292"/>
                    <a:pt x="1106935" y="308292"/>
                  </a:cubicBezTo>
                  <a:lnTo>
                    <a:pt x="178541" y="308300"/>
                  </a:lnTo>
                  <a:close/>
                </a:path>
              </a:pathLst>
            </a:custGeom>
            <a:solidFill>
              <a:srgbClr val="60221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2572AB2-F8A8-E145-FA3F-BEE317405DBD}"/>
                </a:ext>
              </a:extLst>
            </p:cNvPr>
            <p:cNvSpPr/>
            <p:nvPr/>
          </p:nvSpPr>
          <p:spPr>
            <a:xfrm>
              <a:off x="5573946" y="12382901"/>
              <a:ext cx="1053533" cy="259551"/>
            </a:xfrm>
            <a:custGeom>
              <a:avLst/>
              <a:gdLst>
                <a:gd name="connsiteX0" fmla="*/ 635 w 1053533"/>
                <a:gd name="connsiteY0" fmla="*/ 116798 h 259551"/>
                <a:gd name="connsiteX1" fmla="*/ 129764 w 1053533"/>
                <a:gd name="connsiteY1" fmla="*/ 259534 h 259551"/>
                <a:gd name="connsiteX2" fmla="*/ 1053534 w 1053533"/>
                <a:gd name="connsiteY2" fmla="*/ 259552 h 259551"/>
                <a:gd name="connsiteX3" fmla="*/ 1053534 w 1053533"/>
                <a:gd name="connsiteY3" fmla="*/ 0 h 259551"/>
                <a:gd name="connsiteX4" fmla="*/ 135549 w 1053533"/>
                <a:gd name="connsiteY4" fmla="*/ 7 h 259551"/>
                <a:gd name="connsiteX5" fmla="*/ 635 w 1053533"/>
                <a:gd name="connsiteY5" fmla="*/ 116798 h 25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533" h="259551">
                  <a:moveTo>
                    <a:pt x="635" y="116798"/>
                  </a:moveTo>
                  <a:cubicBezTo>
                    <a:pt x="-6918" y="194141"/>
                    <a:pt x="53935" y="259531"/>
                    <a:pt x="129764" y="259534"/>
                  </a:cubicBezTo>
                  <a:lnTo>
                    <a:pt x="1053534" y="259552"/>
                  </a:lnTo>
                  <a:cubicBezTo>
                    <a:pt x="1013271" y="173017"/>
                    <a:pt x="1013271" y="86507"/>
                    <a:pt x="1053534" y="0"/>
                  </a:cubicBezTo>
                  <a:lnTo>
                    <a:pt x="135549" y="7"/>
                  </a:lnTo>
                  <a:cubicBezTo>
                    <a:pt x="67813" y="3"/>
                    <a:pt x="7213" y="49383"/>
                    <a:pt x="635" y="116798"/>
                  </a:cubicBezTo>
                  <a:close/>
                </a:path>
              </a:pathLst>
            </a:custGeom>
            <a:solidFill>
              <a:srgbClr val="EBF0F3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9C2DF94-2038-AE85-916F-2503D627542D}"/>
                </a:ext>
              </a:extLst>
            </p:cNvPr>
            <p:cNvSpPr/>
            <p:nvPr/>
          </p:nvSpPr>
          <p:spPr>
            <a:xfrm>
              <a:off x="5654239" y="12431818"/>
              <a:ext cx="955235" cy="10300"/>
            </a:xfrm>
            <a:custGeom>
              <a:avLst/>
              <a:gdLst>
                <a:gd name="connsiteX0" fmla="*/ 0 w 955235"/>
                <a:gd name="connsiteY0" fmla="*/ 10285 h 10300"/>
                <a:gd name="connsiteX1" fmla="*/ 952244 w 955235"/>
                <a:gd name="connsiteY1" fmla="*/ 10301 h 10300"/>
                <a:gd name="connsiteX2" fmla="*/ 955236 w 955235"/>
                <a:gd name="connsiteY2" fmla="*/ 0 h 10300"/>
                <a:gd name="connsiteX3" fmla="*/ 0 w 955235"/>
                <a:gd name="connsiteY3" fmla="*/ 1 h 10300"/>
                <a:gd name="connsiteX4" fmla="*/ 0 w 955235"/>
                <a:gd name="connsiteY4" fmla="*/ 10285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0">
                  <a:moveTo>
                    <a:pt x="0" y="10285"/>
                  </a:moveTo>
                  <a:lnTo>
                    <a:pt x="952244" y="10301"/>
                  </a:lnTo>
                  <a:cubicBezTo>
                    <a:pt x="953111" y="6852"/>
                    <a:pt x="954243" y="3425"/>
                    <a:pt x="955236" y="0"/>
                  </a:cubicBezTo>
                  <a:lnTo>
                    <a:pt x="0" y="1"/>
                  </a:lnTo>
                  <a:lnTo>
                    <a:pt x="0" y="10285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251A21A-AA65-1FFD-08C8-4F5B329A7BAC}"/>
                </a:ext>
              </a:extLst>
            </p:cNvPr>
            <p:cNvSpPr/>
            <p:nvPr/>
          </p:nvSpPr>
          <p:spPr>
            <a:xfrm>
              <a:off x="5654239" y="12469656"/>
              <a:ext cx="946771" cy="10293"/>
            </a:xfrm>
            <a:custGeom>
              <a:avLst/>
              <a:gdLst>
                <a:gd name="connsiteX0" fmla="*/ 0 w 946771"/>
                <a:gd name="connsiteY0" fmla="*/ 10293 h 10293"/>
                <a:gd name="connsiteX1" fmla="*/ 944974 w 946771"/>
                <a:gd name="connsiteY1" fmla="*/ 10288 h 10293"/>
                <a:gd name="connsiteX2" fmla="*/ 946771 w 946771"/>
                <a:gd name="connsiteY2" fmla="*/ 0 h 10293"/>
                <a:gd name="connsiteX3" fmla="*/ 0 w 946771"/>
                <a:gd name="connsiteY3" fmla="*/ 7 h 10293"/>
                <a:gd name="connsiteX4" fmla="*/ 0 w 946771"/>
                <a:gd name="connsiteY4" fmla="*/ 10293 h 1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3">
                  <a:moveTo>
                    <a:pt x="0" y="10293"/>
                  </a:moveTo>
                  <a:lnTo>
                    <a:pt x="944974" y="10288"/>
                  </a:lnTo>
                  <a:cubicBezTo>
                    <a:pt x="945384" y="6856"/>
                    <a:pt x="946246" y="3426"/>
                    <a:pt x="946771" y="0"/>
                  </a:cubicBezTo>
                  <a:lnTo>
                    <a:pt x="0" y="7"/>
                  </a:lnTo>
                  <a:lnTo>
                    <a:pt x="0" y="10293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8BB94A7-C271-1E77-9E44-F90A0B5BCE2C}"/>
                </a:ext>
              </a:extLst>
            </p:cNvPr>
            <p:cNvSpPr/>
            <p:nvPr/>
          </p:nvSpPr>
          <p:spPr>
            <a:xfrm>
              <a:off x="5654239" y="12507521"/>
              <a:ext cx="943338" cy="10306"/>
            </a:xfrm>
            <a:custGeom>
              <a:avLst/>
              <a:gdLst>
                <a:gd name="connsiteX0" fmla="*/ 0 w 943338"/>
                <a:gd name="connsiteY0" fmla="*/ 10294 h 10306"/>
                <a:gd name="connsiteX1" fmla="*/ 943339 w 943338"/>
                <a:gd name="connsiteY1" fmla="*/ 10306 h 10306"/>
                <a:gd name="connsiteX2" fmla="*/ 943339 w 943338"/>
                <a:gd name="connsiteY2" fmla="*/ 0 h 10306"/>
                <a:gd name="connsiteX3" fmla="*/ 0 w 943338"/>
                <a:gd name="connsiteY3" fmla="*/ 9 h 10306"/>
                <a:gd name="connsiteX4" fmla="*/ 0 w 943338"/>
                <a:gd name="connsiteY4" fmla="*/ 10294 h 1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38" h="10306">
                  <a:moveTo>
                    <a:pt x="0" y="10294"/>
                  </a:moveTo>
                  <a:lnTo>
                    <a:pt x="943339" y="10306"/>
                  </a:lnTo>
                  <a:cubicBezTo>
                    <a:pt x="943271" y="6856"/>
                    <a:pt x="943271" y="3424"/>
                    <a:pt x="943339" y="0"/>
                  </a:cubicBezTo>
                  <a:lnTo>
                    <a:pt x="0" y="9"/>
                  </a:lnTo>
                  <a:lnTo>
                    <a:pt x="0" y="10294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0BC129E-A405-F7D0-2C12-498D838C02EF}"/>
                </a:ext>
              </a:extLst>
            </p:cNvPr>
            <p:cNvSpPr/>
            <p:nvPr/>
          </p:nvSpPr>
          <p:spPr>
            <a:xfrm>
              <a:off x="5654239" y="12545386"/>
              <a:ext cx="946771" cy="10298"/>
            </a:xfrm>
            <a:custGeom>
              <a:avLst/>
              <a:gdLst>
                <a:gd name="connsiteX0" fmla="*/ 0 w 946771"/>
                <a:gd name="connsiteY0" fmla="*/ 10286 h 10298"/>
                <a:gd name="connsiteX1" fmla="*/ 946771 w 946771"/>
                <a:gd name="connsiteY1" fmla="*/ 10298 h 10298"/>
                <a:gd name="connsiteX2" fmla="*/ 944974 w 946771"/>
                <a:gd name="connsiteY2" fmla="*/ 0 h 10298"/>
                <a:gd name="connsiteX3" fmla="*/ 0 w 946771"/>
                <a:gd name="connsiteY3" fmla="*/ 7 h 10298"/>
                <a:gd name="connsiteX4" fmla="*/ 0 w 946771"/>
                <a:gd name="connsiteY4" fmla="*/ 10286 h 1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71" h="10298">
                  <a:moveTo>
                    <a:pt x="0" y="10286"/>
                  </a:moveTo>
                  <a:lnTo>
                    <a:pt x="946771" y="10298"/>
                  </a:lnTo>
                  <a:cubicBezTo>
                    <a:pt x="946246" y="6854"/>
                    <a:pt x="945384" y="3417"/>
                    <a:pt x="944974" y="0"/>
                  </a:cubicBezTo>
                  <a:lnTo>
                    <a:pt x="0" y="7"/>
                  </a:lnTo>
                  <a:lnTo>
                    <a:pt x="0" y="10286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5A4AE0-521A-2D7D-AFD7-1F59631077DA}"/>
                </a:ext>
              </a:extLst>
            </p:cNvPr>
            <p:cNvSpPr/>
            <p:nvPr/>
          </p:nvSpPr>
          <p:spPr>
            <a:xfrm>
              <a:off x="5654239" y="12583235"/>
              <a:ext cx="955235" cy="10301"/>
            </a:xfrm>
            <a:custGeom>
              <a:avLst/>
              <a:gdLst>
                <a:gd name="connsiteX0" fmla="*/ 0 w 955235"/>
                <a:gd name="connsiteY0" fmla="*/ 10288 h 10301"/>
                <a:gd name="connsiteX1" fmla="*/ 955236 w 955235"/>
                <a:gd name="connsiteY1" fmla="*/ 10302 h 10301"/>
                <a:gd name="connsiteX2" fmla="*/ 952244 w 955235"/>
                <a:gd name="connsiteY2" fmla="*/ 0 h 10301"/>
                <a:gd name="connsiteX3" fmla="*/ 0 w 955235"/>
                <a:gd name="connsiteY3" fmla="*/ 5 h 10301"/>
                <a:gd name="connsiteX4" fmla="*/ 0 w 955235"/>
                <a:gd name="connsiteY4" fmla="*/ 10288 h 1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235" h="10301">
                  <a:moveTo>
                    <a:pt x="0" y="10288"/>
                  </a:moveTo>
                  <a:lnTo>
                    <a:pt x="955236" y="10302"/>
                  </a:lnTo>
                  <a:cubicBezTo>
                    <a:pt x="954240" y="6852"/>
                    <a:pt x="953111" y="3420"/>
                    <a:pt x="952244" y="0"/>
                  </a:cubicBezTo>
                  <a:lnTo>
                    <a:pt x="0" y="5"/>
                  </a:lnTo>
                  <a:lnTo>
                    <a:pt x="0" y="10288"/>
                  </a:lnTo>
                  <a:close/>
                </a:path>
              </a:pathLst>
            </a:custGeom>
            <a:solidFill>
              <a:srgbClr val="C9D6DE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69D6EB3-7BDE-88A2-49F8-46D943576AE3}"/>
                </a:ext>
              </a:extLst>
            </p:cNvPr>
            <p:cNvSpPr/>
            <p:nvPr/>
          </p:nvSpPr>
          <p:spPr>
            <a:xfrm>
              <a:off x="6196267" y="8484229"/>
              <a:ext cx="498607" cy="727223"/>
            </a:xfrm>
            <a:custGeom>
              <a:avLst/>
              <a:gdLst>
                <a:gd name="connsiteX0" fmla="*/ 134933 w 498607"/>
                <a:gd name="connsiteY0" fmla="*/ 584534 h 727223"/>
                <a:gd name="connsiteX1" fmla="*/ 204815 w 498607"/>
                <a:gd name="connsiteY1" fmla="*/ 473842 h 727223"/>
                <a:gd name="connsiteX2" fmla="*/ 298685 w 498607"/>
                <a:gd name="connsiteY2" fmla="*/ 445718 h 727223"/>
                <a:gd name="connsiteX3" fmla="*/ 322822 w 498607"/>
                <a:gd name="connsiteY3" fmla="*/ 425857 h 727223"/>
                <a:gd name="connsiteX4" fmla="*/ 334164 w 498607"/>
                <a:gd name="connsiteY4" fmla="*/ 412723 h 727223"/>
                <a:gd name="connsiteX5" fmla="*/ 355115 w 498607"/>
                <a:gd name="connsiteY5" fmla="*/ 378821 h 727223"/>
                <a:gd name="connsiteX6" fmla="*/ 441022 w 498607"/>
                <a:gd name="connsiteY6" fmla="*/ 0 h 727223"/>
                <a:gd name="connsiteX7" fmla="*/ 498607 w 498607"/>
                <a:gd name="connsiteY7" fmla="*/ 75999 h 727223"/>
                <a:gd name="connsiteX8" fmla="*/ 497690 w 498607"/>
                <a:gd name="connsiteY8" fmla="*/ 123201 h 727223"/>
                <a:gd name="connsiteX9" fmla="*/ 476709 w 498607"/>
                <a:gd name="connsiteY9" fmla="*/ 390767 h 727223"/>
                <a:gd name="connsiteX10" fmla="*/ 427703 w 498607"/>
                <a:gd name="connsiteY10" fmla="*/ 533758 h 727223"/>
                <a:gd name="connsiteX11" fmla="*/ 268956 w 498607"/>
                <a:gd name="connsiteY11" fmla="*/ 662109 h 727223"/>
                <a:gd name="connsiteX12" fmla="*/ 0 w 498607"/>
                <a:gd name="connsiteY12" fmla="*/ 727224 h 727223"/>
                <a:gd name="connsiteX13" fmla="*/ 134933 w 498607"/>
                <a:gd name="connsiteY13" fmla="*/ 584534 h 72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8607" h="727223">
                  <a:moveTo>
                    <a:pt x="134933" y="584534"/>
                  </a:moveTo>
                  <a:lnTo>
                    <a:pt x="204815" y="473842"/>
                  </a:lnTo>
                  <a:cubicBezTo>
                    <a:pt x="246685" y="469015"/>
                    <a:pt x="277975" y="459641"/>
                    <a:pt x="298685" y="445718"/>
                  </a:cubicBezTo>
                  <a:cubicBezTo>
                    <a:pt x="307029" y="440411"/>
                    <a:pt x="315075" y="433791"/>
                    <a:pt x="322822" y="425857"/>
                  </a:cubicBezTo>
                  <a:lnTo>
                    <a:pt x="334164" y="412723"/>
                  </a:lnTo>
                  <a:cubicBezTo>
                    <a:pt x="341558" y="403229"/>
                    <a:pt x="348541" y="391928"/>
                    <a:pt x="355115" y="378821"/>
                  </a:cubicBezTo>
                  <a:cubicBezTo>
                    <a:pt x="382465" y="331044"/>
                    <a:pt x="411101" y="204770"/>
                    <a:pt x="441022" y="0"/>
                  </a:cubicBezTo>
                  <a:lnTo>
                    <a:pt x="498607" y="75999"/>
                  </a:lnTo>
                  <a:lnTo>
                    <a:pt x="497690" y="123201"/>
                  </a:lnTo>
                  <a:cubicBezTo>
                    <a:pt x="497331" y="219094"/>
                    <a:pt x="490337" y="308283"/>
                    <a:pt x="476709" y="390767"/>
                  </a:cubicBezTo>
                  <a:cubicBezTo>
                    <a:pt x="467009" y="445135"/>
                    <a:pt x="450673" y="492798"/>
                    <a:pt x="427703" y="533758"/>
                  </a:cubicBezTo>
                  <a:cubicBezTo>
                    <a:pt x="391313" y="593241"/>
                    <a:pt x="338398" y="636025"/>
                    <a:pt x="268956" y="662109"/>
                  </a:cubicBezTo>
                  <a:cubicBezTo>
                    <a:pt x="213028" y="685807"/>
                    <a:pt x="123376" y="707512"/>
                    <a:pt x="0" y="727224"/>
                  </a:cubicBezTo>
                  <a:lnTo>
                    <a:pt x="134933" y="584534"/>
                  </a:lnTo>
                </a:path>
              </a:pathLst>
            </a:custGeom>
            <a:solidFill>
              <a:srgbClr val="FFB7A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DA5B23B-EA82-EF4A-D302-228DDDED34AC}"/>
                </a:ext>
              </a:extLst>
            </p:cNvPr>
            <p:cNvSpPr/>
            <p:nvPr/>
          </p:nvSpPr>
          <p:spPr>
            <a:xfrm>
              <a:off x="5416013" y="8949077"/>
              <a:ext cx="299385" cy="849662"/>
            </a:xfrm>
            <a:custGeom>
              <a:avLst/>
              <a:gdLst>
                <a:gd name="connsiteX0" fmla="*/ 211329 w 299385"/>
                <a:gd name="connsiteY0" fmla="*/ 275273 h 849662"/>
                <a:gd name="connsiteX1" fmla="*/ 200674 w 299385"/>
                <a:gd name="connsiteY1" fmla="*/ 289848 h 849662"/>
                <a:gd name="connsiteX2" fmla="*/ 146678 w 299385"/>
                <a:gd name="connsiteY2" fmla="*/ 384560 h 849662"/>
                <a:gd name="connsiteX3" fmla="*/ 136726 w 299385"/>
                <a:gd name="connsiteY3" fmla="*/ 422041 h 849662"/>
                <a:gd name="connsiteX4" fmla="*/ 134057 w 299385"/>
                <a:gd name="connsiteY4" fmla="*/ 442477 h 849662"/>
                <a:gd name="connsiteX5" fmla="*/ 134221 w 299385"/>
                <a:gd name="connsiteY5" fmla="*/ 487387 h 849662"/>
                <a:gd name="connsiteX6" fmla="*/ 142431 w 299385"/>
                <a:gd name="connsiteY6" fmla="*/ 538208 h 849662"/>
                <a:gd name="connsiteX7" fmla="*/ 167615 w 299385"/>
                <a:gd name="connsiteY7" fmla="*/ 623889 h 849662"/>
                <a:gd name="connsiteX8" fmla="*/ 261578 w 299385"/>
                <a:gd name="connsiteY8" fmla="*/ 849662 h 849662"/>
                <a:gd name="connsiteX9" fmla="*/ 166652 w 299385"/>
                <a:gd name="connsiteY9" fmla="*/ 776023 h 849662"/>
                <a:gd name="connsiteX10" fmla="*/ 120792 w 299385"/>
                <a:gd name="connsiteY10" fmla="*/ 698797 h 849662"/>
                <a:gd name="connsiteX11" fmla="*/ 41837 w 299385"/>
                <a:gd name="connsiteY11" fmla="*/ 547168 h 849662"/>
                <a:gd name="connsiteX12" fmla="*/ 1186 w 299385"/>
                <a:gd name="connsiteY12" fmla="*/ 403987 h 849662"/>
                <a:gd name="connsiteX13" fmla="*/ 0 w 299385"/>
                <a:gd name="connsiteY13" fmla="*/ 370172 h 849662"/>
                <a:gd name="connsiteX14" fmla="*/ 3203 w 299385"/>
                <a:gd name="connsiteY14" fmla="*/ 337324 h 849662"/>
                <a:gd name="connsiteX15" fmla="*/ 11061 w 299385"/>
                <a:gd name="connsiteY15" fmla="*/ 305503 h 849662"/>
                <a:gd name="connsiteX16" fmla="*/ 23308 w 299385"/>
                <a:gd name="connsiteY16" fmla="*/ 274650 h 849662"/>
                <a:gd name="connsiteX17" fmla="*/ 59372 w 299385"/>
                <a:gd name="connsiteY17" fmla="*/ 215496 h 849662"/>
                <a:gd name="connsiteX18" fmla="*/ 82392 w 299385"/>
                <a:gd name="connsiteY18" fmla="*/ 187019 h 849662"/>
                <a:gd name="connsiteX19" fmla="*/ 136410 w 299385"/>
                <a:gd name="connsiteY19" fmla="*/ 131825 h 849662"/>
                <a:gd name="connsiteX20" fmla="*/ 299386 w 299385"/>
                <a:gd name="connsiteY20" fmla="*/ 0 h 849662"/>
                <a:gd name="connsiteX21" fmla="*/ 211329 w 299385"/>
                <a:gd name="connsiteY21" fmla="*/ 275273 h 84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9385" h="849662">
                  <a:moveTo>
                    <a:pt x="211329" y="275273"/>
                  </a:moveTo>
                  <a:lnTo>
                    <a:pt x="200674" y="289848"/>
                  </a:lnTo>
                  <a:cubicBezTo>
                    <a:pt x="178415" y="318289"/>
                    <a:pt x="160417" y="349860"/>
                    <a:pt x="146678" y="384560"/>
                  </a:cubicBezTo>
                  <a:cubicBezTo>
                    <a:pt x="142414" y="396359"/>
                    <a:pt x="139096" y="408852"/>
                    <a:pt x="136726" y="422041"/>
                  </a:cubicBezTo>
                  <a:lnTo>
                    <a:pt x="134057" y="442477"/>
                  </a:lnTo>
                  <a:cubicBezTo>
                    <a:pt x="132810" y="456491"/>
                    <a:pt x="132865" y="471461"/>
                    <a:pt x="134221" y="487387"/>
                  </a:cubicBezTo>
                  <a:cubicBezTo>
                    <a:pt x="135656" y="503372"/>
                    <a:pt x="138393" y="520312"/>
                    <a:pt x="142431" y="538208"/>
                  </a:cubicBezTo>
                  <a:cubicBezTo>
                    <a:pt x="143178" y="546221"/>
                    <a:pt x="151573" y="574782"/>
                    <a:pt x="167615" y="623889"/>
                  </a:cubicBezTo>
                  <a:cubicBezTo>
                    <a:pt x="184780" y="673821"/>
                    <a:pt x="216102" y="749078"/>
                    <a:pt x="261578" y="849662"/>
                  </a:cubicBezTo>
                  <a:lnTo>
                    <a:pt x="166652" y="776023"/>
                  </a:lnTo>
                  <a:lnTo>
                    <a:pt x="120792" y="698797"/>
                  </a:lnTo>
                  <a:cubicBezTo>
                    <a:pt x="90218" y="647316"/>
                    <a:pt x="63899" y="596773"/>
                    <a:pt x="41837" y="547168"/>
                  </a:cubicBezTo>
                  <a:cubicBezTo>
                    <a:pt x="19775" y="497564"/>
                    <a:pt x="6225" y="449837"/>
                    <a:pt x="1186" y="403987"/>
                  </a:cubicBezTo>
                  <a:lnTo>
                    <a:pt x="0" y="370172"/>
                  </a:lnTo>
                  <a:lnTo>
                    <a:pt x="3203" y="337324"/>
                  </a:lnTo>
                  <a:lnTo>
                    <a:pt x="11061" y="305503"/>
                  </a:lnTo>
                  <a:lnTo>
                    <a:pt x="23308" y="274650"/>
                  </a:lnTo>
                  <a:cubicBezTo>
                    <a:pt x="32935" y="254404"/>
                    <a:pt x="44957" y="234685"/>
                    <a:pt x="59372" y="215496"/>
                  </a:cubicBezTo>
                  <a:lnTo>
                    <a:pt x="82392" y="187019"/>
                  </a:lnTo>
                  <a:cubicBezTo>
                    <a:pt x="98802" y="168269"/>
                    <a:pt x="116808" y="149871"/>
                    <a:pt x="136410" y="131825"/>
                  </a:cubicBezTo>
                  <a:cubicBezTo>
                    <a:pt x="164749" y="104522"/>
                    <a:pt x="219074" y="60580"/>
                    <a:pt x="299386" y="0"/>
                  </a:cubicBezTo>
                  <a:lnTo>
                    <a:pt x="211329" y="275273"/>
                  </a:lnTo>
                </a:path>
              </a:pathLst>
            </a:custGeom>
            <a:solidFill>
              <a:srgbClr val="FFB7A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3727A9A-298B-8F96-3E13-0263E5ACF5C7}"/>
                </a:ext>
              </a:extLst>
            </p:cNvPr>
            <p:cNvSpPr/>
            <p:nvPr/>
          </p:nvSpPr>
          <p:spPr>
            <a:xfrm>
              <a:off x="5853945" y="8693731"/>
              <a:ext cx="304579" cy="182675"/>
            </a:xfrm>
            <a:custGeom>
              <a:avLst/>
              <a:gdLst>
                <a:gd name="connsiteX0" fmla="*/ 247764 w 304579"/>
                <a:gd name="connsiteY0" fmla="*/ 15170 h 182675"/>
                <a:gd name="connsiteX1" fmla="*/ 248074 w 304579"/>
                <a:gd name="connsiteY1" fmla="*/ 25451 h 182675"/>
                <a:gd name="connsiteX2" fmla="*/ 259669 w 304579"/>
                <a:gd name="connsiteY2" fmla="*/ 125389 h 182675"/>
                <a:gd name="connsiteX3" fmla="*/ 304580 w 304579"/>
                <a:gd name="connsiteY3" fmla="*/ 182676 h 182675"/>
                <a:gd name="connsiteX4" fmla="*/ 0 w 304579"/>
                <a:gd name="connsiteY4" fmla="*/ 170663 h 182675"/>
                <a:gd name="connsiteX5" fmla="*/ 57555 w 304579"/>
                <a:gd name="connsiteY5" fmla="*/ 116208 h 182675"/>
                <a:gd name="connsiteX6" fmla="*/ 69799 w 304579"/>
                <a:gd name="connsiteY6" fmla="*/ 0 h 182675"/>
                <a:gd name="connsiteX7" fmla="*/ 247764 w 304579"/>
                <a:gd name="connsiteY7" fmla="*/ 15170 h 18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579" h="182675">
                  <a:moveTo>
                    <a:pt x="247764" y="15170"/>
                  </a:moveTo>
                  <a:lnTo>
                    <a:pt x="248074" y="25451"/>
                  </a:lnTo>
                  <a:cubicBezTo>
                    <a:pt x="248821" y="70947"/>
                    <a:pt x="252686" y="104260"/>
                    <a:pt x="259669" y="125389"/>
                  </a:cubicBezTo>
                  <a:cubicBezTo>
                    <a:pt x="265414" y="144911"/>
                    <a:pt x="280384" y="164006"/>
                    <a:pt x="304580" y="182676"/>
                  </a:cubicBezTo>
                  <a:lnTo>
                    <a:pt x="0" y="170663"/>
                  </a:lnTo>
                  <a:cubicBezTo>
                    <a:pt x="31393" y="154382"/>
                    <a:pt x="50578" y="136230"/>
                    <a:pt x="57555" y="116208"/>
                  </a:cubicBezTo>
                  <a:cubicBezTo>
                    <a:pt x="66090" y="98304"/>
                    <a:pt x="70171" y="59568"/>
                    <a:pt x="69799" y="0"/>
                  </a:cubicBezTo>
                  <a:lnTo>
                    <a:pt x="247764" y="15170"/>
                  </a:lnTo>
                </a:path>
              </a:pathLst>
            </a:custGeom>
            <a:solidFill>
              <a:srgbClr val="FFBFA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3D9C675-4E02-044C-A7E2-193A5A29AD59}"/>
                </a:ext>
              </a:extLst>
            </p:cNvPr>
            <p:cNvSpPr/>
            <p:nvPr/>
          </p:nvSpPr>
          <p:spPr>
            <a:xfrm>
              <a:off x="6136233" y="8600948"/>
              <a:ext cx="93668" cy="97940"/>
            </a:xfrm>
            <a:custGeom>
              <a:avLst/>
              <a:gdLst>
                <a:gd name="connsiteX0" fmla="*/ 46 w 93668"/>
                <a:gd name="connsiteY0" fmla="*/ 51853 h 97940"/>
                <a:gd name="connsiteX1" fmla="*/ 879 w 93668"/>
                <a:gd name="connsiteY1" fmla="*/ 58470 h 97940"/>
                <a:gd name="connsiteX2" fmla="*/ 20609 w 93668"/>
                <a:gd name="connsiteY2" fmla="*/ 89489 h 97940"/>
                <a:gd name="connsiteX3" fmla="*/ 56128 w 93668"/>
                <a:gd name="connsiteY3" fmla="*/ 97101 h 97940"/>
                <a:gd name="connsiteX4" fmla="*/ 85664 w 93668"/>
                <a:gd name="connsiteY4" fmla="*/ 76629 h 97940"/>
                <a:gd name="connsiteX5" fmla="*/ 91067 w 93668"/>
                <a:gd name="connsiteY5" fmla="*/ 65401 h 97940"/>
                <a:gd name="connsiteX6" fmla="*/ 92702 w 93668"/>
                <a:gd name="connsiteY6" fmla="*/ 59236 h 97940"/>
                <a:gd name="connsiteX7" fmla="*/ 93574 w 93668"/>
                <a:gd name="connsiteY7" fmla="*/ 46119 h 97940"/>
                <a:gd name="connsiteX8" fmla="*/ 77755 w 93668"/>
                <a:gd name="connsiteY8" fmla="*/ 12346 h 97940"/>
                <a:gd name="connsiteX9" fmla="*/ 43809 w 93668"/>
                <a:gd name="connsiteY9" fmla="*/ 35 h 97940"/>
                <a:gd name="connsiteX10" fmla="*/ 11620 w 93668"/>
                <a:gd name="connsiteY10" fmla="*/ 16401 h 97940"/>
                <a:gd name="connsiteX11" fmla="*/ 46 w 93668"/>
                <a:gd name="connsiteY11" fmla="*/ 51853 h 9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668" h="97940">
                  <a:moveTo>
                    <a:pt x="46" y="51853"/>
                  </a:moveTo>
                  <a:lnTo>
                    <a:pt x="879" y="58470"/>
                  </a:lnTo>
                  <a:cubicBezTo>
                    <a:pt x="3724" y="71728"/>
                    <a:pt x="10300" y="82068"/>
                    <a:pt x="20609" y="89489"/>
                  </a:cubicBezTo>
                  <a:cubicBezTo>
                    <a:pt x="30986" y="96900"/>
                    <a:pt x="42825" y="99437"/>
                    <a:pt x="56128" y="97101"/>
                  </a:cubicBezTo>
                  <a:cubicBezTo>
                    <a:pt x="68783" y="94200"/>
                    <a:pt x="78629" y="87376"/>
                    <a:pt x="85664" y="76629"/>
                  </a:cubicBezTo>
                  <a:cubicBezTo>
                    <a:pt x="87916" y="73156"/>
                    <a:pt x="89717" y="69413"/>
                    <a:pt x="91067" y="65401"/>
                  </a:cubicBezTo>
                  <a:lnTo>
                    <a:pt x="92702" y="59236"/>
                  </a:lnTo>
                  <a:cubicBezTo>
                    <a:pt x="93548" y="55011"/>
                    <a:pt x="93838" y="50639"/>
                    <a:pt x="93574" y="46119"/>
                  </a:cubicBezTo>
                  <a:cubicBezTo>
                    <a:pt x="92391" y="32273"/>
                    <a:pt x="87118" y="21014"/>
                    <a:pt x="77755" y="12346"/>
                  </a:cubicBezTo>
                  <a:cubicBezTo>
                    <a:pt x="68393" y="3678"/>
                    <a:pt x="57077" y="-426"/>
                    <a:pt x="43809" y="35"/>
                  </a:cubicBezTo>
                  <a:cubicBezTo>
                    <a:pt x="30583" y="1198"/>
                    <a:pt x="19853" y="6653"/>
                    <a:pt x="11620" y="16401"/>
                  </a:cubicBezTo>
                  <a:cubicBezTo>
                    <a:pt x="3389" y="26148"/>
                    <a:pt x="-470" y="37966"/>
                    <a:pt x="46" y="51853"/>
                  </a:cubicBezTo>
                </a:path>
              </a:pathLst>
            </a:custGeom>
            <a:solidFill>
              <a:srgbClr val="FFBFA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B93FCC9-2FD2-F4A1-C8DE-0A9BF60A1540}"/>
                </a:ext>
              </a:extLst>
            </p:cNvPr>
            <p:cNvSpPr/>
            <p:nvPr/>
          </p:nvSpPr>
          <p:spPr>
            <a:xfrm>
              <a:off x="5826470" y="8602039"/>
              <a:ext cx="93647" cy="97912"/>
            </a:xfrm>
            <a:custGeom>
              <a:avLst/>
              <a:gdLst>
                <a:gd name="connsiteX0" fmla="*/ 94 w 93647"/>
                <a:gd name="connsiteY0" fmla="*/ 51823 h 97912"/>
                <a:gd name="connsiteX1" fmla="*/ 929 w 93647"/>
                <a:gd name="connsiteY1" fmla="*/ 58442 h 97912"/>
                <a:gd name="connsiteX2" fmla="*/ 20659 w 93647"/>
                <a:gd name="connsiteY2" fmla="*/ 89460 h 97912"/>
                <a:gd name="connsiteX3" fmla="*/ 56179 w 93647"/>
                <a:gd name="connsiteY3" fmla="*/ 97072 h 97912"/>
                <a:gd name="connsiteX4" fmla="*/ 85715 w 93647"/>
                <a:gd name="connsiteY4" fmla="*/ 76602 h 97912"/>
                <a:gd name="connsiteX5" fmla="*/ 92792 w 93647"/>
                <a:gd name="connsiteY5" fmla="*/ 39474 h 97912"/>
                <a:gd name="connsiteX6" fmla="*/ 73062 w 93647"/>
                <a:gd name="connsiteY6" fmla="*/ 8452 h 97912"/>
                <a:gd name="connsiteX7" fmla="*/ 37541 w 93647"/>
                <a:gd name="connsiteY7" fmla="*/ 841 h 97912"/>
                <a:gd name="connsiteX8" fmla="*/ 8006 w 93647"/>
                <a:gd name="connsiteY8" fmla="*/ 21313 h 97912"/>
                <a:gd name="connsiteX9" fmla="*/ 2602 w 93647"/>
                <a:gd name="connsiteY9" fmla="*/ 32543 h 97912"/>
                <a:gd name="connsiteX10" fmla="*/ 968 w 93647"/>
                <a:gd name="connsiteY10" fmla="*/ 38708 h 97912"/>
                <a:gd name="connsiteX11" fmla="*/ 94 w 93647"/>
                <a:gd name="connsiteY11" fmla="*/ 51823 h 9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647" h="97912">
                  <a:moveTo>
                    <a:pt x="94" y="51823"/>
                  </a:moveTo>
                  <a:lnTo>
                    <a:pt x="929" y="58442"/>
                  </a:lnTo>
                  <a:cubicBezTo>
                    <a:pt x="3773" y="71701"/>
                    <a:pt x="10350" y="82041"/>
                    <a:pt x="20659" y="89460"/>
                  </a:cubicBezTo>
                  <a:cubicBezTo>
                    <a:pt x="31036" y="96873"/>
                    <a:pt x="42876" y="99410"/>
                    <a:pt x="56179" y="97072"/>
                  </a:cubicBezTo>
                  <a:cubicBezTo>
                    <a:pt x="68835" y="94170"/>
                    <a:pt x="78680" y="87347"/>
                    <a:pt x="85715" y="76602"/>
                  </a:cubicBezTo>
                  <a:cubicBezTo>
                    <a:pt x="92740" y="65783"/>
                    <a:pt x="95099" y="53407"/>
                    <a:pt x="92792" y="39474"/>
                  </a:cubicBezTo>
                  <a:cubicBezTo>
                    <a:pt x="89948" y="26217"/>
                    <a:pt x="83371" y="15876"/>
                    <a:pt x="73062" y="8452"/>
                  </a:cubicBezTo>
                  <a:cubicBezTo>
                    <a:pt x="62685" y="1040"/>
                    <a:pt x="50845" y="-1497"/>
                    <a:pt x="37541" y="841"/>
                  </a:cubicBezTo>
                  <a:cubicBezTo>
                    <a:pt x="24886" y="3742"/>
                    <a:pt x="15041" y="10566"/>
                    <a:pt x="8006" y="21313"/>
                  </a:cubicBezTo>
                  <a:cubicBezTo>
                    <a:pt x="5753" y="24785"/>
                    <a:pt x="3952" y="28528"/>
                    <a:pt x="2602" y="32543"/>
                  </a:cubicBezTo>
                  <a:lnTo>
                    <a:pt x="968" y="38708"/>
                  </a:lnTo>
                  <a:cubicBezTo>
                    <a:pt x="121" y="42931"/>
                    <a:pt x="-170" y="47303"/>
                    <a:pt x="94" y="51823"/>
                  </a:cubicBezTo>
                </a:path>
              </a:pathLst>
            </a:custGeom>
            <a:solidFill>
              <a:srgbClr val="FFBFA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D8E31E2-C029-D303-8281-8194C85E7CE2}"/>
                </a:ext>
              </a:extLst>
            </p:cNvPr>
            <p:cNvSpPr/>
            <p:nvPr/>
          </p:nvSpPr>
          <p:spPr>
            <a:xfrm>
              <a:off x="6068409" y="8528425"/>
              <a:ext cx="29554" cy="29561"/>
            </a:xfrm>
            <a:custGeom>
              <a:avLst/>
              <a:gdLst>
                <a:gd name="connsiteX0" fmla="*/ 13117 w 29554"/>
                <a:gd name="connsiteY0" fmla="*/ 83 h 29561"/>
                <a:gd name="connsiteX1" fmla="*/ 24001 w 29554"/>
                <a:gd name="connsiteY1" fmla="*/ 3220 h 29561"/>
                <a:gd name="connsiteX2" fmla="*/ 29474 w 29554"/>
                <a:gd name="connsiteY2" fmla="*/ 13128 h 29561"/>
                <a:gd name="connsiteX3" fmla="*/ 26350 w 29554"/>
                <a:gd name="connsiteY3" fmla="*/ 23990 h 29561"/>
                <a:gd name="connsiteX4" fmla="*/ 16461 w 29554"/>
                <a:gd name="connsiteY4" fmla="*/ 29476 h 29561"/>
                <a:gd name="connsiteX5" fmla="*/ 5570 w 29554"/>
                <a:gd name="connsiteY5" fmla="*/ 26354 h 29561"/>
                <a:gd name="connsiteX6" fmla="*/ 82 w 29554"/>
                <a:gd name="connsiteY6" fmla="*/ 16451 h 29561"/>
                <a:gd name="connsiteX7" fmla="*/ 3194 w 29554"/>
                <a:gd name="connsiteY7" fmla="*/ 5585 h 29561"/>
                <a:gd name="connsiteX8" fmla="*/ 13072 w 29554"/>
                <a:gd name="connsiteY8" fmla="*/ 86 h 2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54" h="29561">
                  <a:moveTo>
                    <a:pt x="13117" y="83"/>
                  </a:moveTo>
                  <a:cubicBezTo>
                    <a:pt x="17175" y="-317"/>
                    <a:pt x="20803" y="728"/>
                    <a:pt x="24001" y="3220"/>
                  </a:cubicBezTo>
                  <a:cubicBezTo>
                    <a:pt x="27132" y="5772"/>
                    <a:pt x="28956" y="9075"/>
                    <a:pt x="29474" y="13128"/>
                  </a:cubicBezTo>
                  <a:cubicBezTo>
                    <a:pt x="29867" y="17196"/>
                    <a:pt x="28826" y="20817"/>
                    <a:pt x="26350" y="23990"/>
                  </a:cubicBezTo>
                  <a:cubicBezTo>
                    <a:pt x="23796" y="27126"/>
                    <a:pt x="20500" y="28954"/>
                    <a:pt x="16461" y="29476"/>
                  </a:cubicBezTo>
                  <a:cubicBezTo>
                    <a:pt x="12403" y="29881"/>
                    <a:pt x="8773" y="28841"/>
                    <a:pt x="5570" y="26354"/>
                  </a:cubicBezTo>
                  <a:cubicBezTo>
                    <a:pt x="2436" y="23805"/>
                    <a:pt x="606" y="20504"/>
                    <a:pt x="82" y="16451"/>
                  </a:cubicBezTo>
                  <a:cubicBezTo>
                    <a:pt x="-315" y="12383"/>
                    <a:pt x="722" y="8761"/>
                    <a:pt x="3194" y="5585"/>
                  </a:cubicBezTo>
                  <a:cubicBezTo>
                    <a:pt x="5741" y="2448"/>
                    <a:pt x="9034" y="615"/>
                    <a:pt x="13072" y="86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F4AFC4F-2020-FD0D-5BAD-A852ECF96DB7}"/>
                </a:ext>
              </a:extLst>
            </p:cNvPr>
            <p:cNvSpPr/>
            <p:nvPr/>
          </p:nvSpPr>
          <p:spPr>
            <a:xfrm>
              <a:off x="6072829" y="8528114"/>
              <a:ext cx="24532" cy="30455"/>
            </a:xfrm>
            <a:custGeom>
              <a:avLst/>
              <a:gdLst>
                <a:gd name="connsiteX0" fmla="*/ 10881 w 24532"/>
                <a:gd name="connsiteY0" fmla="*/ 104 h 30455"/>
                <a:gd name="connsiteX1" fmla="*/ 15154 w 24532"/>
                <a:gd name="connsiteY1" fmla="*/ 355 h 30455"/>
                <a:gd name="connsiteX2" fmla="*/ 24533 w 24532"/>
                <a:gd name="connsiteY2" fmla="*/ 5274 h 30455"/>
                <a:gd name="connsiteX3" fmla="*/ 19406 w 24532"/>
                <a:gd name="connsiteY3" fmla="*/ 3978 h 30455"/>
                <a:gd name="connsiteX4" fmla="*/ 20651 w 24532"/>
                <a:gd name="connsiteY4" fmla="*/ 11876 h 30455"/>
                <a:gd name="connsiteX5" fmla="*/ 19099 w 24532"/>
                <a:gd name="connsiteY5" fmla="*/ 19737 h 30455"/>
                <a:gd name="connsiteX6" fmla="*/ 10169 w 24532"/>
                <a:gd name="connsiteY6" fmla="*/ 30431 h 30455"/>
                <a:gd name="connsiteX7" fmla="*/ 5694 w 24532"/>
                <a:gd name="connsiteY7" fmla="*/ 28795 h 30455"/>
                <a:gd name="connsiteX8" fmla="*/ 3219 w 24532"/>
                <a:gd name="connsiteY8" fmla="*/ 23756 h 30455"/>
                <a:gd name="connsiteX9" fmla="*/ 5778 w 24532"/>
                <a:gd name="connsiteY9" fmla="*/ 3886 h 30455"/>
                <a:gd name="connsiteX10" fmla="*/ 5201 w 24532"/>
                <a:gd name="connsiteY10" fmla="*/ 1625 h 30455"/>
                <a:gd name="connsiteX11" fmla="*/ 0 w 24532"/>
                <a:gd name="connsiteY11" fmla="*/ 1845 h 30455"/>
                <a:gd name="connsiteX12" fmla="*/ 10842 w 24532"/>
                <a:gd name="connsiteY12" fmla="*/ 108 h 3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32" h="30455">
                  <a:moveTo>
                    <a:pt x="10881" y="104"/>
                  </a:moveTo>
                  <a:cubicBezTo>
                    <a:pt x="12787" y="-94"/>
                    <a:pt x="14211" y="-10"/>
                    <a:pt x="15154" y="355"/>
                  </a:cubicBezTo>
                  <a:lnTo>
                    <a:pt x="24533" y="5274"/>
                  </a:lnTo>
                  <a:lnTo>
                    <a:pt x="19406" y="3978"/>
                  </a:lnTo>
                  <a:cubicBezTo>
                    <a:pt x="20317" y="7118"/>
                    <a:pt x="20732" y="9751"/>
                    <a:pt x="20651" y="11876"/>
                  </a:cubicBezTo>
                  <a:cubicBezTo>
                    <a:pt x="20609" y="14266"/>
                    <a:pt x="20092" y="16886"/>
                    <a:pt x="19099" y="19737"/>
                  </a:cubicBezTo>
                  <a:cubicBezTo>
                    <a:pt x="16581" y="26479"/>
                    <a:pt x="13604" y="30043"/>
                    <a:pt x="10169" y="30431"/>
                  </a:cubicBezTo>
                  <a:cubicBezTo>
                    <a:pt x="8534" y="30581"/>
                    <a:pt x="7042" y="30036"/>
                    <a:pt x="5694" y="28795"/>
                  </a:cubicBezTo>
                  <a:cubicBezTo>
                    <a:pt x="4391" y="27510"/>
                    <a:pt x="3566" y="25830"/>
                    <a:pt x="3219" y="23756"/>
                  </a:cubicBezTo>
                  <a:cubicBezTo>
                    <a:pt x="2489" y="20428"/>
                    <a:pt x="3342" y="13804"/>
                    <a:pt x="5778" y="3886"/>
                  </a:cubicBezTo>
                  <a:lnTo>
                    <a:pt x="5201" y="1625"/>
                  </a:lnTo>
                  <a:lnTo>
                    <a:pt x="0" y="1845"/>
                  </a:lnTo>
                  <a:cubicBezTo>
                    <a:pt x="5313" y="857"/>
                    <a:pt x="8927" y="278"/>
                    <a:pt x="10842" y="108"/>
                  </a:cubicBez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B697040-DFA3-74E9-8888-9A4C14005777}"/>
                </a:ext>
              </a:extLst>
            </p:cNvPr>
            <p:cNvSpPr/>
            <p:nvPr/>
          </p:nvSpPr>
          <p:spPr>
            <a:xfrm>
              <a:off x="6059500" y="8502219"/>
              <a:ext cx="44423" cy="11985"/>
            </a:xfrm>
            <a:custGeom>
              <a:avLst/>
              <a:gdLst>
                <a:gd name="connsiteX0" fmla="*/ 26605 w 44423"/>
                <a:gd name="connsiteY0" fmla="*/ 240 h 11985"/>
                <a:gd name="connsiteX1" fmla="*/ 44424 w 44423"/>
                <a:gd name="connsiteY1" fmla="*/ 11986 h 11985"/>
                <a:gd name="connsiteX2" fmla="*/ 0 w 44423"/>
                <a:gd name="connsiteY2" fmla="*/ 9011 h 11985"/>
                <a:gd name="connsiteX3" fmla="*/ 435 w 44423"/>
                <a:gd name="connsiteY3" fmla="*/ 8740 h 11985"/>
                <a:gd name="connsiteX4" fmla="*/ 4832 w 44423"/>
                <a:gd name="connsiteY4" fmla="*/ 6342 h 11985"/>
                <a:gd name="connsiteX5" fmla="*/ 9018 w 44423"/>
                <a:gd name="connsiteY5" fmla="*/ 4211 h 11985"/>
                <a:gd name="connsiteX6" fmla="*/ 15666 w 44423"/>
                <a:gd name="connsiteY6" fmla="*/ 1458 h 11985"/>
                <a:gd name="connsiteX7" fmla="*/ 26589 w 44423"/>
                <a:gd name="connsiteY7" fmla="*/ 237 h 1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23" h="11985">
                  <a:moveTo>
                    <a:pt x="26605" y="240"/>
                  </a:moveTo>
                  <a:cubicBezTo>
                    <a:pt x="32109" y="1193"/>
                    <a:pt x="38049" y="5108"/>
                    <a:pt x="44424" y="11986"/>
                  </a:cubicBezTo>
                  <a:lnTo>
                    <a:pt x="0" y="9011"/>
                  </a:lnTo>
                  <a:lnTo>
                    <a:pt x="435" y="8740"/>
                  </a:lnTo>
                  <a:lnTo>
                    <a:pt x="4832" y="6342"/>
                  </a:lnTo>
                  <a:cubicBezTo>
                    <a:pt x="6398" y="5510"/>
                    <a:pt x="7794" y="4800"/>
                    <a:pt x="9018" y="4211"/>
                  </a:cubicBezTo>
                  <a:cubicBezTo>
                    <a:pt x="11423" y="3049"/>
                    <a:pt x="13639" y="2131"/>
                    <a:pt x="15666" y="1458"/>
                  </a:cubicBezTo>
                  <a:cubicBezTo>
                    <a:pt x="19740" y="94"/>
                    <a:pt x="23381" y="-313"/>
                    <a:pt x="26589" y="237"/>
                  </a:cubicBez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84A3BE4-F9CC-1E15-9067-77F1BB80A877}"/>
                </a:ext>
              </a:extLst>
            </p:cNvPr>
            <p:cNvSpPr/>
            <p:nvPr/>
          </p:nvSpPr>
          <p:spPr>
            <a:xfrm>
              <a:off x="6151400" y="8535857"/>
              <a:ext cx="29555" cy="29556"/>
            </a:xfrm>
            <a:custGeom>
              <a:avLst/>
              <a:gdLst>
                <a:gd name="connsiteX0" fmla="*/ 13117 w 29555"/>
                <a:gd name="connsiteY0" fmla="*/ 84 h 29556"/>
                <a:gd name="connsiteX1" fmla="*/ 24001 w 29555"/>
                <a:gd name="connsiteY1" fmla="*/ 3215 h 29556"/>
                <a:gd name="connsiteX2" fmla="*/ 29476 w 29555"/>
                <a:gd name="connsiteY2" fmla="*/ 13127 h 29556"/>
                <a:gd name="connsiteX3" fmla="*/ 26349 w 29555"/>
                <a:gd name="connsiteY3" fmla="*/ 23987 h 29556"/>
                <a:gd name="connsiteX4" fmla="*/ 16460 w 29555"/>
                <a:gd name="connsiteY4" fmla="*/ 29471 h 29556"/>
                <a:gd name="connsiteX5" fmla="*/ 5569 w 29555"/>
                <a:gd name="connsiteY5" fmla="*/ 26353 h 29556"/>
                <a:gd name="connsiteX6" fmla="*/ 83 w 29555"/>
                <a:gd name="connsiteY6" fmla="*/ 16445 h 29556"/>
                <a:gd name="connsiteX7" fmla="*/ 3193 w 29555"/>
                <a:gd name="connsiteY7" fmla="*/ 5581 h 29556"/>
                <a:gd name="connsiteX8" fmla="*/ 13073 w 29555"/>
                <a:gd name="connsiteY8" fmla="*/ 89 h 2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55" h="29556">
                  <a:moveTo>
                    <a:pt x="13117" y="84"/>
                  </a:moveTo>
                  <a:cubicBezTo>
                    <a:pt x="17174" y="-318"/>
                    <a:pt x="20802" y="726"/>
                    <a:pt x="24001" y="3215"/>
                  </a:cubicBezTo>
                  <a:cubicBezTo>
                    <a:pt x="27132" y="5768"/>
                    <a:pt x="28956" y="9072"/>
                    <a:pt x="29476" y="13127"/>
                  </a:cubicBezTo>
                  <a:cubicBezTo>
                    <a:pt x="29866" y="17194"/>
                    <a:pt x="28823" y="20814"/>
                    <a:pt x="26349" y="23987"/>
                  </a:cubicBezTo>
                  <a:cubicBezTo>
                    <a:pt x="23796" y="27122"/>
                    <a:pt x="20500" y="28949"/>
                    <a:pt x="16460" y="29471"/>
                  </a:cubicBezTo>
                  <a:cubicBezTo>
                    <a:pt x="12401" y="29877"/>
                    <a:pt x="8771" y="28838"/>
                    <a:pt x="5569" y="26353"/>
                  </a:cubicBezTo>
                  <a:cubicBezTo>
                    <a:pt x="2435" y="23802"/>
                    <a:pt x="606" y="20499"/>
                    <a:pt x="83" y="16445"/>
                  </a:cubicBezTo>
                  <a:cubicBezTo>
                    <a:pt x="-315" y="12379"/>
                    <a:pt x="721" y="8758"/>
                    <a:pt x="3193" y="5581"/>
                  </a:cubicBezTo>
                  <a:cubicBezTo>
                    <a:pt x="5740" y="2444"/>
                    <a:pt x="9034" y="613"/>
                    <a:pt x="13073" y="89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DC45F51-B38E-DCDA-DC00-505B287E5429}"/>
                </a:ext>
              </a:extLst>
            </p:cNvPr>
            <p:cNvSpPr/>
            <p:nvPr/>
          </p:nvSpPr>
          <p:spPr>
            <a:xfrm>
              <a:off x="6155822" y="8535542"/>
              <a:ext cx="24529" cy="30453"/>
            </a:xfrm>
            <a:custGeom>
              <a:avLst/>
              <a:gdLst>
                <a:gd name="connsiteX0" fmla="*/ 10878 w 24529"/>
                <a:gd name="connsiteY0" fmla="*/ 103 h 30453"/>
                <a:gd name="connsiteX1" fmla="*/ 15150 w 24529"/>
                <a:gd name="connsiteY1" fmla="*/ 356 h 30453"/>
                <a:gd name="connsiteX2" fmla="*/ 24530 w 24529"/>
                <a:gd name="connsiteY2" fmla="*/ 5275 h 30453"/>
                <a:gd name="connsiteX3" fmla="*/ 19402 w 24529"/>
                <a:gd name="connsiteY3" fmla="*/ 3982 h 30453"/>
                <a:gd name="connsiteX4" fmla="*/ 20647 w 24529"/>
                <a:gd name="connsiteY4" fmla="*/ 11877 h 30453"/>
                <a:gd name="connsiteX5" fmla="*/ 19096 w 24529"/>
                <a:gd name="connsiteY5" fmla="*/ 19738 h 30453"/>
                <a:gd name="connsiteX6" fmla="*/ 10165 w 24529"/>
                <a:gd name="connsiteY6" fmla="*/ 30428 h 30453"/>
                <a:gd name="connsiteX7" fmla="*/ 5691 w 24529"/>
                <a:gd name="connsiteY7" fmla="*/ 28798 h 30453"/>
                <a:gd name="connsiteX8" fmla="*/ 3215 w 24529"/>
                <a:gd name="connsiteY8" fmla="*/ 23756 h 30453"/>
                <a:gd name="connsiteX9" fmla="*/ 5776 w 24529"/>
                <a:gd name="connsiteY9" fmla="*/ 3890 h 30453"/>
                <a:gd name="connsiteX10" fmla="*/ 5198 w 24529"/>
                <a:gd name="connsiteY10" fmla="*/ 1630 h 30453"/>
                <a:gd name="connsiteX11" fmla="*/ 0 w 24529"/>
                <a:gd name="connsiteY11" fmla="*/ 1847 h 30453"/>
                <a:gd name="connsiteX12" fmla="*/ 10839 w 24529"/>
                <a:gd name="connsiteY12" fmla="*/ 105 h 3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29" h="30453">
                  <a:moveTo>
                    <a:pt x="10878" y="103"/>
                  </a:moveTo>
                  <a:cubicBezTo>
                    <a:pt x="12784" y="-93"/>
                    <a:pt x="14208" y="-9"/>
                    <a:pt x="15150" y="356"/>
                  </a:cubicBezTo>
                  <a:lnTo>
                    <a:pt x="24530" y="5275"/>
                  </a:lnTo>
                  <a:lnTo>
                    <a:pt x="19402" y="3982"/>
                  </a:lnTo>
                  <a:cubicBezTo>
                    <a:pt x="20313" y="7122"/>
                    <a:pt x="20728" y="9753"/>
                    <a:pt x="20647" y="11877"/>
                  </a:cubicBezTo>
                  <a:cubicBezTo>
                    <a:pt x="20607" y="14267"/>
                    <a:pt x="20090" y="16888"/>
                    <a:pt x="19096" y="19738"/>
                  </a:cubicBezTo>
                  <a:cubicBezTo>
                    <a:pt x="16578" y="26482"/>
                    <a:pt x="13601" y="30045"/>
                    <a:pt x="10165" y="30428"/>
                  </a:cubicBezTo>
                  <a:cubicBezTo>
                    <a:pt x="8530" y="30582"/>
                    <a:pt x="7039" y="30039"/>
                    <a:pt x="5691" y="28798"/>
                  </a:cubicBezTo>
                  <a:cubicBezTo>
                    <a:pt x="4389" y="27515"/>
                    <a:pt x="3563" y="25834"/>
                    <a:pt x="3215" y="23756"/>
                  </a:cubicBezTo>
                  <a:cubicBezTo>
                    <a:pt x="2485" y="20429"/>
                    <a:pt x="3339" y="13807"/>
                    <a:pt x="5776" y="3890"/>
                  </a:cubicBezTo>
                  <a:lnTo>
                    <a:pt x="5198" y="1630"/>
                  </a:lnTo>
                  <a:lnTo>
                    <a:pt x="0" y="1847"/>
                  </a:lnTo>
                  <a:cubicBezTo>
                    <a:pt x="5311" y="860"/>
                    <a:pt x="8924" y="280"/>
                    <a:pt x="10839" y="105"/>
                  </a:cubicBez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445269-B109-4553-CCC9-854FC67D31A6}"/>
                </a:ext>
              </a:extLst>
            </p:cNvPr>
            <p:cNvSpPr/>
            <p:nvPr/>
          </p:nvSpPr>
          <p:spPr>
            <a:xfrm>
              <a:off x="6142490" y="8509647"/>
              <a:ext cx="44422" cy="11989"/>
            </a:xfrm>
            <a:custGeom>
              <a:avLst/>
              <a:gdLst>
                <a:gd name="connsiteX0" fmla="*/ 26605 w 44422"/>
                <a:gd name="connsiteY0" fmla="*/ 242 h 11989"/>
                <a:gd name="connsiteX1" fmla="*/ 44423 w 44422"/>
                <a:gd name="connsiteY1" fmla="*/ 11989 h 11989"/>
                <a:gd name="connsiteX2" fmla="*/ 0 w 44422"/>
                <a:gd name="connsiteY2" fmla="*/ 9014 h 11989"/>
                <a:gd name="connsiteX3" fmla="*/ 438 w 44422"/>
                <a:gd name="connsiteY3" fmla="*/ 8740 h 11989"/>
                <a:gd name="connsiteX4" fmla="*/ 4836 w 44422"/>
                <a:gd name="connsiteY4" fmla="*/ 6342 h 11989"/>
                <a:gd name="connsiteX5" fmla="*/ 9020 w 44422"/>
                <a:gd name="connsiteY5" fmla="*/ 4214 h 11989"/>
                <a:gd name="connsiteX6" fmla="*/ 15668 w 44422"/>
                <a:gd name="connsiteY6" fmla="*/ 1460 h 11989"/>
                <a:gd name="connsiteX7" fmla="*/ 26589 w 44422"/>
                <a:gd name="connsiteY7" fmla="*/ 236 h 1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22" h="11989">
                  <a:moveTo>
                    <a:pt x="26605" y="242"/>
                  </a:moveTo>
                  <a:cubicBezTo>
                    <a:pt x="32110" y="1196"/>
                    <a:pt x="38050" y="5112"/>
                    <a:pt x="44423" y="11989"/>
                  </a:cubicBezTo>
                  <a:lnTo>
                    <a:pt x="0" y="9014"/>
                  </a:lnTo>
                  <a:lnTo>
                    <a:pt x="438" y="8740"/>
                  </a:lnTo>
                  <a:lnTo>
                    <a:pt x="4836" y="6342"/>
                  </a:lnTo>
                  <a:cubicBezTo>
                    <a:pt x="6401" y="5514"/>
                    <a:pt x="7795" y="4805"/>
                    <a:pt x="9020" y="4214"/>
                  </a:cubicBezTo>
                  <a:cubicBezTo>
                    <a:pt x="11425" y="3051"/>
                    <a:pt x="13641" y="2133"/>
                    <a:pt x="15668" y="1460"/>
                  </a:cubicBezTo>
                  <a:cubicBezTo>
                    <a:pt x="19741" y="95"/>
                    <a:pt x="23382" y="-312"/>
                    <a:pt x="26589" y="236"/>
                  </a:cubicBez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4DA1B70-4256-FCB1-C505-F37BE87CD3B5}"/>
                </a:ext>
              </a:extLst>
            </p:cNvPr>
            <p:cNvSpPr/>
            <p:nvPr/>
          </p:nvSpPr>
          <p:spPr>
            <a:xfrm>
              <a:off x="5819205" y="8344170"/>
              <a:ext cx="395135" cy="458902"/>
            </a:xfrm>
            <a:custGeom>
              <a:avLst/>
              <a:gdLst>
                <a:gd name="connsiteX0" fmla="*/ 74498 w 395135"/>
                <a:gd name="connsiteY0" fmla="*/ 72385 h 458902"/>
                <a:gd name="connsiteX1" fmla="*/ 65462 w 395135"/>
                <a:gd name="connsiteY1" fmla="*/ 75790 h 458902"/>
                <a:gd name="connsiteX2" fmla="*/ 17894 w 395135"/>
                <a:gd name="connsiteY2" fmla="*/ 104380 h 458902"/>
                <a:gd name="connsiteX3" fmla="*/ 7424 w 395135"/>
                <a:gd name="connsiteY3" fmla="*/ 120519 h 458902"/>
                <a:gd name="connsiteX4" fmla="*/ 3733 w 395135"/>
                <a:gd name="connsiteY4" fmla="*/ 130483 h 458902"/>
                <a:gd name="connsiteX5" fmla="*/ 35 w 395135"/>
                <a:gd name="connsiteY5" fmla="*/ 154929 h 458902"/>
                <a:gd name="connsiteX6" fmla="*/ 54073 w 395135"/>
                <a:gd name="connsiteY6" fmla="*/ 351316 h 458902"/>
                <a:gd name="connsiteX7" fmla="*/ 85967 w 395135"/>
                <a:gd name="connsiteY7" fmla="*/ 404158 h 458902"/>
                <a:gd name="connsiteX8" fmla="*/ 102467 w 395135"/>
                <a:gd name="connsiteY8" fmla="*/ 422291 h 458902"/>
                <a:gd name="connsiteX9" fmla="*/ 128933 w 395135"/>
                <a:gd name="connsiteY9" fmla="*/ 441224 h 458902"/>
                <a:gd name="connsiteX10" fmla="*/ 253930 w 395135"/>
                <a:gd name="connsiteY10" fmla="*/ 450279 h 458902"/>
                <a:gd name="connsiteX11" fmla="*/ 373407 w 395135"/>
                <a:gd name="connsiteY11" fmla="*/ 296619 h 458902"/>
                <a:gd name="connsiteX12" fmla="*/ 394372 w 395135"/>
                <a:gd name="connsiteY12" fmla="*/ 198499 h 458902"/>
                <a:gd name="connsiteX13" fmla="*/ 382874 w 395135"/>
                <a:gd name="connsiteY13" fmla="*/ 110118 h 458902"/>
                <a:gd name="connsiteX14" fmla="*/ 363165 w 395135"/>
                <a:gd name="connsiteY14" fmla="*/ 75088 h 458902"/>
                <a:gd name="connsiteX15" fmla="*/ 350562 w 395135"/>
                <a:gd name="connsiteY15" fmla="*/ 60070 h 458902"/>
                <a:gd name="connsiteX16" fmla="*/ 321299 w 395135"/>
                <a:gd name="connsiteY16" fmla="*/ 35032 h 458902"/>
                <a:gd name="connsiteX17" fmla="*/ 288553 w 395135"/>
                <a:gd name="connsiteY17" fmla="*/ 16693 h 458902"/>
                <a:gd name="connsiteX18" fmla="*/ 237954 w 395135"/>
                <a:gd name="connsiteY18" fmla="*/ 1783 h 458902"/>
                <a:gd name="connsiteX19" fmla="*/ 164173 w 395135"/>
                <a:gd name="connsiteY19" fmla="*/ 9565 h 458902"/>
                <a:gd name="connsiteX20" fmla="*/ 74498 w 395135"/>
                <a:gd name="connsiteY20" fmla="*/ 72385 h 45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5135" h="458902">
                  <a:moveTo>
                    <a:pt x="74498" y="72385"/>
                  </a:moveTo>
                  <a:lnTo>
                    <a:pt x="65462" y="75790"/>
                  </a:lnTo>
                  <a:cubicBezTo>
                    <a:pt x="46756" y="81822"/>
                    <a:pt x="30900" y="91352"/>
                    <a:pt x="17894" y="104380"/>
                  </a:cubicBezTo>
                  <a:cubicBezTo>
                    <a:pt x="13770" y="108982"/>
                    <a:pt x="10280" y="114361"/>
                    <a:pt x="7424" y="120519"/>
                  </a:cubicBezTo>
                  <a:lnTo>
                    <a:pt x="3733" y="130483"/>
                  </a:lnTo>
                  <a:cubicBezTo>
                    <a:pt x="1630" y="137563"/>
                    <a:pt x="398" y="145711"/>
                    <a:pt x="35" y="154929"/>
                  </a:cubicBezTo>
                  <a:cubicBezTo>
                    <a:pt x="-910" y="203345"/>
                    <a:pt x="17102" y="268807"/>
                    <a:pt x="54073" y="351316"/>
                  </a:cubicBezTo>
                  <a:cubicBezTo>
                    <a:pt x="64609" y="372923"/>
                    <a:pt x="75240" y="390537"/>
                    <a:pt x="85967" y="404158"/>
                  </a:cubicBezTo>
                  <a:cubicBezTo>
                    <a:pt x="91356" y="411020"/>
                    <a:pt x="96856" y="417065"/>
                    <a:pt x="102467" y="422291"/>
                  </a:cubicBezTo>
                  <a:cubicBezTo>
                    <a:pt x="105042" y="425737"/>
                    <a:pt x="113864" y="432048"/>
                    <a:pt x="128933" y="441224"/>
                  </a:cubicBezTo>
                  <a:cubicBezTo>
                    <a:pt x="174256" y="461242"/>
                    <a:pt x="215921" y="464260"/>
                    <a:pt x="253930" y="450279"/>
                  </a:cubicBezTo>
                  <a:cubicBezTo>
                    <a:pt x="302089" y="433323"/>
                    <a:pt x="341915" y="382103"/>
                    <a:pt x="373407" y="296619"/>
                  </a:cubicBezTo>
                  <a:cubicBezTo>
                    <a:pt x="384808" y="264134"/>
                    <a:pt x="391796" y="231428"/>
                    <a:pt x="394372" y="198499"/>
                  </a:cubicBezTo>
                  <a:cubicBezTo>
                    <a:pt x="396921" y="165591"/>
                    <a:pt x="393088" y="136130"/>
                    <a:pt x="382874" y="110118"/>
                  </a:cubicBezTo>
                  <a:cubicBezTo>
                    <a:pt x="377655" y="97334"/>
                    <a:pt x="371086" y="85658"/>
                    <a:pt x="363165" y="75088"/>
                  </a:cubicBezTo>
                  <a:lnTo>
                    <a:pt x="350562" y="60070"/>
                  </a:lnTo>
                  <a:cubicBezTo>
                    <a:pt x="341580" y="50609"/>
                    <a:pt x="331826" y="42263"/>
                    <a:pt x="321299" y="35032"/>
                  </a:cubicBezTo>
                  <a:cubicBezTo>
                    <a:pt x="310772" y="27802"/>
                    <a:pt x="299856" y="21689"/>
                    <a:pt x="288553" y="16693"/>
                  </a:cubicBezTo>
                  <a:cubicBezTo>
                    <a:pt x="282809" y="12790"/>
                    <a:pt x="265943" y="7820"/>
                    <a:pt x="237954" y="1783"/>
                  </a:cubicBezTo>
                  <a:cubicBezTo>
                    <a:pt x="212272" y="-2159"/>
                    <a:pt x="187679" y="436"/>
                    <a:pt x="164173" y="9565"/>
                  </a:cubicBezTo>
                  <a:cubicBezTo>
                    <a:pt x="137870" y="19851"/>
                    <a:pt x="107978" y="40792"/>
                    <a:pt x="74498" y="72385"/>
                  </a:cubicBezTo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9EE29AF-FDCE-1C33-8711-032219461EFF}"/>
                </a:ext>
              </a:extLst>
            </p:cNvPr>
            <p:cNvSpPr/>
            <p:nvPr/>
          </p:nvSpPr>
          <p:spPr>
            <a:xfrm>
              <a:off x="8918446" y="9137124"/>
              <a:ext cx="426672" cy="283469"/>
            </a:xfrm>
            <a:custGeom>
              <a:avLst/>
              <a:gdLst>
                <a:gd name="connsiteX0" fmla="*/ 57346 w 426672"/>
                <a:gd name="connsiteY0" fmla="*/ 127155 h 283469"/>
                <a:gd name="connsiteX1" fmla="*/ 53918 w 426672"/>
                <a:gd name="connsiteY1" fmla="*/ 99437 h 283469"/>
                <a:gd name="connsiteX2" fmla="*/ 156404 w 426672"/>
                <a:gd name="connsiteY2" fmla="*/ 12 h 283469"/>
                <a:gd name="connsiteX3" fmla="*/ 219761 w 426672"/>
                <a:gd name="connsiteY3" fmla="*/ 23613 h 283469"/>
                <a:gd name="connsiteX4" fmla="*/ 252268 w 426672"/>
                <a:gd name="connsiteY4" fmla="*/ 74345 h 283469"/>
                <a:gd name="connsiteX5" fmla="*/ 332896 w 426672"/>
                <a:gd name="connsiteY5" fmla="*/ 130234 h 283469"/>
                <a:gd name="connsiteX6" fmla="*/ 350138 w 426672"/>
                <a:gd name="connsiteY6" fmla="*/ 128564 h 283469"/>
                <a:gd name="connsiteX7" fmla="*/ 426663 w 426672"/>
                <a:gd name="connsiteY7" fmla="*/ 207181 h 283469"/>
                <a:gd name="connsiteX8" fmla="*/ 347795 w 426672"/>
                <a:gd name="connsiteY8" fmla="*/ 283460 h 283469"/>
                <a:gd name="connsiteX9" fmla="*/ 76535 w 426672"/>
                <a:gd name="connsiteY9" fmla="*/ 279356 h 283469"/>
                <a:gd name="connsiteX10" fmla="*/ 9 w 426672"/>
                <a:gd name="connsiteY10" fmla="*/ 200732 h 283469"/>
                <a:gd name="connsiteX11" fmla="*/ 57346 w 426672"/>
                <a:gd name="connsiteY11" fmla="*/ 127155 h 28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6672" h="283469">
                  <a:moveTo>
                    <a:pt x="57346" y="127155"/>
                  </a:moveTo>
                  <a:cubicBezTo>
                    <a:pt x="54928" y="118148"/>
                    <a:pt x="53778" y="108853"/>
                    <a:pt x="53918" y="99437"/>
                  </a:cubicBezTo>
                  <a:cubicBezTo>
                    <a:pt x="54761" y="43769"/>
                    <a:pt x="100734" y="-833"/>
                    <a:pt x="156404" y="12"/>
                  </a:cubicBezTo>
                  <a:cubicBezTo>
                    <a:pt x="179560" y="355"/>
                    <a:pt x="202062" y="8742"/>
                    <a:pt x="219761" y="23613"/>
                  </a:cubicBezTo>
                  <a:cubicBezTo>
                    <a:pt x="235499" y="36842"/>
                    <a:pt x="246882" y="54667"/>
                    <a:pt x="252268" y="74345"/>
                  </a:cubicBezTo>
                  <a:cubicBezTo>
                    <a:pt x="289572" y="71425"/>
                    <a:pt x="322894" y="95574"/>
                    <a:pt x="332896" y="130234"/>
                  </a:cubicBezTo>
                  <a:cubicBezTo>
                    <a:pt x="338556" y="129032"/>
                    <a:pt x="344328" y="128473"/>
                    <a:pt x="350138" y="128564"/>
                  </a:cubicBezTo>
                  <a:cubicBezTo>
                    <a:pt x="392979" y="129212"/>
                    <a:pt x="427312" y="164339"/>
                    <a:pt x="426663" y="207181"/>
                  </a:cubicBezTo>
                  <a:cubicBezTo>
                    <a:pt x="426015" y="250031"/>
                    <a:pt x="390636" y="284106"/>
                    <a:pt x="347795" y="283460"/>
                  </a:cubicBezTo>
                  <a:lnTo>
                    <a:pt x="76535" y="279356"/>
                  </a:lnTo>
                  <a:cubicBezTo>
                    <a:pt x="33691" y="278710"/>
                    <a:pt x="-638" y="243574"/>
                    <a:pt x="9" y="200732"/>
                  </a:cubicBezTo>
                  <a:cubicBezTo>
                    <a:pt x="540" y="165680"/>
                    <a:pt x="24192" y="136076"/>
                    <a:pt x="57346" y="127155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0A1EF57-DD6D-40DF-2AA8-AB0DD9CD1CD5}"/>
                </a:ext>
              </a:extLst>
            </p:cNvPr>
            <p:cNvSpPr/>
            <p:nvPr/>
          </p:nvSpPr>
          <p:spPr>
            <a:xfrm>
              <a:off x="7623296" y="10280447"/>
              <a:ext cx="605417" cy="402222"/>
            </a:xfrm>
            <a:custGeom>
              <a:avLst/>
              <a:gdLst>
                <a:gd name="connsiteX0" fmla="*/ 524049 w 605417"/>
                <a:gd name="connsiteY0" fmla="*/ 180425 h 402222"/>
                <a:gd name="connsiteX1" fmla="*/ 528912 w 605417"/>
                <a:gd name="connsiteY1" fmla="*/ 141093 h 402222"/>
                <a:gd name="connsiteX2" fmla="*/ 383492 w 605417"/>
                <a:gd name="connsiteY2" fmla="*/ 17 h 402222"/>
                <a:gd name="connsiteX3" fmla="*/ 293592 w 605417"/>
                <a:gd name="connsiteY3" fmla="*/ 33505 h 402222"/>
                <a:gd name="connsiteX4" fmla="*/ 247465 w 605417"/>
                <a:gd name="connsiteY4" fmla="*/ 105494 h 402222"/>
                <a:gd name="connsiteX5" fmla="*/ 133063 w 605417"/>
                <a:gd name="connsiteY5" fmla="*/ 184795 h 402222"/>
                <a:gd name="connsiteX6" fmla="*/ 108598 w 605417"/>
                <a:gd name="connsiteY6" fmla="*/ 182428 h 402222"/>
                <a:gd name="connsiteX7" fmla="*/ 13 w 605417"/>
                <a:gd name="connsiteY7" fmla="*/ 293983 h 402222"/>
                <a:gd name="connsiteX8" fmla="*/ 111925 w 605417"/>
                <a:gd name="connsiteY8" fmla="*/ 402210 h 402222"/>
                <a:gd name="connsiteX9" fmla="*/ 496823 w 605417"/>
                <a:gd name="connsiteY9" fmla="*/ 396388 h 402222"/>
                <a:gd name="connsiteX10" fmla="*/ 605404 w 605417"/>
                <a:gd name="connsiteY10" fmla="*/ 284823 h 402222"/>
                <a:gd name="connsiteX11" fmla="*/ 524049 w 605417"/>
                <a:gd name="connsiteY11" fmla="*/ 180425 h 40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417" h="402222">
                  <a:moveTo>
                    <a:pt x="524049" y="180425"/>
                  </a:moveTo>
                  <a:cubicBezTo>
                    <a:pt x="527477" y="167641"/>
                    <a:pt x="529111" y="154454"/>
                    <a:pt x="528912" y="141093"/>
                  </a:cubicBezTo>
                  <a:cubicBezTo>
                    <a:pt x="527715" y="62106"/>
                    <a:pt x="462486" y="-1181"/>
                    <a:pt x="383492" y="17"/>
                  </a:cubicBezTo>
                  <a:cubicBezTo>
                    <a:pt x="350635" y="511"/>
                    <a:pt x="318703" y="12404"/>
                    <a:pt x="293592" y="33505"/>
                  </a:cubicBezTo>
                  <a:cubicBezTo>
                    <a:pt x="271257" y="52274"/>
                    <a:pt x="255108" y="77572"/>
                    <a:pt x="247465" y="105494"/>
                  </a:cubicBezTo>
                  <a:cubicBezTo>
                    <a:pt x="194536" y="101352"/>
                    <a:pt x="147256" y="135617"/>
                    <a:pt x="133063" y="184795"/>
                  </a:cubicBezTo>
                  <a:cubicBezTo>
                    <a:pt x="125034" y="183093"/>
                    <a:pt x="116842" y="182298"/>
                    <a:pt x="108598" y="182428"/>
                  </a:cubicBezTo>
                  <a:cubicBezTo>
                    <a:pt x="47810" y="183347"/>
                    <a:pt x="-905" y="233191"/>
                    <a:pt x="13" y="293983"/>
                  </a:cubicBezTo>
                  <a:cubicBezTo>
                    <a:pt x="937" y="354777"/>
                    <a:pt x="51137" y="403127"/>
                    <a:pt x="111925" y="402210"/>
                  </a:cubicBezTo>
                  <a:lnTo>
                    <a:pt x="496823" y="396388"/>
                  </a:lnTo>
                  <a:cubicBezTo>
                    <a:pt x="557616" y="395467"/>
                    <a:pt x="606324" y="345612"/>
                    <a:pt x="605404" y="284823"/>
                  </a:cubicBezTo>
                  <a:cubicBezTo>
                    <a:pt x="604651" y="235083"/>
                    <a:pt x="571092" y="193081"/>
                    <a:pt x="524049" y="180425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82106A0-9D4A-8393-AE92-C255F945454B}"/>
                </a:ext>
              </a:extLst>
            </p:cNvPr>
            <p:cNvSpPr/>
            <p:nvPr/>
          </p:nvSpPr>
          <p:spPr>
            <a:xfrm>
              <a:off x="9147956" y="11851447"/>
              <a:ext cx="426675" cy="283472"/>
            </a:xfrm>
            <a:custGeom>
              <a:avLst/>
              <a:gdLst>
                <a:gd name="connsiteX0" fmla="*/ 57346 w 426675"/>
                <a:gd name="connsiteY0" fmla="*/ 127157 h 283472"/>
                <a:gd name="connsiteX1" fmla="*/ 53916 w 426675"/>
                <a:gd name="connsiteY1" fmla="*/ 99435 h 283472"/>
                <a:gd name="connsiteX2" fmla="*/ 156404 w 426675"/>
                <a:gd name="connsiteY2" fmla="*/ 12 h 283472"/>
                <a:gd name="connsiteX3" fmla="*/ 219761 w 426675"/>
                <a:gd name="connsiteY3" fmla="*/ 23614 h 283472"/>
                <a:gd name="connsiteX4" fmla="*/ 252270 w 426675"/>
                <a:gd name="connsiteY4" fmla="*/ 74346 h 283472"/>
                <a:gd name="connsiteX5" fmla="*/ 332897 w 426675"/>
                <a:gd name="connsiteY5" fmla="*/ 130236 h 283472"/>
                <a:gd name="connsiteX6" fmla="*/ 350138 w 426675"/>
                <a:gd name="connsiteY6" fmla="*/ 128564 h 283472"/>
                <a:gd name="connsiteX7" fmla="*/ 426666 w 426675"/>
                <a:gd name="connsiteY7" fmla="*/ 207184 h 283472"/>
                <a:gd name="connsiteX8" fmla="*/ 347794 w 426675"/>
                <a:gd name="connsiteY8" fmla="*/ 283463 h 283472"/>
                <a:gd name="connsiteX9" fmla="*/ 76533 w 426675"/>
                <a:gd name="connsiteY9" fmla="*/ 279359 h 283472"/>
                <a:gd name="connsiteX10" fmla="*/ 9 w 426675"/>
                <a:gd name="connsiteY10" fmla="*/ 200734 h 283472"/>
                <a:gd name="connsiteX11" fmla="*/ 57346 w 426675"/>
                <a:gd name="connsiteY11" fmla="*/ 127157 h 28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6675" h="283472">
                  <a:moveTo>
                    <a:pt x="57346" y="127157"/>
                  </a:moveTo>
                  <a:cubicBezTo>
                    <a:pt x="54927" y="118148"/>
                    <a:pt x="53778" y="108854"/>
                    <a:pt x="53916" y="99435"/>
                  </a:cubicBezTo>
                  <a:cubicBezTo>
                    <a:pt x="54760" y="43769"/>
                    <a:pt x="100733" y="-832"/>
                    <a:pt x="156404" y="12"/>
                  </a:cubicBezTo>
                  <a:cubicBezTo>
                    <a:pt x="179563" y="356"/>
                    <a:pt x="202061" y="8743"/>
                    <a:pt x="219761" y="23614"/>
                  </a:cubicBezTo>
                  <a:cubicBezTo>
                    <a:pt x="235500" y="36841"/>
                    <a:pt x="246884" y="54668"/>
                    <a:pt x="252270" y="74346"/>
                  </a:cubicBezTo>
                  <a:cubicBezTo>
                    <a:pt x="289572" y="71426"/>
                    <a:pt x="322895" y="95572"/>
                    <a:pt x="332897" y="130236"/>
                  </a:cubicBezTo>
                  <a:cubicBezTo>
                    <a:pt x="338555" y="129034"/>
                    <a:pt x="344329" y="128476"/>
                    <a:pt x="350138" y="128564"/>
                  </a:cubicBezTo>
                  <a:cubicBezTo>
                    <a:pt x="392982" y="129213"/>
                    <a:pt x="427314" y="164341"/>
                    <a:pt x="426666" y="207184"/>
                  </a:cubicBezTo>
                  <a:cubicBezTo>
                    <a:pt x="426015" y="250034"/>
                    <a:pt x="390636" y="284108"/>
                    <a:pt x="347794" y="283463"/>
                  </a:cubicBezTo>
                  <a:lnTo>
                    <a:pt x="76533" y="279359"/>
                  </a:lnTo>
                  <a:cubicBezTo>
                    <a:pt x="33690" y="278710"/>
                    <a:pt x="-639" y="243576"/>
                    <a:pt x="9" y="200734"/>
                  </a:cubicBezTo>
                  <a:cubicBezTo>
                    <a:pt x="539" y="165681"/>
                    <a:pt x="24191" y="136077"/>
                    <a:pt x="57346" y="127157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1F8BBEE-5C42-773B-FFB1-AA22A923D44B}"/>
                </a:ext>
              </a:extLst>
            </p:cNvPr>
            <p:cNvSpPr/>
            <p:nvPr/>
          </p:nvSpPr>
          <p:spPr>
            <a:xfrm>
              <a:off x="4093117" y="9223574"/>
              <a:ext cx="917534" cy="609583"/>
            </a:xfrm>
            <a:custGeom>
              <a:avLst/>
              <a:gdLst>
                <a:gd name="connsiteX0" fmla="*/ 794218 w 917534"/>
                <a:gd name="connsiteY0" fmla="*/ 273448 h 609583"/>
                <a:gd name="connsiteX1" fmla="*/ 801590 w 917534"/>
                <a:gd name="connsiteY1" fmla="*/ 213839 h 609583"/>
                <a:gd name="connsiteX2" fmla="*/ 581201 w 917534"/>
                <a:gd name="connsiteY2" fmla="*/ 25 h 609583"/>
                <a:gd name="connsiteX3" fmla="*/ 444954 w 917534"/>
                <a:gd name="connsiteY3" fmla="*/ 50782 h 609583"/>
                <a:gd name="connsiteX4" fmla="*/ 375047 w 917534"/>
                <a:gd name="connsiteY4" fmla="*/ 159878 h 609583"/>
                <a:gd name="connsiteX5" fmla="*/ 201664 w 917534"/>
                <a:gd name="connsiteY5" fmla="*/ 280062 h 609583"/>
                <a:gd name="connsiteX6" fmla="*/ 164586 w 917534"/>
                <a:gd name="connsiteY6" fmla="*/ 276471 h 609583"/>
                <a:gd name="connsiteX7" fmla="*/ 19 w 917534"/>
                <a:gd name="connsiteY7" fmla="*/ 445537 h 609583"/>
                <a:gd name="connsiteX8" fmla="*/ 169624 w 917534"/>
                <a:gd name="connsiteY8" fmla="*/ 609564 h 609583"/>
                <a:gd name="connsiteX9" fmla="*/ 752951 w 917534"/>
                <a:gd name="connsiteY9" fmla="*/ 600753 h 609583"/>
                <a:gd name="connsiteX10" fmla="*/ 917515 w 917534"/>
                <a:gd name="connsiteY10" fmla="*/ 431677 h 609583"/>
                <a:gd name="connsiteX11" fmla="*/ 794218 w 917534"/>
                <a:gd name="connsiteY11" fmla="*/ 273448 h 60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7534" h="609583">
                  <a:moveTo>
                    <a:pt x="794218" y="273448"/>
                  </a:moveTo>
                  <a:cubicBezTo>
                    <a:pt x="799413" y="254075"/>
                    <a:pt x="801891" y="234086"/>
                    <a:pt x="801590" y="213839"/>
                  </a:cubicBezTo>
                  <a:cubicBezTo>
                    <a:pt x="799775" y="94129"/>
                    <a:pt x="700915" y="-1792"/>
                    <a:pt x="581201" y="25"/>
                  </a:cubicBezTo>
                  <a:cubicBezTo>
                    <a:pt x="531401" y="767"/>
                    <a:pt x="483014" y="18796"/>
                    <a:pt x="444954" y="50782"/>
                  </a:cubicBezTo>
                  <a:cubicBezTo>
                    <a:pt x="411105" y="79227"/>
                    <a:pt x="386630" y="117561"/>
                    <a:pt x="375047" y="159878"/>
                  </a:cubicBezTo>
                  <a:cubicBezTo>
                    <a:pt x="294827" y="153597"/>
                    <a:pt x="223172" y="205527"/>
                    <a:pt x="201664" y="280062"/>
                  </a:cubicBezTo>
                  <a:cubicBezTo>
                    <a:pt x="189495" y="277479"/>
                    <a:pt x="177080" y="276273"/>
                    <a:pt x="164586" y="276471"/>
                  </a:cubicBezTo>
                  <a:cubicBezTo>
                    <a:pt x="72459" y="277860"/>
                    <a:pt x="-1370" y="353403"/>
                    <a:pt x="19" y="445537"/>
                  </a:cubicBezTo>
                  <a:cubicBezTo>
                    <a:pt x="1418" y="537680"/>
                    <a:pt x="77494" y="610955"/>
                    <a:pt x="169624" y="609564"/>
                  </a:cubicBezTo>
                  <a:lnTo>
                    <a:pt x="752951" y="600753"/>
                  </a:lnTo>
                  <a:cubicBezTo>
                    <a:pt x="845086" y="599363"/>
                    <a:pt x="918907" y="523809"/>
                    <a:pt x="917515" y="431677"/>
                  </a:cubicBezTo>
                  <a:cubicBezTo>
                    <a:pt x="916375" y="356292"/>
                    <a:pt x="865513" y="292629"/>
                    <a:pt x="794218" y="273448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AFB5675-4A47-DE5D-AD26-72A788356E2E}"/>
                </a:ext>
              </a:extLst>
            </p:cNvPr>
            <p:cNvSpPr/>
            <p:nvPr/>
          </p:nvSpPr>
          <p:spPr>
            <a:xfrm>
              <a:off x="3363622" y="11283060"/>
              <a:ext cx="426672" cy="283471"/>
            </a:xfrm>
            <a:custGeom>
              <a:avLst/>
              <a:gdLst>
                <a:gd name="connsiteX0" fmla="*/ 57345 w 426672"/>
                <a:gd name="connsiteY0" fmla="*/ 127159 h 283471"/>
                <a:gd name="connsiteX1" fmla="*/ 53917 w 426672"/>
                <a:gd name="connsiteY1" fmla="*/ 99439 h 283471"/>
                <a:gd name="connsiteX2" fmla="*/ 156402 w 426672"/>
                <a:gd name="connsiteY2" fmla="*/ 12 h 283471"/>
                <a:gd name="connsiteX3" fmla="*/ 219760 w 426672"/>
                <a:gd name="connsiteY3" fmla="*/ 23618 h 283471"/>
                <a:gd name="connsiteX4" fmla="*/ 252269 w 426672"/>
                <a:gd name="connsiteY4" fmla="*/ 74346 h 283471"/>
                <a:gd name="connsiteX5" fmla="*/ 332895 w 426672"/>
                <a:gd name="connsiteY5" fmla="*/ 130235 h 283471"/>
                <a:gd name="connsiteX6" fmla="*/ 350137 w 426672"/>
                <a:gd name="connsiteY6" fmla="*/ 128566 h 283471"/>
                <a:gd name="connsiteX7" fmla="*/ 426663 w 426672"/>
                <a:gd name="connsiteY7" fmla="*/ 207185 h 283471"/>
                <a:gd name="connsiteX8" fmla="*/ 347793 w 426672"/>
                <a:gd name="connsiteY8" fmla="*/ 283462 h 283471"/>
                <a:gd name="connsiteX9" fmla="*/ 76533 w 426672"/>
                <a:gd name="connsiteY9" fmla="*/ 279359 h 283471"/>
                <a:gd name="connsiteX10" fmla="*/ 9 w 426672"/>
                <a:gd name="connsiteY10" fmla="*/ 200733 h 283471"/>
                <a:gd name="connsiteX11" fmla="*/ 57345 w 426672"/>
                <a:gd name="connsiteY11" fmla="*/ 127159 h 28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6672" h="283471">
                  <a:moveTo>
                    <a:pt x="57345" y="127159"/>
                  </a:moveTo>
                  <a:cubicBezTo>
                    <a:pt x="54929" y="118151"/>
                    <a:pt x="53777" y="108855"/>
                    <a:pt x="53917" y="99439"/>
                  </a:cubicBezTo>
                  <a:cubicBezTo>
                    <a:pt x="54761" y="43773"/>
                    <a:pt x="100733" y="-830"/>
                    <a:pt x="156402" y="12"/>
                  </a:cubicBezTo>
                  <a:cubicBezTo>
                    <a:pt x="179560" y="361"/>
                    <a:pt x="202061" y="8745"/>
                    <a:pt x="219760" y="23618"/>
                  </a:cubicBezTo>
                  <a:cubicBezTo>
                    <a:pt x="235500" y="36847"/>
                    <a:pt x="246881" y="54672"/>
                    <a:pt x="252269" y="74346"/>
                  </a:cubicBezTo>
                  <a:cubicBezTo>
                    <a:pt x="289572" y="71427"/>
                    <a:pt x="322892" y="95577"/>
                    <a:pt x="332895" y="130235"/>
                  </a:cubicBezTo>
                  <a:cubicBezTo>
                    <a:pt x="338554" y="129034"/>
                    <a:pt x="344327" y="128476"/>
                    <a:pt x="350137" y="128566"/>
                  </a:cubicBezTo>
                  <a:cubicBezTo>
                    <a:pt x="392978" y="129215"/>
                    <a:pt x="427310" y="164342"/>
                    <a:pt x="426663" y="207185"/>
                  </a:cubicBezTo>
                  <a:cubicBezTo>
                    <a:pt x="426013" y="250035"/>
                    <a:pt x="390635" y="284109"/>
                    <a:pt x="347793" y="283462"/>
                  </a:cubicBezTo>
                  <a:lnTo>
                    <a:pt x="76533" y="279359"/>
                  </a:lnTo>
                  <a:cubicBezTo>
                    <a:pt x="33689" y="278714"/>
                    <a:pt x="-639" y="243578"/>
                    <a:pt x="9" y="200733"/>
                  </a:cubicBezTo>
                  <a:cubicBezTo>
                    <a:pt x="539" y="165682"/>
                    <a:pt x="24191" y="136079"/>
                    <a:pt x="57345" y="127159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82D26A8-0F00-9390-1DCD-090486BE776A}"/>
                </a:ext>
              </a:extLst>
            </p:cNvPr>
            <p:cNvSpPr/>
            <p:nvPr/>
          </p:nvSpPr>
          <p:spPr>
            <a:xfrm>
              <a:off x="6112064" y="10532689"/>
              <a:ext cx="299688" cy="147726"/>
            </a:xfrm>
            <a:custGeom>
              <a:avLst/>
              <a:gdLst>
                <a:gd name="connsiteX0" fmla="*/ 154671 w 299688"/>
                <a:gd name="connsiteY0" fmla="*/ 38 h 147726"/>
                <a:gd name="connsiteX1" fmla="*/ 153759 w 299688"/>
                <a:gd name="connsiteY1" fmla="*/ 0 h 147726"/>
                <a:gd name="connsiteX2" fmla="*/ 123286 w 299688"/>
                <a:gd name="connsiteY2" fmla="*/ 2081 h 147726"/>
                <a:gd name="connsiteX3" fmla="*/ 110440 w 299688"/>
                <a:gd name="connsiteY3" fmla="*/ 4481 h 147726"/>
                <a:gd name="connsiteX4" fmla="*/ 86319 w 299688"/>
                <a:gd name="connsiteY4" fmla="*/ 11875 h 147726"/>
                <a:gd name="connsiteX5" fmla="*/ 64293 w 299688"/>
                <a:gd name="connsiteY5" fmla="*/ 22736 h 147726"/>
                <a:gd name="connsiteX6" fmla="*/ 35421 w 299688"/>
                <a:gd name="connsiteY6" fmla="*/ 45327 h 147726"/>
                <a:gd name="connsiteX7" fmla="*/ 1339 w 299688"/>
                <a:gd name="connsiteY7" fmla="*/ 146111 h 147726"/>
                <a:gd name="connsiteX8" fmla="*/ 298144 w 299688"/>
                <a:gd name="connsiteY8" fmla="*/ 147726 h 147726"/>
                <a:gd name="connsiteX9" fmla="*/ 265177 w 299688"/>
                <a:gd name="connsiteY9" fmla="*/ 46577 h 147726"/>
                <a:gd name="connsiteX10" fmla="*/ 154671 w 299688"/>
                <a:gd name="connsiteY10" fmla="*/ 38 h 14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688" h="147726">
                  <a:moveTo>
                    <a:pt x="154671" y="38"/>
                  </a:moveTo>
                  <a:lnTo>
                    <a:pt x="153759" y="0"/>
                  </a:lnTo>
                  <a:cubicBezTo>
                    <a:pt x="141112" y="44"/>
                    <a:pt x="130954" y="737"/>
                    <a:pt x="123286" y="2081"/>
                  </a:cubicBezTo>
                  <a:lnTo>
                    <a:pt x="110440" y="4481"/>
                  </a:lnTo>
                  <a:cubicBezTo>
                    <a:pt x="102051" y="6367"/>
                    <a:pt x="94011" y="8832"/>
                    <a:pt x="86319" y="11875"/>
                  </a:cubicBezTo>
                  <a:cubicBezTo>
                    <a:pt x="78628" y="14918"/>
                    <a:pt x="71286" y="18537"/>
                    <a:pt x="64293" y="22736"/>
                  </a:cubicBezTo>
                  <a:cubicBezTo>
                    <a:pt x="60280" y="24181"/>
                    <a:pt x="50656" y="31711"/>
                    <a:pt x="35421" y="45327"/>
                  </a:cubicBezTo>
                  <a:cubicBezTo>
                    <a:pt x="7217" y="76005"/>
                    <a:pt x="-4144" y="109599"/>
                    <a:pt x="1339" y="146111"/>
                  </a:cubicBezTo>
                  <a:lnTo>
                    <a:pt x="298144" y="147726"/>
                  </a:lnTo>
                  <a:cubicBezTo>
                    <a:pt x="304041" y="111277"/>
                    <a:pt x="293052" y="77560"/>
                    <a:pt x="265177" y="46577"/>
                  </a:cubicBezTo>
                  <a:cubicBezTo>
                    <a:pt x="236624" y="17575"/>
                    <a:pt x="199788" y="2062"/>
                    <a:pt x="154671" y="38"/>
                  </a:cubicBezTo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1A75F9B-B51B-C458-C0A3-E70038943795}"/>
                </a:ext>
              </a:extLst>
            </p:cNvPr>
            <p:cNvSpPr/>
            <p:nvPr/>
          </p:nvSpPr>
          <p:spPr>
            <a:xfrm>
              <a:off x="5679822" y="10905265"/>
              <a:ext cx="299689" cy="147727"/>
            </a:xfrm>
            <a:custGeom>
              <a:avLst/>
              <a:gdLst>
                <a:gd name="connsiteX0" fmla="*/ 154671 w 299689"/>
                <a:gd name="connsiteY0" fmla="*/ 40 h 147727"/>
                <a:gd name="connsiteX1" fmla="*/ 153758 w 299689"/>
                <a:gd name="connsiteY1" fmla="*/ 0 h 147727"/>
                <a:gd name="connsiteX2" fmla="*/ 123286 w 299689"/>
                <a:gd name="connsiteY2" fmla="*/ 2084 h 147727"/>
                <a:gd name="connsiteX3" fmla="*/ 110440 w 299689"/>
                <a:gd name="connsiteY3" fmla="*/ 4482 h 147727"/>
                <a:gd name="connsiteX4" fmla="*/ 86319 w 299689"/>
                <a:gd name="connsiteY4" fmla="*/ 11877 h 147727"/>
                <a:gd name="connsiteX5" fmla="*/ 64293 w 299689"/>
                <a:gd name="connsiteY5" fmla="*/ 22737 h 147727"/>
                <a:gd name="connsiteX6" fmla="*/ 35421 w 299689"/>
                <a:gd name="connsiteY6" fmla="*/ 45330 h 147727"/>
                <a:gd name="connsiteX7" fmla="*/ 1338 w 299689"/>
                <a:gd name="connsiteY7" fmla="*/ 146113 h 147727"/>
                <a:gd name="connsiteX8" fmla="*/ 298145 w 299689"/>
                <a:gd name="connsiteY8" fmla="*/ 147727 h 147727"/>
                <a:gd name="connsiteX9" fmla="*/ 265177 w 299689"/>
                <a:gd name="connsiteY9" fmla="*/ 46579 h 147727"/>
                <a:gd name="connsiteX10" fmla="*/ 154671 w 299689"/>
                <a:gd name="connsiteY10" fmla="*/ 40 h 14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689" h="147727">
                  <a:moveTo>
                    <a:pt x="154671" y="40"/>
                  </a:moveTo>
                  <a:lnTo>
                    <a:pt x="153758" y="0"/>
                  </a:lnTo>
                  <a:cubicBezTo>
                    <a:pt x="141112" y="45"/>
                    <a:pt x="130954" y="739"/>
                    <a:pt x="123286" y="2084"/>
                  </a:cubicBezTo>
                  <a:lnTo>
                    <a:pt x="110440" y="4482"/>
                  </a:lnTo>
                  <a:cubicBezTo>
                    <a:pt x="102051" y="6370"/>
                    <a:pt x="94011" y="8834"/>
                    <a:pt x="86319" y="11877"/>
                  </a:cubicBezTo>
                  <a:cubicBezTo>
                    <a:pt x="78628" y="14920"/>
                    <a:pt x="71286" y="18539"/>
                    <a:pt x="64293" y="22737"/>
                  </a:cubicBezTo>
                  <a:cubicBezTo>
                    <a:pt x="60280" y="24182"/>
                    <a:pt x="50656" y="31713"/>
                    <a:pt x="35421" y="45330"/>
                  </a:cubicBezTo>
                  <a:cubicBezTo>
                    <a:pt x="7217" y="76007"/>
                    <a:pt x="-4144" y="109602"/>
                    <a:pt x="1338" y="146113"/>
                  </a:cubicBezTo>
                  <a:lnTo>
                    <a:pt x="298145" y="147727"/>
                  </a:lnTo>
                  <a:cubicBezTo>
                    <a:pt x="304041" y="111279"/>
                    <a:pt x="293052" y="77563"/>
                    <a:pt x="265177" y="46579"/>
                  </a:cubicBezTo>
                  <a:cubicBezTo>
                    <a:pt x="236623" y="17577"/>
                    <a:pt x="199788" y="2064"/>
                    <a:pt x="154671" y="40"/>
                  </a:cubicBezTo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0685A40-4BAE-5B09-0002-2C0831E10DC6}"/>
                </a:ext>
              </a:extLst>
            </p:cNvPr>
            <p:cNvSpPr/>
            <p:nvPr/>
          </p:nvSpPr>
          <p:spPr>
            <a:xfrm>
              <a:off x="6169239" y="7222417"/>
              <a:ext cx="1413306" cy="742092"/>
            </a:xfrm>
            <a:custGeom>
              <a:avLst/>
              <a:gdLst>
                <a:gd name="connsiteX0" fmla="*/ 1282711 w 1413306"/>
                <a:gd name="connsiteY0" fmla="*/ 585036 h 742092"/>
                <a:gd name="connsiteX1" fmla="*/ 1282713 w 1413306"/>
                <a:gd name="connsiteY1" fmla="*/ 449570 h 742092"/>
                <a:gd name="connsiteX2" fmla="*/ 1413306 w 1413306"/>
                <a:gd name="connsiteY2" fmla="*/ 377402 h 742092"/>
                <a:gd name="connsiteX3" fmla="*/ 706686 w 1413306"/>
                <a:gd name="connsiteY3" fmla="*/ 0 h 742092"/>
                <a:gd name="connsiteX4" fmla="*/ 0 w 1413306"/>
                <a:gd name="connsiteY4" fmla="*/ 377438 h 742092"/>
                <a:gd name="connsiteX5" fmla="*/ 281719 w 1413306"/>
                <a:gd name="connsiteY5" fmla="*/ 541050 h 742092"/>
                <a:gd name="connsiteX6" fmla="*/ 281719 w 1413306"/>
                <a:gd name="connsiteY6" fmla="*/ 637402 h 742092"/>
                <a:gd name="connsiteX7" fmla="*/ 281719 w 1413306"/>
                <a:gd name="connsiteY7" fmla="*/ 644983 h 742092"/>
                <a:gd name="connsiteX8" fmla="*/ 284270 w 1413306"/>
                <a:gd name="connsiteY8" fmla="*/ 643823 h 742092"/>
                <a:gd name="connsiteX9" fmla="*/ 279301 w 1413306"/>
                <a:gd name="connsiteY9" fmla="*/ 656243 h 742092"/>
                <a:gd name="connsiteX10" fmla="*/ 706686 w 1413306"/>
                <a:gd name="connsiteY10" fmla="*/ 742092 h 742092"/>
                <a:gd name="connsiteX11" fmla="*/ 1134133 w 1413306"/>
                <a:gd name="connsiteY11" fmla="*/ 656244 h 742092"/>
                <a:gd name="connsiteX12" fmla="*/ 1129164 w 1413306"/>
                <a:gd name="connsiteY12" fmla="*/ 643822 h 742092"/>
                <a:gd name="connsiteX13" fmla="*/ 1131683 w 1413306"/>
                <a:gd name="connsiteY13" fmla="*/ 644981 h 742092"/>
                <a:gd name="connsiteX14" fmla="*/ 1131683 w 1413306"/>
                <a:gd name="connsiteY14" fmla="*/ 637399 h 742092"/>
                <a:gd name="connsiteX15" fmla="*/ 1131683 w 1413306"/>
                <a:gd name="connsiteY15" fmla="*/ 540791 h 742092"/>
                <a:gd name="connsiteX16" fmla="*/ 1254593 w 1413306"/>
                <a:gd name="connsiteY16" fmla="*/ 465171 h 742092"/>
                <a:gd name="connsiteX17" fmla="*/ 1254593 w 1413306"/>
                <a:gd name="connsiteY17" fmla="*/ 585036 h 742092"/>
                <a:gd name="connsiteX18" fmla="*/ 1231738 w 1413306"/>
                <a:gd name="connsiteY18" fmla="*/ 619282 h 742092"/>
                <a:gd name="connsiteX19" fmla="*/ 1268637 w 1413306"/>
                <a:gd name="connsiteY19" fmla="*/ 656244 h 742092"/>
                <a:gd name="connsiteX20" fmla="*/ 1305698 w 1413306"/>
                <a:gd name="connsiteY20" fmla="*/ 619284 h 742092"/>
                <a:gd name="connsiteX21" fmla="*/ 1282711 w 1413306"/>
                <a:gd name="connsiteY21" fmla="*/ 585036 h 742092"/>
                <a:gd name="connsiteX22" fmla="*/ 706686 w 1413306"/>
                <a:gd name="connsiteY22" fmla="*/ 709536 h 742092"/>
                <a:gd name="connsiteX23" fmla="*/ 327359 w 1413306"/>
                <a:gd name="connsiteY23" fmla="*/ 656278 h 742092"/>
                <a:gd name="connsiteX24" fmla="*/ 706686 w 1413306"/>
                <a:gd name="connsiteY24" fmla="*/ 603092 h 742092"/>
                <a:gd name="connsiteX25" fmla="*/ 1085977 w 1413306"/>
                <a:gd name="connsiteY25" fmla="*/ 656275 h 742092"/>
                <a:gd name="connsiteX26" fmla="*/ 706686 w 1413306"/>
                <a:gd name="connsiteY26" fmla="*/ 709536 h 742092"/>
                <a:gd name="connsiteX27" fmla="*/ 1122441 w 1413306"/>
                <a:gd name="connsiteY27" fmla="*/ 462095 h 742092"/>
                <a:gd name="connsiteX28" fmla="*/ 706686 w 1413306"/>
                <a:gd name="connsiteY28" fmla="*/ 352962 h 742092"/>
                <a:gd name="connsiteX29" fmla="*/ 290959 w 1413306"/>
                <a:gd name="connsiteY29" fmla="*/ 462191 h 742092"/>
                <a:gd name="connsiteX30" fmla="*/ 290960 w 1413306"/>
                <a:gd name="connsiteY30" fmla="*/ 433574 h 742092"/>
                <a:gd name="connsiteX31" fmla="*/ 706686 w 1413306"/>
                <a:gd name="connsiteY31" fmla="*/ 310472 h 742092"/>
                <a:gd name="connsiteX32" fmla="*/ 1122442 w 1413306"/>
                <a:gd name="connsiteY32" fmla="*/ 433580 h 742092"/>
                <a:gd name="connsiteX33" fmla="*/ 1122441 w 1413306"/>
                <a:gd name="connsiteY33" fmla="*/ 462095 h 74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13306" h="742092">
                  <a:moveTo>
                    <a:pt x="1282711" y="585036"/>
                  </a:moveTo>
                  <a:lnTo>
                    <a:pt x="1282713" y="449570"/>
                  </a:lnTo>
                  <a:lnTo>
                    <a:pt x="1413306" y="377402"/>
                  </a:lnTo>
                  <a:lnTo>
                    <a:pt x="706686" y="0"/>
                  </a:lnTo>
                  <a:lnTo>
                    <a:pt x="0" y="377438"/>
                  </a:lnTo>
                  <a:lnTo>
                    <a:pt x="281719" y="541050"/>
                  </a:lnTo>
                  <a:lnTo>
                    <a:pt x="281719" y="637402"/>
                  </a:lnTo>
                  <a:lnTo>
                    <a:pt x="281719" y="644983"/>
                  </a:lnTo>
                  <a:cubicBezTo>
                    <a:pt x="282483" y="644586"/>
                    <a:pt x="283442" y="644224"/>
                    <a:pt x="284270" y="643823"/>
                  </a:cubicBezTo>
                  <a:cubicBezTo>
                    <a:pt x="281256" y="647963"/>
                    <a:pt x="279301" y="652003"/>
                    <a:pt x="279301" y="656243"/>
                  </a:cubicBezTo>
                  <a:cubicBezTo>
                    <a:pt x="279301" y="703538"/>
                    <a:pt x="470536" y="742092"/>
                    <a:pt x="706686" y="742092"/>
                  </a:cubicBezTo>
                  <a:cubicBezTo>
                    <a:pt x="942699" y="742092"/>
                    <a:pt x="1134133" y="703541"/>
                    <a:pt x="1134133" y="656244"/>
                  </a:cubicBezTo>
                  <a:cubicBezTo>
                    <a:pt x="1134133" y="652006"/>
                    <a:pt x="1132080" y="647966"/>
                    <a:pt x="1129164" y="643822"/>
                  </a:cubicBezTo>
                  <a:cubicBezTo>
                    <a:pt x="1129993" y="644320"/>
                    <a:pt x="1130954" y="644585"/>
                    <a:pt x="1131683" y="644981"/>
                  </a:cubicBezTo>
                  <a:lnTo>
                    <a:pt x="1131683" y="637399"/>
                  </a:lnTo>
                  <a:lnTo>
                    <a:pt x="1131683" y="540791"/>
                  </a:lnTo>
                  <a:lnTo>
                    <a:pt x="1254593" y="465171"/>
                  </a:lnTo>
                  <a:lnTo>
                    <a:pt x="1254593" y="585036"/>
                  </a:lnTo>
                  <a:cubicBezTo>
                    <a:pt x="1241180" y="590532"/>
                    <a:pt x="1231738" y="603849"/>
                    <a:pt x="1231738" y="619282"/>
                  </a:cubicBezTo>
                  <a:cubicBezTo>
                    <a:pt x="1231738" y="639682"/>
                    <a:pt x="1248267" y="656244"/>
                    <a:pt x="1268637" y="656244"/>
                  </a:cubicBezTo>
                  <a:cubicBezTo>
                    <a:pt x="1289204" y="656244"/>
                    <a:pt x="1305698" y="639682"/>
                    <a:pt x="1305698" y="619284"/>
                  </a:cubicBezTo>
                  <a:cubicBezTo>
                    <a:pt x="1305698" y="603849"/>
                    <a:pt x="1296292" y="590532"/>
                    <a:pt x="1282711" y="585036"/>
                  </a:cubicBezTo>
                  <a:close/>
                  <a:moveTo>
                    <a:pt x="706686" y="709536"/>
                  </a:moveTo>
                  <a:cubicBezTo>
                    <a:pt x="497132" y="709530"/>
                    <a:pt x="327359" y="685624"/>
                    <a:pt x="327359" y="656278"/>
                  </a:cubicBezTo>
                  <a:cubicBezTo>
                    <a:pt x="327359" y="626931"/>
                    <a:pt x="497132" y="603084"/>
                    <a:pt x="706686" y="603092"/>
                  </a:cubicBezTo>
                  <a:cubicBezTo>
                    <a:pt x="916136" y="603090"/>
                    <a:pt x="1085977" y="626934"/>
                    <a:pt x="1085977" y="656275"/>
                  </a:cubicBezTo>
                  <a:cubicBezTo>
                    <a:pt x="1085977" y="685621"/>
                    <a:pt x="916136" y="709536"/>
                    <a:pt x="706686" y="709536"/>
                  </a:cubicBezTo>
                  <a:close/>
                  <a:moveTo>
                    <a:pt x="1122441" y="462095"/>
                  </a:moveTo>
                  <a:cubicBezTo>
                    <a:pt x="1094290" y="431986"/>
                    <a:pt x="993011" y="352961"/>
                    <a:pt x="706686" y="352962"/>
                  </a:cubicBezTo>
                  <a:cubicBezTo>
                    <a:pt x="420196" y="352961"/>
                    <a:pt x="319080" y="432054"/>
                    <a:pt x="290959" y="462191"/>
                  </a:cubicBezTo>
                  <a:lnTo>
                    <a:pt x="290960" y="433574"/>
                  </a:lnTo>
                  <a:cubicBezTo>
                    <a:pt x="290960" y="433574"/>
                    <a:pt x="372965" y="310465"/>
                    <a:pt x="706686" y="310472"/>
                  </a:cubicBezTo>
                  <a:cubicBezTo>
                    <a:pt x="1040372" y="310465"/>
                    <a:pt x="1122442" y="433580"/>
                    <a:pt x="1122442" y="433580"/>
                  </a:cubicBezTo>
                  <a:lnTo>
                    <a:pt x="1122441" y="462095"/>
                  </a:ln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8B60775-4730-3B22-70C6-554AE12B571C}"/>
                </a:ext>
              </a:extLst>
            </p:cNvPr>
            <p:cNvSpPr/>
            <p:nvPr/>
          </p:nvSpPr>
          <p:spPr>
            <a:xfrm>
              <a:off x="6495682" y="7824593"/>
              <a:ext cx="760451" cy="108279"/>
            </a:xfrm>
            <a:custGeom>
              <a:avLst/>
              <a:gdLst>
                <a:gd name="connsiteX0" fmla="*/ 380243 w 760451"/>
                <a:gd name="connsiteY0" fmla="*/ 0 h 108279"/>
                <a:gd name="connsiteX1" fmla="*/ 0 w 760451"/>
                <a:gd name="connsiteY1" fmla="*/ 54102 h 108279"/>
                <a:gd name="connsiteX2" fmla="*/ 380243 w 760451"/>
                <a:gd name="connsiteY2" fmla="*/ 108279 h 108279"/>
                <a:gd name="connsiteX3" fmla="*/ 760452 w 760451"/>
                <a:gd name="connsiteY3" fmla="*/ 54099 h 108279"/>
                <a:gd name="connsiteX4" fmla="*/ 380243 w 760451"/>
                <a:gd name="connsiteY4" fmla="*/ 0 h 10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51" h="108279">
                  <a:moveTo>
                    <a:pt x="380243" y="0"/>
                  </a:moveTo>
                  <a:cubicBezTo>
                    <a:pt x="171570" y="-9"/>
                    <a:pt x="0" y="23556"/>
                    <a:pt x="0" y="54102"/>
                  </a:cubicBezTo>
                  <a:cubicBezTo>
                    <a:pt x="0" y="84643"/>
                    <a:pt x="171570" y="108272"/>
                    <a:pt x="380243" y="108279"/>
                  </a:cubicBezTo>
                  <a:cubicBezTo>
                    <a:pt x="588814" y="108273"/>
                    <a:pt x="760452" y="84645"/>
                    <a:pt x="760452" y="54099"/>
                  </a:cubicBezTo>
                  <a:cubicBezTo>
                    <a:pt x="760452" y="23561"/>
                    <a:pt x="588812" y="-5"/>
                    <a:pt x="380243" y="0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E016210-BEC1-D2B9-6A85-7632EA14B480}"/>
                </a:ext>
              </a:extLst>
            </p:cNvPr>
            <p:cNvSpPr/>
            <p:nvPr/>
          </p:nvSpPr>
          <p:spPr>
            <a:xfrm>
              <a:off x="6459609" y="7532301"/>
              <a:ext cx="832662" cy="152897"/>
            </a:xfrm>
            <a:custGeom>
              <a:avLst/>
              <a:gdLst>
                <a:gd name="connsiteX0" fmla="*/ 416317 w 832662"/>
                <a:gd name="connsiteY0" fmla="*/ 0 h 152897"/>
                <a:gd name="connsiteX1" fmla="*/ 101 w 832662"/>
                <a:gd name="connsiteY1" fmla="*/ 123368 h 152897"/>
                <a:gd name="connsiteX2" fmla="*/ 0 w 832662"/>
                <a:gd name="connsiteY2" fmla="*/ 123690 h 152897"/>
                <a:gd name="connsiteX3" fmla="*/ 0 w 832662"/>
                <a:gd name="connsiteY3" fmla="*/ 152307 h 152897"/>
                <a:gd name="connsiteX4" fmla="*/ 375 w 832662"/>
                <a:gd name="connsiteY4" fmla="*/ 152856 h 152897"/>
                <a:gd name="connsiteX5" fmla="*/ 590 w 832662"/>
                <a:gd name="connsiteY5" fmla="*/ 152898 h 152897"/>
                <a:gd name="connsiteX6" fmla="*/ 1020 w 832662"/>
                <a:gd name="connsiteY6" fmla="*/ 152710 h 152897"/>
                <a:gd name="connsiteX7" fmla="*/ 416317 w 832662"/>
                <a:gd name="connsiteY7" fmla="*/ 43669 h 152897"/>
                <a:gd name="connsiteX8" fmla="*/ 831644 w 832662"/>
                <a:gd name="connsiteY8" fmla="*/ 152610 h 152897"/>
                <a:gd name="connsiteX9" fmla="*/ 832072 w 832662"/>
                <a:gd name="connsiteY9" fmla="*/ 152798 h 152897"/>
                <a:gd name="connsiteX10" fmla="*/ 832290 w 832662"/>
                <a:gd name="connsiteY10" fmla="*/ 152757 h 152897"/>
                <a:gd name="connsiteX11" fmla="*/ 832662 w 832662"/>
                <a:gd name="connsiteY11" fmla="*/ 152211 h 152897"/>
                <a:gd name="connsiteX12" fmla="*/ 832663 w 832662"/>
                <a:gd name="connsiteY12" fmla="*/ 123696 h 152897"/>
                <a:gd name="connsiteX13" fmla="*/ 832566 w 832662"/>
                <a:gd name="connsiteY13" fmla="*/ 123368 h 152897"/>
                <a:gd name="connsiteX14" fmla="*/ 416317 w 832662"/>
                <a:gd name="connsiteY14" fmla="*/ 0 h 1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2662" h="152897">
                  <a:moveTo>
                    <a:pt x="416317" y="0"/>
                  </a:moveTo>
                  <a:cubicBezTo>
                    <a:pt x="82429" y="0"/>
                    <a:pt x="226" y="123179"/>
                    <a:pt x="101" y="123368"/>
                  </a:cubicBezTo>
                  <a:cubicBezTo>
                    <a:pt x="37" y="123464"/>
                    <a:pt x="0" y="123578"/>
                    <a:pt x="0" y="123690"/>
                  </a:cubicBezTo>
                  <a:lnTo>
                    <a:pt x="0" y="152307"/>
                  </a:lnTo>
                  <a:cubicBezTo>
                    <a:pt x="0" y="152550"/>
                    <a:pt x="149" y="152768"/>
                    <a:pt x="375" y="152856"/>
                  </a:cubicBezTo>
                  <a:cubicBezTo>
                    <a:pt x="445" y="152884"/>
                    <a:pt x="517" y="152898"/>
                    <a:pt x="590" y="152898"/>
                  </a:cubicBezTo>
                  <a:cubicBezTo>
                    <a:pt x="751" y="152898"/>
                    <a:pt x="907" y="152831"/>
                    <a:pt x="1020" y="152710"/>
                  </a:cubicBezTo>
                  <a:cubicBezTo>
                    <a:pt x="28996" y="122724"/>
                    <a:pt x="129932" y="43666"/>
                    <a:pt x="416317" y="43669"/>
                  </a:cubicBezTo>
                  <a:cubicBezTo>
                    <a:pt x="702534" y="43666"/>
                    <a:pt x="803635" y="122661"/>
                    <a:pt x="831644" y="152610"/>
                  </a:cubicBezTo>
                  <a:cubicBezTo>
                    <a:pt x="831758" y="152736"/>
                    <a:pt x="831915" y="152798"/>
                    <a:pt x="832072" y="152798"/>
                  </a:cubicBezTo>
                  <a:cubicBezTo>
                    <a:pt x="832148" y="152798"/>
                    <a:pt x="832220" y="152788"/>
                    <a:pt x="832290" y="152757"/>
                  </a:cubicBezTo>
                  <a:cubicBezTo>
                    <a:pt x="832515" y="152673"/>
                    <a:pt x="832662" y="152454"/>
                    <a:pt x="832662" y="152211"/>
                  </a:cubicBezTo>
                  <a:lnTo>
                    <a:pt x="832663" y="123696"/>
                  </a:lnTo>
                  <a:cubicBezTo>
                    <a:pt x="832663" y="123578"/>
                    <a:pt x="832629" y="123464"/>
                    <a:pt x="832566" y="123368"/>
                  </a:cubicBezTo>
                  <a:cubicBezTo>
                    <a:pt x="832440" y="123182"/>
                    <a:pt x="750170" y="-3"/>
                    <a:pt x="416317" y="0"/>
                  </a:cubicBezTo>
                  <a:close/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CB47DD8-653C-CEF5-FA52-2F80CA6356C8}"/>
                </a:ext>
              </a:extLst>
            </p:cNvPr>
            <p:cNvSpPr/>
            <p:nvPr/>
          </p:nvSpPr>
          <p:spPr>
            <a:xfrm>
              <a:off x="6460199" y="7532889"/>
              <a:ext cx="831483" cy="151718"/>
            </a:xfrm>
            <a:custGeom>
              <a:avLst/>
              <a:gdLst>
                <a:gd name="connsiteX0" fmla="*/ 831482 w 831483"/>
                <a:gd name="connsiteY0" fmla="*/ 151623 h 151718"/>
                <a:gd name="connsiteX1" fmla="*/ 415727 w 831483"/>
                <a:gd name="connsiteY1" fmla="*/ 42490 h 151718"/>
                <a:gd name="connsiteX2" fmla="*/ 0 w 831483"/>
                <a:gd name="connsiteY2" fmla="*/ 151719 h 151718"/>
                <a:gd name="connsiteX3" fmla="*/ 1 w 831483"/>
                <a:gd name="connsiteY3" fmla="*/ 123103 h 151718"/>
                <a:gd name="connsiteX4" fmla="*/ 415727 w 831483"/>
                <a:gd name="connsiteY4" fmla="*/ 0 h 151718"/>
                <a:gd name="connsiteX5" fmla="*/ 831483 w 831483"/>
                <a:gd name="connsiteY5" fmla="*/ 123108 h 151718"/>
                <a:gd name="connsiteX6" fmla="*/ 831482 w 831483"/>
                <a:gd name="connsiteY6" fmla="*/ 151623 h 15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1483" h="151718">
                  <a:moveTo>
                    <a:pt x="831482" y="151623"/>
                  </a:moveTo>
                  <a:cubicBezTo>
                    <a:pt x="803331" y="121514"/>
                    <a:pt x="702051" y="42489"/>
                    <a:pt x="415727" y="42490"/>
                  </a:cubicBezTo>
                  <a:cubicBezTo>
                    <a:pt x="129236" y="42489"/>
                    <a:pt x="28120" y="121582"/>
                    <a:pt x="0" y="151719"/>
                  </a:cubicBezTo>
                  <a:lnTo>
                    <a:pt x="1" y="123103"/>
                  </a:lnTo>
                  <a:cubicBezTo>
                    <a:pt x="1" y="123103"/>
                    <a:pt x="82006" y="-7"/>
                    <a:pt x="415727" y="0"/>
                  </a:cubicBezTo>
                  <a:cubicBezTo>
                    <a:pt x="749412" y="-7"/>
                    <a:pt x="831483" y="123108"/>
                    <a:pt x="831483" y="123108"/>
                  </a:cubicBezTo>
                  <a:lnTo>
                    <a:pt x="831482" y="151623"/>
                  </a:ln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8E41B81-2F94-74E2-483E-59A0555B399E}"/>
                </a:ext>
              </a:extLst>
            </p:cNvPr>
            <p:cNvSpPr/>
            <p:nvPr/>
          </p:nvSpPr>
          <p:spPr>
            <a:xfrm>
              <a:off x="6169239" y="7222417"/>
              <a:ext cx="1413306" cy="742092"/>
            </a:xfrm>
            <a:custGeom>
              <a:avLst/>
              <a:gdLst>
                <a:gd name="connsiteX0" fmla="*/ 1282711 w 1413306"/>
                <a:gd name="connsiteY0" fmla="*/ 585036 h 742092"/>
                <a:gd name="connsiteX1" fmla="*/ 1282713 w 1413306"/>
                <a:gd name="connsiteY1" fmla="*/ 449570 h 742092"/>
                <a:gd name="connsiteX2" fmla="*/ 1413306 w 1413306"/>
                <a:gd name="connsiteY2" fmla="*/ 377402 h 742092"/>
                <a:gd name="connsiteX3" fmla="*/ 706686 w 1413306"/>
                <a:gd name="connsiteY3" fmla="*/ 0 h 742092"/>
                <a:gd name="connsiteX4" fmla="*/ 0 w 1413306"/>
                <a:gd name="connsiteY4" fmla="*/ 377438 h 742092"/>
                <a:gd name="connsiteX5" fmla="*/ 281719 w 1413306"/>
                <a:gd name="connsiteY5" fmla="*/ 541050 h 742092"/>
                <a:gd name="connsiteX6" fmla="*/ 281719 w 1413306"/>
                <a:gd name="connsiteY6" fmla="*/ 637402 h 742092"/>
                <a:gd name="connsiteX7" fmla="*/ 281719 w 1413306"/>
                <a:gd name="connsiteY7" fmla="*/ 644983 h 742092"/>
                <a:gd name="connsiteX8" fmla="*/ 284270 w 1413306"/>
                <a:gd name="connsiteY8" fmla="*/ 643823 h 742092"/>
                <a:gd name="connsiteX9" fmla="*/ 279301 w 1413306"/>
                <a:gd name="connsiteY9" fmla="*/ 656243 h 742092"/>
                <a:gd name="connsiteX10" fmla="*/ 706686 w 1413306"/>
                <a:gd name="connsiteY10" fmla="*/ 742092 h 742092"/>
                <a:gd name="connsiteX11" fmla="*/ 1134133 w 1413306"/>
                <a:gd name="connsiteY11" fmla="*/ 656244 h 742092"/>
                <a:gd name="connsiteX12" fmla="*/ 1129164 w 1413306"/>
                <a:gd name="connsiteY12" fmla="*/ 643822 h 742092"/>
                <a:gd name="connsiteX13" fmla="*/ 1131683 w 1413306"/>
                <a:gd name="connsiteY13" fmla="*/ 644981 h 742092"/>
                <a:gd name="connsiteX14" fmla="*/ 1131683 w 1413306"/>
                <a:gd name="connsiteY14" fmla="*/ 637399 h 742092"/>
                <a:gd name="connsiteX15" fmla="*/ 1131683 w 1413306"/>
                <a:gd name="connsiteY15" fmla="*/ 540791 h 742092"/>
                <a:gd name="connsiteX16" fmla="*/ 1254593 w 1413306"/>
                <a:gd name="connsiteY16" fmla="*/ 465171 h 742092"/>
                <a:gd name="connsiteX17" fmla="*/ 1254593 w 1413306"/>
                <a:gd name="connsiteY17" fmla="*/ 585036 h 742092"/>
                <a:gd name="connsiteX18" fmla="*/ 1231738 w 1413306"/>
                <a:gd name="connsiteY18" fmla="*/ 619282 h 742092"/>
                <a:gd name="connsiteX19" fmla="*/ 1268637 w 1413306"/>
                <a:gd name="connsiteY19" fmla="*/ 656244 h 742092"/>
                <a:gd name="connsiteX20" fmla="*/ 1305698 w 1413306"/>
                <a:gd name="connsiteY20" fmla="*/ 619284 h 742092"/>
                <a:gd name="connsiteX21" fmla="*/ 1282711 w 1413306"/>
                <a:gd name="connsiteY21" fmla="*/ 585036 h 742092"/>
                <a:gd name="connsiteX22" fmla="*/ 706686 w 1413306"/>
                <a:gd name="connsiteY22" fmla="*/ 709536 h 742092"/>
                <a:gd name="connsiteX23" fmla="*/ 327359 w 1413306"/>
                <a:gd name="connsiteY23" fmla="*/ 656278 h 742092"/>
                <a:gd name="connsiteX24" fmla="*/ 706686 w 1413306"/>
                <a:gd name="connsiteY24" fmla="*/ 603092 h 742092"/>
                <a:gd name="connsiteX25" fmla="*/ 1085977 w 1413306"/>
                <a:gd name="connsiteY25" fmla="*/ 656275 h 742092"/>
                <a:gd name="connsiteX26" fmla="*/ 706686 w 1413306"/>
                <a:gd name="connsiteY26" fmla="*/ 709536 h 74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3306" h="742092">
                  <a:moveTo>
                    <a:pt x="1282711" y="585036"/>
                  </a:moveTo>
                  <a:lnTo>
                    <a:pt x="1282713" y="449570"/>
                  </a:lnTo>
                  <a:lnTo>
                    <a:pt x="1413306" y="377402"/>
                  </a:lnTo>
                  <a:lnTo>
                    <a:pt x="706686" y="0"/>
                  </a:lnTo>
                  <a:lnTo>
                    <a:pt x="0" y="377438"/>
                  </a:lnTo>
                  <a:lnTo>
                    <a:pt x="281719" y="541050"/>
                  </a:lnTo>
                  <a:lnTo>
                    <a:pt x="281719" y="637402"/>
                  </a:lnTo>
                  <a:lnTo>
                    <a:pt x="281719" y="644983"/>
                  </a:lnTo>
                  <a:cubicBezTo>
                    <a:pt x="282483" y="644586"/>
                    <a:pt x="283442" y="644224"/>
                    <a:pt x="284270" y="643823"/>
                  </a:cubicBezTo>
                  <a:cubicBezTo>
                    <a:pt x="281256" y="647963"/>
                    <a:pt x="279301" y="652003"/>
                    <a:pt x="279301" y="656243"/>
                  </a:cubicBezTo>
                  <a:cubicBezTo>
                    <a:pt x="279301" y="703538"/>
                    <a:pt x="470536" y="742092"/>
                    <a:pt x="706686" y="742092"/>
                  </a:cubicBezTo>
                  <a:cubicBezTo>
                    <a:pt x="942699" y="742092"/>
                    <a:pt x="1134133" y="703541"/>
                    <a:pt x="1134133" y="656244"/>
                  </a:cubicBezTo>
                  <a:cubicBezTo>
                    <a:pt x="1134133" y="652006"/>
                    <a:pt x="1132080" y="647966"/>
                    <a:pt x="1129164" y="643822"/>
                  </a:cubicBezTo>
                  <a:cubicBezTo>
                    <a:pt x="1129993" y="644320"/>
                    <a:pt x="1130954" y="644585"/>
                    <a:pt x="1131683" y="644981"/>
                  </a:cubicBezTo>
                  <a:lnTo>
                    <a:pt x="1131683" y="637399"/>
                  </a:lnTo>
                  <a:lnTo>
                    <a:pt x="1131683" y="540791"/>
                  </a:lnTo>
                  <a:lnTo>
                    <a:pt x="1254593" y="465171"/>
                  </a:lnTo>
                  <a:lnTo>
                    <a:pt x="1254593" y="585036"/>
                  </a:lnTo>
                  <a:cubicBezTo>
                    <a:pt x="1241180" y="590532"/>
                    <a:pt x="1231738" y="603849"/>
                    <a:pt x="1231738" y="619282"/>
                  </a:cubicBezTo>
                  <a:cubicBezTo>
                    <a:pt x="1231738" y="639682"/>
                    <a:pt x="1248267" y="656244"/>
                    <a:pt x="1268637" y="656244"/>
                  </a:cubicBezTo>
                  <a:cubicBezTo>
                    <a:pt x="1289204" y="656244"/>
                    <a:pt x="1305698" y="639682"/>
                    <a:pt x="1305698" y="619284"/>
                  </a:cubicBezTo>
                  <a:cubicBezTo>
                    <a:pt x="1305698" y="603849"/>
                    <a:pt x="1296292" y="590532"/>
                    <a:pt x="1282711" y="585036"/>
                  </a:cubicBezTo>
                  <a:close/>
                  <a:moveTo>
                    <a:pt x="706686" y="709536"/>
                  </a:moveTo>
                  <a:cubicBezTo>
                    <a:pt x="497132" y="709530"/>
                    <a:pt x="327359" y="685624"/>
                    <a:pt x="327359" y="656278"/>
                  </a:cubicBezTo>
                  <a:cubicBezTo>
                    <a:pt x="327359" y="626931"/>
                    <a:pt x="497132" y="603084"/>
                    <a:pt x="706686" y="603092"/>
                  </a:cubicBezTo>
                  <a:cubicBezTo>
                    <a:pt x="916136" y="603090"/>
                    <a:pt x="1085977" y="626934"/>
                    <a:pt x="1085977" y="656275"/>
                  </a:cubicBezTo>
                  <a:cubicBezTo>
                    <a:pt x="1085977" y="685621"/>
                    <a:pt x="916136" y="709536"/>
                    <a:pt x="706686" y="709536"/>
                  </a:cubicBezTo>
                  <a:close/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D94B933-FFBC-63E2-1161-25B560B37BCD}"/>
                </a:ext>
              </a:extLst>
            </p:cNvPr>
            <p:cNvSpPr/>
            <p:nvPr/>
          </p:nvSpPr>
          <p:spPr>
            <a:xfrm>
              <a:off x="6495682" y="7824593"/>
              <a:ext cx="760451" cy="108279"/>
            </a:xfrm>
            <a:custGeom>
              <a:avLst/>
              <a:gdLst>
                <a:gd name="connsiteX0" fmla="*/ 380243 w 760451"/>
                <a:gd name="connsiteY0" fmla="*/ 0 h 108279"/>
                <a:gd name="connsiteX1" fmla="*/ 0 w 760451"/>
                <a:gd name="connsiteY1" fmla="*/ 54102 h 108279"/>
                <a:gd name="connsiteX2" fmla="*/ 380243 w 760451"/>
                <a:gd name="connsiteY2" fmla="*/ 108279 h 108279"/>
                <a:gd name="connsiteX3" fmla="*/ 760452 w 760451"/>
                <a:gd name="connsiteY3" fmla="*/ 54099 h 108279"/>
                <a:gd name="connsiteX4" fmla="*/ 380243 w 760451"/>
                <a:gd name="connsiteY4" fmla="*/ 0 h 10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51" h="108279">
                  <a:moveTo>
                    <a:pt x="380243" y="0"/>
                  </a:moveTo>
                  <a:cubicBezTo>
                    <a:pt x="171570" y="-9"/>
                    <a:pt x="0" y="23556"/>
                    <a:pt x="0" y="54102"/>
                  </a:cubicBezTo>
                  <a:cubicBezTo>
                    <a:pt x="0" y="84643"/>
                    <a:pt x="171570" y="108272"/>
                    <a:pt x="380243" y="108279"/>
                  </a:cubicBezTo>
                  <a:cubicBezTo>
                    <a:pt x="588814" y="108273"/>
                    <a:pt x="760452" y="84645"/>
                    <a:pt x="760452" y="54099"/>
                  </a:cubicBezTo>
                  <a:cubicBezTo>
                    <a:pt x="760452" y="23561"/>
                    <a:pt x="588812" y="-5"/>
                    <a:pt x="380243" y="0"/>
                  </a:cubicBezTo>
                  <a:close/>
                </a:path>
              </a:pathLst>
            </a:custGeom>
            <a:solidFill>
              <a:srgbClr val="222B32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2B862F7-E32F-6E24-57F6-31C102068EB9}"/>
                </a:ext>
              </a:extLst>
            </p:cNvPr>
            <p:cNvSpPr/>
            <p:nvPr/>
          </p:nvSpPr>
          <p:spPr>
            <a:xfrm>
              <a:off x="6459609" y="7532301"/>
              <a:ext cx="832662" cy="152897"/>
            </a:xfrm>
            <a:custGeom>
              <a:avLst/>
              <a:gdLst>
                <a:gd name="connsiteX0" fmla="*/ 416317 w 832662"/>
                <a:gd name="connsiteY0" fmla="*/ 0 h 152897"/>
                <a:gd name="connsiteX1" fmla="*/ 101 w 832662"/>
                <a:gd name="connsiteY1" fmla="*/ 123368 h 152897"/>
                <a:gd name="connsiteX2" fmla="*/ 0 w 832662"/>
                <a:gd name="connsiteY2" fmla="*/ 123690 h 152897"/>
                <a:gd name="connsiteX3" fmla="*/ 0 w 832662"/>
                <a:gd name="connsiteY3" fmla="*/ 152307 h 152897"/>
                <a:gd name="connsiteX4" fmla="*/ 375 w 832662"/>
                <a:gd name="connsiteY4" fmla="*/ 152856 h 152897"/>
                <a:gd name="connsiteX5" fmla="*/ 590 w 832662"/>
                <a:gd name="connsiteY5" fmla="*/ 152898 h 152897"/>
                <a:gd name="connsiteX6" fmla="*/ 1020 w 832662"/>
                <a:gd name="connsiteY6" fmla="*/ 152710 h 152897"/>
                <a:gd name="connsiteX7" fmla="*/ 416317 w 832662"/>
                <a:gd name="connsiteY7" fmla="*/ 43669 h 152897"/>
                <a:gd name="connsiteX8" fmla="*/ 831644 w 832662"/>
                <a:gd name="connsiteY8" fmla="*/ 152610 h 152897"/>
                <a:gd name="connsiteX9" fmla="*/ 832072 w 832662"/>
                <a:gd name="connsiteY9" fmla="*/ 152798 h 152897"/>
                <a:gd name="connsiteX10" fmla="*/ 832290 w 832662"/>
                <a:gd name="connsiteY10" fmla="*/ 152757 h 152897"/>
                <a:gd name="connsiteX11" fmla="*/ 832662 w 832662"/>
                <a:gd name="connsiteY11" fmla="*/ 152211 h 152897"/>
                <a:gd name="connsiteX12" fmla="*/ 832663 w 832662"/>
                <a:gd name="connsiteY12" fmla="*/ 123696 h 152897"/>
                <a:gd name="connsiteX13" fmla="*/ 832566 w 832662"/>
                <a:gd name="connsiteY13" fmla="*/ 123368 h 152897"/>
                <a:gd name="connsiteX14" fmla="*/ 416317 w 832662"/>
                <a:gd name="connsiteY14" fmla="*/ 0 h 15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2662" h="152897">
                  <a:moveTo>
                    <a:pt x="416317" y="0"/>
                  </a:moveTo>
                  <a:cubicBezTo>
                    <a:pt x="82429" y="0"/>
                    <a:pt x="226" y="123179"/>
                    <a:pt x="101" y="123368"/>
                  </a:cubicBezTo>
                  <a:cubicBezTo>
                    <a:pt x="37" y="123464"/>
                    <a:pt x="0" y="123578"/>
                    <a:pt x="0" y="123690"/>
                  </a:cubicBezTo>
                  <a:lnTo>
                    <a:pt x="0" y="152307"/>
                  </a:lnTo>
                  <a:cubicBezTo>
                    <a:pt x="0" y="152550"/>
                    <a:pt x="149" y="152768"/>
                    <a:pt x="375" y="152856"/>
                  </a:cubicBezTo>
                  <a:cubicBezTo>
                    <a:pt x="445" y="152884"/>
                    <a:pt x="517" y="152898"/>
                    <a:pt x="590" y="152898"/>
                  </a:cubicBezTo>
                  <a:cubicBezTo>
                    <a:pt x="751" y="152898"/>
                    <a:pt x="907" y="152831"/>
                    <a:pt x="1020" y="152710"/>
                  </a:cubicBezTo>
                  <a:cubicBezTo>
                    <a:pt x="28996" y="122724"/>
                    <a:pt x="129932" y="43666"/>
                    <a:pt x="416317" y="43669"/>
                  </a:cubicBezTo>
                  <a:cubicBezTo>
                    <a:pt x="702534" y="43666"/>
                    <a:pt x="803635" y="122661"/>
                    <a:pt x="831644" y="152610"/>
                  </a:cubicBezTo>
                  <a:cubicBezTo>
                    <a:pt x="831758" y="152736"/>
                    <a:pt x="831915" y="152798"/>
                    <a:pt x="832072" y="152798"/>
                  </a:cubicBezTo>
                  <a:cubicBezTo>
                    <a:pt x="832148" y="152798"/>
                    <a:pt x="832220" y="152788"/>
                    <a:pt x="832290" y="152757"/>
                  </a:cubicBezTo>
                  <a:cubicBezTo>
                    <a:pt x="832515" y="152673"/>
                    <a:pt x="832662" y="152454"/>
                    <a:pt x="832662" y="152211"/>
                  </a:cubicBezTo>
                  <a:lnTo>
                    <a:pt x="832663" y="123696"/>
                  </a:lnTo>
                  <a:cubicBezTo>
                    <a:pt x="832663" y="123578"/>
                    <a:pt x="832629" y="123464"/>
                    <a:pt x="832566" y="123368"/>
                  </a:cubicBezTo>
                  <a:cubicBezTo>
                    <a:pt x="832440" y="123182"/>
                    <a:pt x="750170" y="-3"/>
                    <a:pt x="416317" y="0"/>
                  </a:cubicBezTo>
                  <a:close/>
                </a:path>
              </a:pathLst>
            </a:custGeom>
            <a:solidFill>
              <a:srgbClr val="FF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C902082-65D5-12E2-62E2-6AE6B0E161BF}"/>
                </a:ext>
              </a:extLst>
            </p:cNvPr>
            <p:cNvSpPr/>
            <p:nvPr/>
          </p:nvSpPr>
          <p:spPr>
            <a:xfrm>
              <a:off x="7399694" y="7670461"/>
              <a:ext cx="78146" cy="207023"/>
            </a:xfrm>
            <a:custGeom>
              <a:avLst/>
              <a:gdLst>
                <a:gd name="connsiteX0" fmla="*/ 53859 w 78146"/>
                <a:gd name="connsiteY0" fmla="*/ 0 h 207023"/>
                <a:gd name="connsiteX1" fmla="*/ 24147 w 78146"/>
                <a:gd name="connsiteY1" fmla="*/ 16332 h 207023"/>
                <a:gd name="connsiteX2" fmla="*/ 24147 w 78146"/>
                <a:gd name="connsiteY2" fmla="*/ 131780 h 207023"/>
                <a:gd name="connsiteX3" fmla="*/ 0 w 78146"/>
                <a:gd name="connsiteY3" fmla="*/ 167966 h 207023"/>
                <a:gd name="connsiteX4" fmla="*/ 38987 w 78146"/>
                <a:gd name="connsiteY4" fmla="*/ 207023 h 207023"/>
                <a:gd name="connsiteX5" fmla="*/ 78146 w 78146"/>
                <a:gd name="connsiteY5" fmla="*/ 167966 h 207023"/>
                <a:gd name="connsiteX6" fmla="*/ 53859 w 78146"/>
                <a:gd name="connsiteY6" fmla="*/ 131780 h 207023"/>
                <a:gd name="connsiteX7" fmla="*/ 53859 w 78146"/>
                <a:gd name="connsiteY7" fmla="*/ 0 h 20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46" h="207023">
                  <a:moveTo>
                    <a:pt x="53859" y="0"/>
                  </a:moveTo>
                  <a:lnTo>
                    <a:pt x="24147" y="16332"/>
                  </a:lnTo>
                  <a:lnTo>
                    <a:pt x="24147" y="131780"/>
                  </a:lnTo>
                  <a:cubicBezTo>
                    <a:pt x="9974" y="137589"/>
                    <a:pt x="0" y="151656"/>
                    <a:pt x="0" y="167966"/>
                  </a:cubicBezTo>
                  <a:cubicBezTo>
                    <a:pt x="0" y="189521"/>
                    <a:pt x="17463" y="207023"/>
                    <a:pt x="38987" y="207023"/>
                  </a:cubicBezTo>
                  <a:cubicBezTo>
                    <a:pt x="60717" y="207023"/>
                    <a:pt x="78146" y="189527"/>
                    <a:pt x="78146" y="167966"/>
                  </a:cubicBezTo>
                  <a:cubicBezTo>
                    <a:pt x="78146" y="151659"/>
                    <a:pt x="68207" y="137589"/>
                    <a:pt x="53859" y="131780"/>
                  </a:cubicBezTo>
                  <a:lnTo>
                    <a:pt x="53859" y="0"/>
                  </a:lnTo>
                  <a:close/>
                </a:path>
              </a:pathLst>
            </a:custGeom>
            <a:solidFill>
              <a:srgbClr val="FCB82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6D685E4-6EB0-000A-51DB-BDA6A5F108E8}"/>
                </a:ext>
              </a:extLst>
            </p:cNvPr>
            <p:cNvSpPr/>
            <p:nvPr/>
          </p:nvSpPr>
          <p:spPr>
            <a:xfrm>
              <a:off x="6135064" y="7908677"/>
              <a:ext cx="1605834" cy="287260"/>
            </a:xfrm>
            <a:custGeom>
              <a:avLst/>
              <a:gdLst>
                <a:gd name="connsiteX0" fmla="*/ 0 w 1605834"/>
                <a:gd name="connsiteY0" fmla="*/ 0 h 287260"/>
                <a:gd name="connsiteX1" fmla="*/ 802915 w 1605834"/>
                <a:gd name="connsiteY1" fmla="*/ 4 h 287260"/>
                <a:gd name="connsiteX2" fmla="*/ 1605832 w 1605834"/>
                <a:gd name="connsiteY2" fmla="*/ 10 h 287260"/>
                <a:gd name="connsiteX3" fmla="*/ 1605834 w 1605834"/>
                <a:gd name="connsiteY3" fmla="*/ 287249 h 287260"/>
                <a:gd name="connsiteX4" fmla="*/ 0 w 1605834"/>
                <a:gd name="connsiteY4" fmla="*/ 287261 h 287260"/>
                <a:gd name="connsiteX5" fmla="*/ 0 w 1605834"/>
                <a:gd name="connsiteY5" fmla="*/ 0 h 28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834" h="287260">
                  <a:moveTo>
                    <a:pt x="0" y="0"/>
                  </a:moveTo>
                  <a:lnTo>
                    <a:pt x="802915" y="4"/>
                  </a:lnTo>
                  <a:lnTo>
                    <a:pt x="1605832" y="10"/>
                  </a:lnTo>
                  <a:cubicBezTo>
                    <a:pt x="1605832" y="95754"/>
                    <a:pt x="1605833" y="191500"/>
                    <a:pt x="1605834" y="287249"/>
                  </a:cubicBezTo>
                  <a:cubicBezTo>
                    <a:pt x="1070555" y="287252"/>
                    <a:pt x="535277" y="287256"/>
                    <a:pt x="0" y="287261"/>
                  </a:cubicBezTo>
                  <a:cubicBezTo>
                    <a:pt x="0" y="191504"/>
                    <a:pt x="0" y="95751"/>
                    <a:pt x="0" y="0"/>
                  </a:cubicBezTo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3E3F3C-9C15-2ACA-F3EC-FA1588BA8E44}"/>
                </a:ext>
              </a:extLst>
            </p:cNvPr>
            <p:cNvSpPr/>
            <p:nvPr/>
          </p:nvSpPr>
          <p:spPr>
            <a:xfrm>
              <a:off x="6134421" y="7944163"/>
              <a:ext cx="1605832" cy="253320"/>
            </a:xfrm>
            <a:custGeom>
              <a:avLst/>
              <a:gdLst>
                <a:gd name="connsiteX0" fmla="*/ 0 w 1605832"/>
                <a:gd name="connsiteY0" fmla="*/ 0 h 253320"/>
                <a:gd name="connsiteX1" fmla="*/ 802916 w 1605832"/>
                <a:gd name="connsiteY1" fmla="*/ 15 h 253320"/>
                <a:gd name="connsiteX2" fmla="*/ 1605831 w 1605832"/>
                <a:gd name="connsiteY2" fmla="*/ 6 h 253320"/>
                <a:gd name="connsiteX3" fmla="*/ 1605832 w 1605832"/>
                <a:gd name="connsiteY3" fmla="*/ 253311 h 253320"/>
                <a:gd name="connsiteX4" fmla="*/ 2 w 1605832"/>
                <a:gd name="connsiteY4" fmla="*/ 253321 h 253320"/>
                <a:gd name="connsiteX5" fmla="*/ 0 w 1605832"/>
                <a:gd name="connsiteY5" fmla="*/ 0 h 25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832" h="253320">
                  <a:moveTo>
                    <a:pt x="0" y="0"/>
                  </a:moveTo>
                  <a:lnTo>
                    <a:pt x="802916" y="15"/>
                  </a:lnTo>
                  <a:lnTo>
                    <a:pt x="1605831" y="6"/>
                  </a:lnTo>
                  <a:cubicBezTo>
                    <a:pt x="1605832" y="84440"/>
                    <a:pt x="1605832" y="168875"/>
                    <a:pt x="1605832" y="253311"/>
                  </a:cubicBezTo>
                  <a:cubicBezTo>
                    <a:pt x="1070554" y="253312"/>
                    <a:pt x="535278" y="253316"/>
                    <a:pt x="2" y="253321"/>
                  </a:cubicBezTo>
                  <a:cubicBezTo>
                    <a:pt x="2" y="168878"/>
                    <a:pt x="2" y="84438"/>
                    <a:pt x="0" y="0"/>
                  </a:cubicBezTo>
                </a:path>
              </a:pathLst>
            </a:custGeom>
            <a:solidFill>
              <a:srgbClr val="FFFFF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D961456-8FAF-F3A6-9471-D30186EF3069}"/>
                </a:ext>
              </a:extLst>
            </p:cNvPr>
            <p:cNvSpPr/>
            <p:nvPr/>
          </p:nvSpPr>
          <p:spPr>
            <a:xfrm>
              <a:off x="6134423" y="8118651"/>
              <a:ext cx="1606475" cy="125778"/>
            </a:xfrm>
            <a:custGeom>
              <a:avLst/>
              <a:gdLst>
                <a:gd name="connsiteX0" fmla="*/ 0 w 1606475"/>
                <a:gd name="connsiteY0" fmla="*/ 0 h 125778"/>
                <a:gd name="connsiteX1" fmla="*/ 0 w 1606475"/>
                <a:gd name="connsiteY1" fmla="*/ 78832 h 125778"/>
                <a:gd name="connsiteX2" fmla="*/ 650025 w 1606475"/>
                <a:gd name="connsiteY2" fmla="*/ 78827 h 125778"/>
                <a:gd name="connsiteX3" fmla="*/ 764947 w 1606475"/>
                <a:gd name="connsiteY3" fmla="*/ 78827 h 125778"/>
                <a:gd name="connsiteX4" fmla="*/ 765071 w 1606475"/>
                <a:gd name="connsiteY4" fmla="*/ 78839 h 125778"/>
                <a:gd name="connsiteX5" fmla="*/ 765526 w 1606475"/>
                <a:gd name="connsiteY5" fmla="*/ 125762 h 125778"/>
                <a:gd name="connsiteX6" fmla="*/ 876133 w 1606475"/>
                <a:gd name="connsiteY6" fmla="*/ 125779 h 125778"/>
                <a:gd name="connsiteX7" fmla="*/ 876628 w 1606475"/>
                <a:gd name="connsiteY7" fmla="*/ 79790 h 125778"/>
                <a:gd name="connsiteX8" fmla="*/ 878315 w 1606475"/>
                <a:gd name="connsiteY8" fmla="*/ 81120 h 125778"/>
                <a:gd name="connsiteX9" fmla="*/ 883231 w 1606475"/>
                <a:gd name="connsiteY9" fmla="*/ 83530 h 125778"/>
                <a:gd name="connsiteX10" fmla="*/ 883470 w 1606475"/>
                <a:gd name="connsiteY10" fmla="*/ 83515 h 125778"/>
                <a:gd name="connsiteX11" fmla="*/ 884213 w 1606475"/>
                <a:gd name="connsiteY11" fmla="*/ 83254 h 125778"/>
                <a:gd name="connsiteX12" fmla="*/ 884675 w 1606475"/>
                <a:gd name="connsiteY12" fmla="*/ 82725 h 125778"/>
                <a:gd name="connsiteX13" fmla="*/ 885415 w 1606475"/>
                <a:gd name="connsiteY13" fmla="*/ 78827 h 125778"/>
                <a:gd name="connsiteX14" fmla="*/ 885311 w 1606475"/>
                <a:gd name="connsiteY14" fmla="*/ 78839 h 125778"/>
                <a:gd name="connsiteX15" fmla="*/ 1014162 w 1606475"/>
                <a:gd name="connsiteY15" fmla="*/ 78822 h 125778"/>
                <a:gd name="connsiteX16" fmla="*/ 1014096 w 1606475"/>
                <a:gd name="connsiteY16" fmla="*/ 78836 h 125778"/>
                <a:gd name="connsiteX17" fmla="*/ 1605151 w 1606475"/>
                <a:gd name="connsiteY17" fmla="*/ 78822 h 125778"/>
                <a:gd name="connsiteX18" fmla="*/ 1605830 w 1606475"/>
                <a:gd name="connsiteY18" fmla="*/ 78832 h 125778"/>
                <a:gd name="connsiteX19" fmla="*/ 1605830 w 1606475"/>
                <a:gd name="connsiteY19" fmla="*/ 77275 h 125778"/>
                <a:gd name="connsiteX20" fmla="*/ 1606476 w 1606475"/>
                <a:gd name="connsiteY20" fmla="*/ 0 h 125778"/>
                <a:gd name="connsiteX21" fmla="*/ 784415 w 1606475"/>
                <a:gd name="connsiteY21" fmla="*/ 15 h 125778"/>
                <a:gd name="connsiteX22" fmla="*/ 1014031 w 1606475"/>
                <a:gd name="connsiteY22" fmla="*/ 78822 h 125778"/>
                <a:gd name="connsiteX23" fmla="*/ 885419 w 1606475"/>
                <a:gd name="connsiteY23" fmla="*/ 78827 h 125778"/>
                <a:gd name="connsiteX24" fmla="*/ 885415 w 1606475"/>
                <a:gd name="connsiteY24" fmla="*/ 78839 h 125778"/>
                <a:gd name="connsiteX25" fmla="*/ 1013967 w 1606475"/>
                <a:gd name="connsiteY25" fmla="*/ 78822 h 125778"/>
                <a:gd name="connsiteX26" fmla="*/ 769014 w 1606475"/>
                <a:gd name="connsiteY26" fmla="*/ 87150 h 125778"/>
                <a:gd name="connsiteX27" fmla="*/ 769014 w 1606475"/>
                <a:gd name="connsiteY27" fmla="*/ 87160 h 125778"/>
                <a:gd name="connsiteX28" fmla="*/ 769009 w 1606475"/>
                <a:gd name="connsiteY28" fmla="*/ 87150 h 125778"/>
                <a:gd name="connsiteX29" fmla="*/ 769004 w 1606475"/>
                <a:gd name="connsiteY29" fmla="*/ 87160 h 125778"/>
                <a:gd name="connsiteX30" fmla="*/ 769009 w 1606475"/>
                <a:gd name="connsiteY30" fmla="*/ 87150 h 125778"/>
                <a:gd name="connsiteX31" fmla="*/ 808203 w 1606475"/>
                <a:gd name="connsiteY31" fmla="*/ 96763 h 125778"/>
                <a:gd name="connsiteX32" fmla="*/ 808201 w 1606475"/>
                <a:gd name="connsiteY32" fmla="*/ 96763 h 125778"/>
                <a:gd name="connsiteX33" fmla="*/ 808198 w 1606475"/>
                <a:gd name="connsiteY33" fmla="*/ 96775 h 125778"/>
                <a:gd name="connsiteX34" fmla="*/ 808201 w 1606475"/>
                <a:gd name="connsiteY34" fmla="*/ 96763 h 12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06475" h="125778">
                  <a:moveTo>
                    <a:pt x="0" y="0"/>
                  </a:moveTo>
                  <a:cubicBezTo>
                    <a:pt x="0" y="26278"/>
                    <a:pt x="0" y="52555"/>
                    <a:pt x="0" y="78832"/>
                  </a:cubicBezTo>
                  <a:cubicBezTo>
                    <a:pt x="216674" y="78831"/>
                    <a:pt x="433349" y="78829"/>
                    <a:pt x="650025" y="78827"/>
                  </a:cubicBezTo>
                  <a:cubicBezTo>
                    <a:pt x="688353" y="78827"/>
                    <a:pt x="726660" y="78827"/>
                    <a:pt x="764947" y="78827"/>
                  </a:cubicBezTo>
                  <a:lnTo>
                    <a:pt x="765071" y="78839"/>
                  </a:lnTo>
                  <a:cubicBezTo>
                    <a:pt x="765268" y="88869"/>
                    <a:pt x="765422" y="104409"/>
                    <a:pt x="765526" y="125762"/>
                  </a:cubicBezTo>
                  <a:lnTo>
                    <a:pt x="876133" y="125779"/>
                  </a:lnTo>
                  <a:cubicBezTo>
                    <a:pt x="876312" y="103259"/>
                    <a:pt x="876444" y="88887"/>
                    <a:pt x="876628" y="79790"/>
                  </a:cubicBezTo>
                  <a:cubicBezTo>
                    <a:pt x="877299" y="80290"/>
                    <a:pt x="877845" y="80734"/>
                    <a:pt x="878315" y="81120"/>
                  </a:cubicBezTo>
                  <a:cubicBezTo>
                    <a:pt x="879966" y="82399"/>
                    <a:pt x="881943" y="83530"/>
                    <a:pt x="883231" y="83530"/>
                  </a:cubicBezTo>
                  <a:cubicBezTo>
                    <a:pt x="883299" y="83530"/>
                    <a:pt x="883398" y="83518"/>
                    <a:pt x="883470" y="83515"/>
                  </a:cubicBezTo>
                  <a:cubicBezTo>
                    <a:pt x="883718" y="83485"/>
                    <a:pt x="883975" y="83416"/>
                    <a:pt x="884213" y="83254"/>
                  </a:cubicBezTo>
                  <a:cubicBezTo>
                    <a:pt x="884461" y="83093"/>
                    <a:pt x="884601" y="82866"/>
                    <a:pt x="884675" y="82725"/>
                  </a:cubicBezTo>
                  <a:cubicBezTo>
                    <a:pt x="884995" y="82143"/>
                    <a:pt x="885239" y="80762"/>
                    <a:pt x="885415" y="78827"/>
                  </a:cubicBezTo>
                  <a:lnTo>
                    <a:pt x="885311" y="78839"/>
                  </a:lnTo>
                  <a:cubicBezTo>
                    <a:pt x="928286" y="78831"/>
                    <a:pt x="971236" y="78826"/>
                    <a:pt x="1014162" y="78822"/>
                  </a:cubicBezTo>
                  <a:lnTo>
                    <a:pt x="1014096" y="78836"/>
                  </a:lnTo>
                  <a:cubicBezTo>
                    <a:pt x="1211091" y="78830"/>
                    <a:pt x="1408109" y="78825"/>
                    <a:pt x="1605151" y="78822"/>
                  </a:cubicBezTo>
                  <a:lnTo>
                    <a:pt x="1605830" y="78832"/>
                  </a:lnTo>
                  <a:cubicBezTo>
                    <a:pt x="1605830" y="78311"/>
                    <a:pt x="1605830" y="77792"/>
                    <a:pt x="1605830" y="77275"/>
                  </a:cubicBezTo>
                  <a:cubicBezTo>
                    <a:pt x="1606261" y="51514"/>
                    <a:pt x="1606476" y="25755"/>
                    <a:pt x="1606476" y="0"/>
                  </a:cubicBezTo>
                  <a:lnTo>
                    <a:pt x="784415" y="15"/>
                  </a:lnTo>
                  <a:close/>
                  <a:moveTo>
                    <a:pt x="1014031" y="78822"/>
                  </a:moveTo>
                  <a:cubicBezTo>
                    <a:pt x="971162" y="78826"/>
                    <a:pt x="928291" y="78827"/>
                    <a:pt x="885419" y="78827"/>
                  </a:cubicBezTo>
                  <a:lnTo>
                    <a:pt x="885415" y="78839"/>
                  </a:lnTo>
                  <a:cubicBezTo>
                    <a:pt x="928265" y="78831"/>
                    <a:pt x="971117" y="78826"/>
                    <a:pt x="1013967" y="78822"/>
                  </a:cubicBezTo>
                  <a:close/>
                  <a:moveTo>
                    <a:pt x="769014" y="87150"/>
                  </a:moveTo>
                  <a:lnTo>
                    <a:pt x="769014" y="87160"/>
                  </a:lnTo>
                  <a:cubicBezTo>
                    <a:pt x="769012" y="87150"/>
                    <a:pt x="769010" y="87150"/>
                    <a:pt x="769009" y="87150"/>
                  </a:cubicBezTo>
                  <a:lnTo>
                    <a:pt x="769004" y="87160"/>
                  </a:lnTo>
                  <a:cubicBezTo>
                    <a:pt x="769007" y="87150"/>
                    <a:pt x="769007" y="87150"/>
                    <a:pt x="769009" y="87150"/>
                  </a:cubicBezTo>
                  <a:close/>
                  <a:moveTo>
                    <a:pt x="808203" y="96763"/>
                  </a:moveTo>
                  <a:cubicBezTo>
                    <a:pt x="808203" y="96763"/>
                    <a:pt x="808203" y="96763"/>
                    <a:pt x="808201" y="96763"/>
                  </a:cubicBezTo>
                  <a:lnTo>
                    <a:pt x="808198" y="96775"/>
                  </a:lnTo>
                  <a:cubicBezTo>
                    <a:pt x="808198" y="96763"/>
                    <a:pt x="808198" y="96763"/>
                    <a:pt x="808201" y="96763"/>
                  </a:cubicBezTo>
                  <a:close/>
                </a:path>
              </a:pathLst>
            </a:custGeom>
            <a:solidFill>
              <a:srgbClr val="DFD9D9">
                <a:alpha val="29000"/>
              </a:srgbClr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E9402D1-07AD-611E-A11A-FC333A0DE72D}"/>
                </a:ext>
              </a:extLst>
            </p:cNvPr>
            <p:cNvSpPr/>
            <p:nvPr/>
          </p:nvSpPr>
          <p:spPr>
            <a:xfrm>
              <a:off x="6976583" y="8206845"/>
              <a:ext cx="5" cy="14"/>
            </a:xfrm>
            <a:custGeom>
              <a:avLst/>
              <a:gdLst>
                <a:gd name="connsiteX0" fmla="*/ 5 w 5"/>
                <a:gd name="connsiteY0" fmla="*/ 0 h 14"/>
                <a:gd name="connsiteX1" fmla="*/ 4 w 5"/>
                <a:gd name="connsiteY1" fmla="*/ 8 h 14"/>
                <a:gd name="connsiteX2" fmla="*/ 0 w 5"/>
                <a:gd name="connsiteY2" fmla="*/ 15 h 14"/>
                <a:gd name="connsiteX3" fmla="*/ 0 w 5"/>
                <a:gd name="connsiteY3" fmla="*/ 0 h 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4" y="0"/>
                    <a:pt x="4" y="8"/>
                  </a:cubicBezTo>
                  <a:lnTo>
                    <a:pt x="0" y="15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D9D9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F680D0C-D649-5DCE-8F2F-2F356E5EA875}"/>
                </a:ext>
              </a:extLst>
            </p:cNvPr>
            <p:cNvSpPr/>
            <p:nvPr/>
          </p:nvSpPr>
          <p:spPr>
            <a:xfrm>
              <a:off x="6803019" y="7914061"/>
              <a:ext cx="302795" cy="483959"/>
            </a:xfrm>
            <a:custGeom>
              <a:avLst/>
              <a:gdLst>
                <a:gd name="connsiteX0" fmla="*/ 276589 w 302795"/>
                <a:gd name="connsiteY0" fmla="*/ 176874 h 483959"/>
                <a:gd name="connsiteX1" fmla="*/ 277546 w 302795"/>
                <a:gd name="connsiteY1" fmla="*/ 177064 h 483959"/>
                <a:gd name="connsiteX2" fmla="*/ 277510 w 302795"/>
                <a:gd name="connsiteY2" fmla="*/ 177191 h 483959"/>
                <a:gd name="connsiteX3" fmla="*/ 277510 w 302795"/>
                <a:gd name="connsiteY3" fmla="*/ 177194 h 483959"/>
                <a:gd name="connsiteX4" fmla="*/ 276587 w 302795"/>
                <a:gd name="connsiteY4" fmla="*/ 176877 h 483959"/>
                <a:gd name="connsiteX5" fmla="*/ 276557 w 302795"/>
                <a:gd name="connsiteY5" fmla="*/ 176882 h 483959"/>
                <a:gd name="connsiteX6" fmla="*/ 276557 w 302795"/>
                <a:gd name="connsiteY6" fmla="*/ 176874 h 483959"/>
                <a:gd name="connsiteX7" fmla="*/ 149262 w 302795"/>
                <a:gd name="connsiteY7" fmla="*/ 57051 h 483959"/>
                <a:gd name="connsiteX8" fmla="*/ 182264 w 302795"/>
                <a:gd name="connsiteY8" fmla="*/ 61571 h 483959"/>
                <a:gd name="connsiteX9" fmla="*/ 182279 w 302795"/>
                <a:gd name="connsiteY9" fmla="*/ 61582 h 483959"/>
                <a:gd name="connsiteX10" fmla="*/ 184245 w 302795"/>
                <a:gd name="connsiteY10" fmla="*/ 62392 h 483959"/>
                <a:gd name="connsiteX11" fmla="*/ 188044 w 302795"/>
                <a:gd name="connsiteY11" fmla="*/ 63964 h 483959"/>
                <a:gd name="connsiteX12" fmla="*/ 188043 w 302795"/>
                <a:gd name="connsiteY12" fmla="*/ 63973 h 483959"/>
                <a:gd name="connsiteX13" fmla="*/ 191592 w 302795"/>
                <a:gd name="connsiteY13" fmla="*/ 65411 h 483959"/>
                <a:gd name="connsiteX14" fmla="*/ 191592 w 302795"/>
                <a:gd name="connsiteY14" fmla="*/ 65418 h 483959"/>
                <a:gd name="connsiteX15" fmla="*/ 211639 w 302795"/>
                <a:gd name="connsiteY15" fmla="*/ 77341 h 483959"/>
                <a:gd name="connsiteX16" fmla="*/ 211639 w 302795"/>
                <a:gd name="connsiteY16" fmla="*/ 77346 h 483959"/>
                <a:gd name="connsiteX17" fmla="*/ 242425 w 302795"/>
                <a:gd name="connsiteY17" fmla="*/ 122737 h 483959"/>
                <a:gd name="connsiteX18" fmla="*/ 242425 w 302795"/>
                <a:gd name="connsiteY18" fmla="*/ 122752 h 483959"/>
                <a:gd name="connsiteX19" fmla="*/ 245404 w 302795"/>
                <a:gd name="connsiteY19" fmla="*/ 132881 h 483959"/>
                <a:gd name="connsiteX20" fmla="*/ 245402 w 302795"/>
                <a:gd name="connsiteY20" fmla="*/ 132895 h 483959"/>
                <a:gd name="connsiteX21" fmla="*/ 246554 w 302795"/>
                <a:gd name="connsiteY21" fmla="*/ 153316 h 483959"/>
                <a:gd name="connsiteX22" fmla="*/ 246554 w 302795"/>
                <a:gd name="connsiteY22" fmla="*/ 153322 h 483959"/>
                <a:gd name="connsiteX23" fmla="*/ 243101 w 302795"/>
                <a:gd name="connsiteY23" fmla="*/ 177755 h 483959"/>
                <a:gd name="connsiteX24" fmla="*/ 243101 w 302795"/>
                <a:gd name="connsiteY24" fmla="*/ 177760 h 483959"/>
                <a:gd name="connsiteX25" fmla="*/ 210165 w 302795"/>
                <a:gd name="connsiteY25" fmla="*/ 225873 h 483959"/>
                <a:gd name="connsiteX26" fmla="*/ 210161 w 302795"/>
                <a:gd name="connsiteY26" fmla="*/ 225877 h 483959"/>
                <a:gd name="connsiteX27" fmla="*/ 201584 w 302795"/>
                <a:gd name="connsiteY27" fmla="*/ 232014 h 483959"/>
                <a:gd name="connsiteX28" fmla="*/ 201554 w 302795"/>
                <a:gd name="connsiteY28" fmla="*/ 232028 h 483959"/>
                <a:gd name="connsiteX29" fmla="*/ 201410 w 302795"/>
                <a:gd name="connsiteY29" fmla="*/ 232034 h 483959"/>
                <a:gd name="connsiteX30" fmla="*/ 201406 w 302795"/>
                <a:gd name="connsiteY30" fmla="*/ 232049 h 483959"/>
                <a:gd name="connsiteX31" fmla="*/ 195076 w 302795"/>
                <a:gd name="connsiteY31" fmla="*/ 235199 h 483959"/>
                <a:gd name="connsiteX32" fmla="*/ 195065 w 302795"/>
                <a:gd name="connsiteY32" fmla="*/ 235210 h 483959"/>
                <a:gd name="connsiteX33" fmla="*/ 183467 w 302795"/>
                <a:gd name="connsiteY33" fmla="*/ 240252 h 483959"/>
                <a:gd name="connsiteX34" fmla="*/ 183467 w 302795"/>
                <a:gd name="connsiteY34" fmla="*/ 240255 h 483959"/>
                <a:gd name="connsiteX35" fmla="*/ 174773 w 302795"/>
                <a:gd name="connsiteY35" fmla="*/ 243272 h 483959"/>
                <a:gd name="connsiteX36" fmla="*/ 174764 w 302795"/>
                <a:gd name="connsiteY36" fmla="*/ 243275 h 483959"/>
                <a:gd name="connsiteX37" fmla="*/ 152873 w 302795"/>
                <a:gd name="connsiteY37" fmla="*/ 245772 h 483959"/>
                <a:gd name="connsiteX38" fmla="*/ 141212 w 302795"/>
                <a:gd name="connsiteY38" fmla="*/ 245143 h 483959"/>
                <a:gd name="connsiteX39" fmla="*/ 141203 w 302795"/>
                <a:gd name="connsiteY39" fmla="*/ 245140 h 483959"/>
                <a:gd name="connsiteX40" fmla="*/ 141178 w 302795"/>
                <a:gd name="connsiteY40" fmla="*/ 245155 h 483959"/>
                <a:gd name="connsiteX41" fmla="*/ 129636 w 302795"/>
                <a:gd name="connsiteY41" fmla="*/ 243233 h 483959"/>
                <a:gd name="connsiteX42" fmla="*/ 129619 w 302795"/>
                <a:gd name="connsiteY42" fmla="*/ 243236 h 483959"/>
                <a:gd name="connsiteX43" fmla="*/ 123296 w 302795"/>
                <a:gd name="connsiteY43" fmla="*/ 240901 h 483959"/>
                <a:gd name="connsiteX44" fmla="*/ 123296 w 302795"/>
                <a:gd name="connsiteY44" fmla="*/ 240905 h 483959"/>
                <a:gd name="connsiteX45" fmla="*/ 102276 w 302795"/>
                <a:gd name="connsiteY45" fmla="*/ 231136 h 483959"/>
                <a:gd name="connsiteX46" fmla="*/ 102257 w 302795"/>
                <a:gd name="connsiteY46" fmla="*/ 231150 h 483959"/>
                <a:gd name="connsiteX47" fmla="*/ 102047 w 302795"/>
                <a:gd name="connsiteY47" fmla="*/ 230825 h 483959"/>
                <a:gd name="connsiteX48" fmla="*/ 102047 w 302795"/>
                <a:gd name="connsiteY48" fmla="*/ 230828 h 483959"/>
                <a:gd name="connsiteX49" fmla="*/ 97355 w 302795"/>
                <a:gd name="connsiteY49" fmla="*/ 227748 h 483959"/>
                <a:gd name="connsiteX50" fmla="*/ 97311 w 302795"/>
                <a:gd name="connsiteY50" fmla="*/ 227726 h 483959"/>
                <a:gd name="connsiteX51" fmla="*/ 73244 w 302795"/>
                <a:gd name="connsiteY51" fmla="*/ 203316 h 483959"/>
                <a:gd name="connsiteX52" fmla="*/ 73244 w 302795"/>
                <a:gd name="connsiteY52" fmla="*/ 203333 h 483959"/>
                <a:gd name="connsiteX53" fmla="*/ 69424 w 302795"/>
                <a:gd name="connsiteY53" fmla="*/ 195900 h 483959"/>
                <a:gd name="connsiteX54" fmla="*/ 69418 w 302795"/>
                <a:gd name="connsiteY54" fmla="*/ 195882 h 483959"/>
                <a:gd name="connsiteX55" fmla="*/ 58917 w 302795"/>
                <a:gd name="connsiteY55" fmla="*/ 150395 h 483959"/>
                <a:gd name="connsiteX56" fmla="*/ 63215 w 302795"/>
                <a:gd name="connsiteY56" fmla="*/ 120131 h 483959"/>
                <a:gd name="connsiteX57" fmla="*/ 63220 w 302795"/>
                <a:gd name="connsiteY57" fmla="*/ 120126 h 483959"/>
                <a:gd name="connsiteX58" fmla="*/ 70109 w 302795"/>
                <a:gd name="connsiteY58" fmla="*/ 104601 h 483959"/>
                <a:gd name="connsiteX59" fmla="*/ 70082 w 302795"/>
                <a:gd name="connsiteY59" fmla="*/ 104603 h 483959"/>
                <a:gd name="connsiteX60" fmla="*/ 70113 w 302795"/>
                <a:gd name="connsiteY60" fmla="*/ 104589 h 483959"/>
                <a:gd name="connsiteX61" fmla="*/ 70167 w 302795"/>
                <a:gd name="connsiteY61" fmla="*/ 104536 h 483959"/>
                <a:gd name="connsiteX62" fmla="*/ 72367 w 302795"/>
                <a:gd name="connsiteY62" fmla="*/ 100850 h 483959"/>
                <a:gd name="connsiteX63" fmla="*/ 72376 w 302795"/>
                <a:gd name="connsiteY63" fmla="*/ 100836 h 483959"/>
                <a:gd name="connsiteX64" fmla="*/ 102470 w 302795"/>
                <a:gd name="connsiteY64" fmla="*/ 70740 h 483959"/>
                <a:gd name="connsiteX65" fmla="*/ 102486 w 302795"/>
                <a:gd name="connsiteY65" fmla="*/ 70728 h 483959"/>
                <a:gd name="connsiteX66" fmla="*/ 106163 w 302795"/>
                <a:gd name="connsiteY66" fmla="*/ 68536 h 483959"/>
                <a:gd name="connsiteX67" fmla="*/ 106160 w 302795"/>
                <a:gd name="connsiteY67" fmla="*/ 68551 h 483959"/>
                <a:gd name="connsiteX68" fmla="*/ 106193 w 302795"/>
                <a:gd name="connsiteY68" fmla="*/ 68506 h 483959"/>
                <a:gd name="connsiteX69" fmla="*/ 106190 w 302795"/>
                <a:gd name="connsiteY69" fmla="*/ 68523 h 483959"/>
                <a:gd name="connsiteX70" fmla="*/ 121722 w 302795"/>
                <a:gd name="connsiteY70" fmla="*/ 61487 h 483959"/>
                <a:gd name="connsiteX71" fmla="*/ 121716 w 302795"/>
                <a:gd name="connsiteY71" fmla="*/ 61490 h 483959"/>
                <a:gd name="connsiteX72" fmla="*/ 133018 w 302795"/>
                <a:gd name="connsiteY72" fmla="*/ 59017 h 483959"/>
                <a:gd name="connsiteX73" fmla="*/ 140437 w 302795"/>
                <a:gd name="connsiteY73" fmla="*/ 57905 h 483959"/>
                <a:gd name="connsiteX74" fmla="*/ 140437 w 302795"/>
                <a:gd name="connsiteY74" fmla="*/ 57909 h 483959"/>
                <a:gd name="connsiteX75" fmla="*/ 143673 w 302795"/>
                <a:gd name="connsiteY75" fmla="*/ 57420 h 483959"/>
                <a:gd name="connsiteX76" fmla="*/ 143676 w 302795"/>
                <a:gd name="connsiteY76" fmla="*/ 57436 h 483959"/>
                <a:gd name="connsiteX77" fmla="*/ 143957 w 302795"/>
                <a:gd name="connsiteY77" fmla="*/ 57381 h 483959"/>
                <a:gd name="connsiteX78" fmla="*/ 143987 w 302795"/>
                <a:gd name="connsiteY78" fmla="*/ 57374 h 483959"/>
                <a:gd name="connsiteX79" fmla="*/ 149262 w 302795"/>
                <a:gd name="connsiteY79" fmla="*/ 57051 h 483959"/>
                <a:gd name="connsiteX80" fmla="*/ 137250 w 302795"/>
                <a:gd name="connsiteY80" fmla="*/ 0 h 483959"/>
                <a:gd name="connsiteX81" fmla="*/ 136188 w 302795"/>
                <a:gd name="connsiteY81" fmla="*/ 422 h 483959"/>
                <a:gd name="connsiteX82" fmla="*/ 136185 w 302795"/>
                <a:gd name="connsiteY82" fmla="*/ 425 h 483959"/>
                <a:gd name="connsiteX83" fmla="*/ 135149 w 302795"/>
                <a:gd name="connsiteY83" fmla="*/ 3201 h 483959"/>
                <a:gd name="connsiteX84" fmla="*/ 134907 w 302795"/>
                <a:gd name="connsiteY84" fmla="*/ 4455 h 483959"/>
                <a:gd name="connsiteX85" fmla="*/ 134879 w 302795"/>
                <a:gd name="connsiteY85" fmla="*/ 4463 h 483959"/>
                <a:gd name="connsiteX86" fmla="*/ 134334 w 302795"/>
                <a:gd name="connsiteY86" fmla="*/ 4866 h 483959"/>
                <a:gd name="connsiteX87" fmla="*/ 130819 w 302795"/>
                <a:gd name="connsiteY87" fmla="*/ 13840 h 483959"/>
                <a:gd name="connsiteX88" fmla="*/ 130811 w 302795"/>
                <a:gd name="connsiteY88" fmla="*/ 13866 h 483959"/>
                <a:gd name="connsiteX89" fmla="*/ 127661 w 302795"/>
                <a:gd name="connsiteY89" fmla="*/ 22861 h 483959"/>
                <a:gd name="connsiteX90" fmla="*/ 127634 w 302795"/>
                <a:gd name="connsiteY90" fmla="*/ 22863 h 483959"/>
                <a:gd name="connsiteX91" fmla="*/ 127557 w 302795"/>
                <a:gd name="connsiteY91" fmla="*/ 22933 h 483959"/>
                <a:gd name="connsiteX92" fmla="*/ 127556 w 302795"/>
                <a:gd name="connsiteY92" fmla="*/ 22938 h 483959"/>
                <a:gd name="connsiteX93" fmla="*/ 125339 w 302795"/>
                <a:gd name="connsiteY93" fmla="*/ 28090 h 483959"/>
                <a:gd name="connsiteX94" fmla="*/ 125334 w 302795"/>
                <a:gd name="connsiteY94" fmla="*/ 28101 h 483959"/>
                <a:gd name="connsiteX95" fmla="*/ 123580 w 302795"/>
                <a:gd name="connsiteY95" fmla="*/ 31489 h 483959"/>
                <a:gd name="connsiteX96" fmla="*/ 119711 w 302795"/>
                <a:gd name="connsiteY96" fmla="*/ 28446 h 483959"/>
                <a:gd name="connsiteX97" fmla="*/ 119704 w 302795"/>
                <a:gd name="connsiteY97" fmla="*/ 28461 h 483959"/>
                <a:gd name="connsiteX98" fmla="*/ 99201 w 302795"/>
                <a:gd name="connsiteY98" fmla="*/ 10008 h 483959"/>
                <a:gd name="connsiteX99" fmla="*/ 99201 w 302795"/>
                <a:gd name="connsiteY99" fmla="*/ 10013 h 483959"/>
                <a:gd name="connsiteX100" fmla="*/ 98618 w 302795"/>
                <a:gd name="connsiteY100" fmla="*/ 9854 h 483959"/>
                <a:gd name="connsiteX101" fmla="*/ 97569 w 302795"/>
                <a:gd name="connsiteY101" fmla="*/ 10761 h 483959"/>
                <a:gd name="connsiteX102" fmla="*/ 97577 w 302795"/>
                <a:gd name="connsiteY102" fmla="*/ 10763 h 483959"/>
                <a:gd name="connsiteX103" fmla="*/ 96410 w 302795"/>
                <a:gd name="connsiteY103" fmla="*/ 24699 h 483959"/>
                <a:gd name="connsiteX104" fmla="*/ 96410 w 302795"/>
                <a:gd name="connsiteY104" fmla="*/ 24714 h 483959"/>
                <a:gd name="connsiteX105" fmla="*/ 94438 w 302795"/>
                <a:gd name="connsiteY105" fmla="*/ 41160 h 483959"/>
                <a:gd name="connsiteX106" fmla="*/ 94403 w 302795"/>
                <a:gd name="connsiteY106" fmla="*/ 41229 h 483959"/>
                <a:gd name="connsiteX107" fmla="*/ 93627 w 302795"/>
                <a:gd name="connsiteY107" fmla="*/ 43138 h 483959"/>
                <a:gd name="connsiteX108" fmla="*/ 86417 w 302795"/>
                <a:gd name="connsiteY108" fmla="*/ 39201 h 483959"/>
                <a:gd name="connsiteX109" fmla="*/ 86413 w 302795"/>
                <a:gd name="connsiteY109" fmla="*/ 39197 h 483959"/>
                <a:gd name="connsiteX110" fmla="*/ 86390 w 302795"/>
                <a:gd name="connsiteY110" fmla="*/ 39186 h 483959"/>
                <a:gd name="connsiteX111" fmla="*/ 65240 w 302795"/>
                <a:gd name="connsiteY111" fmla="*/ 28506 h 483959"/>
                <a:gd name="connsiteX112" fmla="*/ 65240 w 302795"/>
                <a:gd name="connsiteY112" fmla="*/ 28520 h 483959"/>
                <a:gd name="connsiteX113" fmla="*/ 65170 w 302795"/>
                <a:gd name="connsiteY113" fmla="*/ 28488 h 483959"/>
                <a:gd name="connsiteX114" fmla="*/ 65154 w 302795"/>
                <a:gd name="connsiteY114" fmla="*/ 28493 h 483959"/>
                <a:gd name="connsiteX115" fmla="*/ 64926 w 302795"/>
                <a:gd name="connsiteY115" fmla="*/ 28462 h 483959"/>
                <a:gd name="connsiteX116" fmla="*/ 64897 w 302795"/>
                <a:gd name="connsiteY116" fmla="*/ 28467 h 483959"/>
                <a:gd name="connsiteX117" fmla="*/ 64313 w 302795"/>
                <a:gd name="connsiteY117" fmla="*/ 28652 h 483959"/>
                <a:gd name="connsiteX118" fmla="*/ 63855 w 302795"/>
                <a:gd name="connsiteY118" fmla="*/ 29450 h 483959"/>
                <a:gd name="connsiteX119" fmla="*/ 63855 w 302795"/>
                <a:gd name="connsiteY119" fmla="*/ 29455 h 483959"/>
                <a:gd name="connsiteX120" fmla="*/ 65233 w 302795"/>
                <a:gd name="connsiteY120" fmla="*/ 42965 h 483959"/>
                <a:gd name="connsiteX121" fmla="*/ 65233 w 302795"/>
                <a:gd name="connsiteY121" fmla="*/ 42982 h 483959"/>
                <a:gd name="connsiteX122" fmla="*/ 66437 w 302795"/>
                <a:gd name="connsiteY122" fmla="*/ 51050 h 483959"/>
                <a:gd name="connsiteX123" fmla="*/ 67039 w 302795"/>
                <a:gd name="connsiteY123" fmla="*/ 55084 h 483959"/>
                <a:gd name="connsiteX124" fmla="*/ 67039 w 302795"/>
                <a:gd name="connsiteY124" fmla="*/ 55098 h 483959"/>
                <a:gd name="connsiteX125" fmla="*/ 67193 w 302795"/>
                <a:gd name="connsiteY125" fmla="*/ 56141 h 483959"/>
                <a:gd name="connsiteX126" fmla="*/ 58524 w 302795"/>
                <a:gd name="connsiteY126" fmla="*/ 53942 h 483959"/>
                <a:gd name="connsiteX127" fmla="*/ 58524 w 302795"/>
                <a:gd name="connsiteY127" fmla="*/ 53947 h 483959"/>
                <a:gd name="connsiteX128" fmla="*/ 58387 w 302795"/>
                <a:gd name="connsiteY128" fmla="*/ 53848 h 483959"/>
                <a:gd name="connsiteX129" fmla="*/ 58380 w 302795"/>
                <a:gd name="connsiteY129" fmla="*/ 53863 h 483959"/>
                <a:gd name="connsiteX130" fmla="*/ 41572 w 302795"/>
                <a:gd name="connsiteY130" fmla="*/ 49260 h 483959"/>
                <a:gd name="connsiteX131" fmla="*/ 41547 w 302795"/>
                <a:gd name="connsiteY131" fmla="*/ 49277 h 483959"/>
                <a:gd name="connsiteX132" fmla="*/ 41498 w 302795"/>
                <a:gd name="connsiteY132" fmla="*/ 49254 h 483959"/>
                <a:gd name="connsiteX133" fmla="*/ 41468 w 302795"/>
                <a:gd name="connsiteY133" fmla="*/ 49268 h 483959"/>
                <a:gd name="connsiteX134" fmla="*/ 41320 w 302795"/>
                <a:gd name="connsiteY134" fmla="*/ 49265 h 483959"/>
                <a:gd name="connsiteX135" fmla="*/ 40278 w 302795"/>
                <a:gd name="connsiteY135" fmla="*/ 50329 h 483959"/>
                <a:gd name="connsiteX136" fmla="*/ 40315 w 302795"/>
                <a:gd name="connsiteY136" fmla="*/ 51965 h 483959"/>
                <a:gd name="connsiteX137" fmla="*/ 42841 w 302795"/>
                <a:gd name="connsiteY137" fmla="*/ 59014 h 483959"/>
                <a:gd name="connsiteX138" fmla="*/ 42839 w 302795"/>
                <a:gd name="connsiteY138" fmla="*/ 59020 h 483959"/>
                <a:gd name="connsiteX139" fmla="*/ 46459 w 302795"/>
                <a:gd name="connsiteY139" fmla="*/ 67567 h 483959"/>
                <a:gd name="connsiteX140" fmla="*/ 49851 w 302795"/>
                <a:gd name="connsiteY140" fmla="*/ 75438 h 483959"/>
                <a:gd name="connsiteX141" fmla="*/ 49935 w 302795"/>
                <a:gd name="connsiteY141" fmla="*/ 75546 h 483959"/>
                <a:gd name="connsiteX142" fmla="*/ 49933 w 302795"/>
                <a:gd name="connsiteY142" fmla="*/ 75548 h 483959"/>
                <a:gd name="connsiteX143" fmla="*/ 54035 w 302795"/>
                <a:gd name="connsiteY143" fmla="*/ 87183 h 483959"/>
                <a:gd name="connsiteX144" fmla="*/ 54006 w 302795"/>
                <a:gd name="connsiteY144" fmla="*/ 87186 h 483959"/>
                <a:gd name="connsiteX145" fmla="*/ 44999 w 302795"/>
                <a:gd name="connsiteY145" fmla="*/ 87549 h 483959"/>
                <a:gd name="connsiteX146" fmla="*/ 24692 w 302795"/>
                <a:gd name="connsiteY146" fmla="*/ 88207 h 483959"/>
                <a:gd name="connsiteX147" fmla="*/ 24675 w 302795"/>
                <a:gd name="connsiteY147" fmla="*/ 88210 h 483959"/>
                <a:gd name="connsiteX148" fmla="*/ 14826 w 302795"/>
                <a:gd name="connsiteY148" fmla="*/ 88973 h 483959"/>
                <a:gd name="connsiteX149" fmla="*/ 13976 w 302795"/>
                <a:gd name="connsiteY149" fmla="*/ 89591 h 483959"/>
                <a:gd name="connsiteX150" fmla="*/ 14139 w 302795"/>
                <a:gd name="connsiteY150" fmla="*/ 90628 h 483959"/>
                <a:gd name="connsiteX151" fmla="*/ 22456 w 302795"/>
                <a:gd name="connsiteY151" fmla="*/ 100371 h 483959"/>
                <a:gd name="connsiteX152" fmla="*/ 22463 w 302795"/>
                <a:gd name="connsiteY152" fmla="*/ 100380 h 483959"/>
                <a:gd name="connsiteX153" fmla="*/ 30648 w 302795"/>
                <a:gd name="connsiteY153" fmla="*/ 111398 h 483959"/>
                <a:gd name="connsiteX154" fmla="*/ 30635 w 302795"/>
                <a:gd name="connsiteY154" fmla="*/ 111412 h 483959"/>
                <a:gd name="connsiteX155" fmla="*/ 24858 w 302795"/>
                <a:gd name="connsiteY155" fmla="*/ 113618 h 483959"/>
                <a:gd name="connsiteX156" fmla="*/ 24858 w 302795"/>
                <a:gd name="connsiteY156" fmla="*/ 113623 h 483959"/>
                <a:gd name="connsiteX157" fmla="*/ 5685 w 302795"/>
                <a:gd name="connsiteY157" fmla="*/ 118908 h 483959"/>
                <a:gd name="connsiteX158" fmla="*/ 5685 w 302795"/>
                <a:gd name="connsiteY158" fmla="*/ 118921 h 483959"/>
                <a:gd name="connsiteX159" fmla="*/ 5305 w 302795"/>
                <a:gd name="connsiteY159" fmla="*/ 119534 h 483959"/>
                <a:gd name="connsiteX160" fmla="*/ 5283 w 302795"/>
                <a:gd name="connsiteY160" fmla="*/ 119607 h 483959"/>
                <a:gd name="connsiteX161" fmla="*/ 5415 w 302795"/>
                <a:gd name="connsiteY161" fmla="*/ 120522 h 483959"/>
                <a:gd name="connsiteX162" fmla="*/ 5415 w 302795"/>
                <a:gd name="connsiteY162" fmla="*/ 120536 h 483959"/>
                <a:gd name="connsiteX163" fmla="*/ 18109 w 302795"/>
                <a:gd name="connsiteY163" fmla="*/ 131060 h 483959"/>
                <a:gd name="connsiteX164" fmla="*/ 18125 w 302795"/>
                <a:gd name="connsiteY164" fmla="*/ 131065 h 483959"/>
                <a:gd name="connsiteX165" fmla="*/ 30948 w 302795"/>
                <a:gd name="connsiteY165" fmla="*/ 141302 h 483959"/>
                <a:gd name="connsiteX166" fmla="*/ 30919 w 302795"/>
                <a:gd name="connsiteY166" fmla="*/ 141304 h 483959"/>
                <a:gd name="connsiteX167" fmla="*/ 28265 w 302795"/>
                <a:gd name="connsiteY167" fmla="*/ 142909 h 483959"/>
                <a:gd name="connsiteX168" fmla="*/ 28242 w 302795"/>
                <a:gd name="connsiteY168" fmla="*/ 142921 h 483959"/>
                <a:gd name="connsiteX169" fmla="*/ 19513 w 302795"/>
                <a:gd name="connsiteY169" fmla="*/ 147569 h 483959"/>
                <a:gd name="connsiteX170" fmla="*/ 19509 w 302795"/>
                <a:gd name="connsiteY170" fmla="*/ 147584 h 483959"/>
                <a:gd name="connsiteX171" fmla="*/ 16943 w 302795"/>
                <a:gd name="connsiteY171" fmla="*/ 148954 h 483959"/>
                <a:gd name="connsiteX172" fmla="*/ 16943 w 302795"/>
                <a:gd name="connsiteY172" fmla="*/ 148957 h 483959"/>
                <a:gd name="connsiteX173" fmla="*/ 16865 w 302795"/>
                <a:gd name="connsiteY173" fmla="*/ 149002 h 483959"/>
                <a:gd name="connsiteX174" fmla="*/ 16865 w 302795"/>
                <a:gd name="connsiteY174" fmla="*/ 149016 h 483959"/>
                <a:gd name="connsiteX175" fmla="*/ 4967 w 302795"/>
                <a:gd name="connsiteY175" fmla="*/ 155378 h 483959"/>
                <a:gd name="connsiteX176" fmla="*/ 4935 w 302795"/>
                <a:gd name="connsiteY176" fmla="*/ 155393 h 483959"/>
                <a:gd name="connsiteX177" fmla="*/ 555 w 302795"/>
                <a:gd name="connsiteY177" fmla="*/ 157585 h 483959"/>
                <a:gd name="connsiteX178" fmla="*/ 1 w 302795"/>
                <a:gd name="connsiteY178" fmla="*/ 158521 h 483959"/>
                <a:gd name="connsiteX179" fmla="*/ 616 w 302795"/>
                <a:gd name="connsiteY179" fmla="*/ 159413 h 483959"/>
                <a:gd name="connsiteX180" fmla="*/ 6088 w 302795"/>
                <a:gd name="connsiteY180" fmla="*/ 161705 h 483959"/>
                <a:gd name="connsiteX181" fmla="*/ 6082 w 302795"/>
                <a:gd name="connsiteY181" fmla="*/ 161722 h 483959"/>
                <a:gd name="connsiteX182" fmla="*/ 6230 w 302795"/>
                <a:gd name="connsiteY182" fmla="*/ 161772 h 483959"/>
                <a:gd name="connsiteX183" fmla="*/ 6230 w 302795"/>
                <a:gd name="connsiteY183" fmla="*/ 161786 h 483959"/>
                <a:gd name="connsiteX184" fmla="*/ 9478 w 302795"/>
                <a:gd name="connsiteY184" fmla="*/ 163156 h 483959"/>
                <a:gd name="connsiteX185" fmla="*/ 13706 w 302795"/>
                <a:gd name="connsiteY185" fmla="*/ 164964 h 483959"/>
                <a:gd name="connsiteX186" fmla="*/ 17569 w 302795"/>
                <a:gd name="connsiteY186" fmla="*/ 166626 h 483959"/>
                <a:gd name="connsiteX187" fmla="*/ 17569 w 302795"/>
                <a:gd name="connsiteY187" fmla="*/ 166632 h 483959"/>
                <a:gd name="connsiteX188" fmla="*/ 27171 w 302795"/>
                <a:gd name="connsiteY188" fmla="*/ 170492 h 483959"/>
                <a:gd name="connsiteX189" fmla="*/ 27170 w 302795"/>
                <a:gd name="connsiteY189" fmla="*/ 170498 h 483959"/>
                <a:gd name="connsiteX190" fmla="*/ 31492 w 302795"/>
                <a:gd name="connsiteY190" fmla="*/ 173776 h 483959"/>
                <a:gd name="connsiteX191" fmla="*/ 26032 w 302795"/>
                <a:gd name="connsiteY191" fmla="*/ 179968 h 483959"/>
                <a:gd name="connsiteX192" fmla="*/ 10065 w 302795"/>
                <a:gd name="connsiteY192" fmla="*/ 196473 h 483959"/>
                <a:gd name="connsiteX193" fmla="*/ 10217 w 302795"/>
                <a:gd name="connsiteY193" fmla="*/ 197457 h 483959"/>
                <a:gd name="connsiteX194" fmla="*/ 10220 w 302795"/>
                <a:gd name="connsiteY194" fmla="*/ 197471 h 483959"/>
                <a:gd name="connsiteX195" fmla="*/ 10630 w 302795"/>
                <a:gd name="connsiteY195" fmla="*/ 198087 h 483959"/>
                <a:gd name="connsiteX196" fmla="*/ 10639 w 302795"/>
                <a:gd name="connsiteY196" fmla="*/ 198098 h 483959"/>
                <a:gd name="connsiteX197" fmla="*/ 10849 w 302795"/>
                <a:gd name="connsiteY197" fmla="*/ 198300 h 483959"/>
                <a:gd name="connsiteX198" fmla="*/ 20940 w 302795"/>
                <a:gd name="connsiteY198" fmla="*/ 200523 h 483959"/>
                <a:gd name="connsiteX199" fmla="*/ 20955 w 302795"/>
                <a:gd name="connsiteY199" fmla="*/ 200539 h 483959"/>
                <a:gd name="connsiteX200" fmla="*/ 20973 w 302795"/>
                <a:gd name="connsiteY200" fmla="*/ 200523 h 483959"/>
                <a:gd name="connsiteX201" fmla="*/ 20970 w 302795"/>
                <a:gd name="connsiteY201" fmla="*/ 200527 h 483959"/>
                <a:gd name="connsiteX202" fmla="*/ 35574 w 302795"/>
                <a:gd name="connsiteY202" fmla="*/ 202846 h 483959"/>
                <a:gd name="connsiteX203" fmla="*/ 35545 w 302795"/>
                <a:gd name="connsiteY203" fmla="*/ 202852 h 483959"/>
                <a:gd name="connsiteX204" fmla="*/ 31374 w 302795"/>
                <a:gd name="connsiteY204" fmla="*/ 209773 h 483959"/>
                <a:gd name="connsiteX205" fmla="*/ 26884 w 302795"/>
                <a:gd name="connsiteY205" fmla="*/ 216827 h 483959"/>
                <a:gd name="connsiteX206" fmla="*/ 26884 w 302795"/>
                <a:gd name="connsiteY206" fmla="*/ 216841 h 483959"/>
                <a:gd name="connsiteX207" fmla="*/ 26811 w 302795"/>
                <a:gd name="connsiteY207" fmla="*/ 217229 h 483959"/>
                <a:gd name="connsiteX208" fmla="*/ 26784 w 302795"/>
                <a:gd name="connsiteY208" fmla="*/ 217234 h 483959"/>
                <a:gd name="connsiteX209" fmla="*/ 24286 w 302795"/>
                <a:gd name="connsiteY209" fmla="*/ 221009 h 483959"/>
                <a:gd name="connsiteX210" fmla="*/ 21425 w 302795"/>
                <a:gd name="connsiteY210" fmla="*/ 225323 h 483959"/>
                <a:gd name="connsiteX211" fmla="*/ 21425 w 302795"/>
                <a:gd name="connsiteY211" fmla="*/ 225337 h 483959"/>
                <a:gd name="connsiteX212" fmla="*/ 21340 w 302795"/>
                <a:gd name="connsiteY212" fmla="*/ 225786 h 483959"/>
                <a:gd name="connsiteX213" fmla="*/ 22213 w 302795"/>
                <a:gd name="connsiteY213" fmla="*/ 226871 h 483959"/>
                <a:gd name="connsiteX214" fmla="*/ 22215 w 302795"/>
                <a:gd name="connsiteY214" fmla="*/ 226876 h 483959"/>
                <a:gd name="connsiteX215" fmla="*/ 26346 w 302795"/>
                <a:gd name="connsiteY215" fmla="*/ 227139 h 483959"/>
                <a:gd name="connsiteX216" fmla="*/ 54900 w 302795"/>
                <a:gd name="connsiteY216" fmla="*/ 225138 h 483959"/>
                <a:gd name="connsiteX217" fmla="*/ 54900 w 302795"/>
                <a:gd name="connsiteY217" fmla="*/ 225154 h 483959"/>
                <a:gd name="connsiteX218" fmla="*/ 55267 w 302795"/>
                <a:gd name="connsiteY218" fmla="*/ 224921 h 483959"/>
                <a:gd name="connsiteX219" fmla="*/ 55340 w 302795"/>
                <a:gd name="connsiteY219" fmla="*/ 224856 h 483959"/>
                <a:gd name="connsiteX220" fmla="*/ 58787 w 302795"/>
                <a:gd name="connsiteY220" fmla="*/ 224166 h 483959"/>
                <a:gd name="connsiteX221" fmla="*/ 60581 w 302795"/>
                <a:gd name="connsiteY221" fmla="*/ 224295 h 483959"/>
                <a:gd name="connsiteX222" fmla="*/ 60554 w 302795"/>
                <a:gd name="connsiteY222" fmla="*/ 224300 h 483959"/>
                <a:gd name="connsiteX223" fmla="*/ 60586 w 302795"/>
                <a:gd name="connsiteY223" fmla="*/ 224668 h 483959"/>
                <a:gd name="connsiteX224" fmla="*/ 60586 w 302795"/>
                <a:gd name="connsiteY224" fmla="*/ 224685 h 483959"/>
                <a:gd name="connsiteX225" fmla="*/ 60202 w 302795"/>
                <a:gd name="connsiteY225" fmla="*/ 227587 h 483959"/>
                <a:gd name="connsiteX226" fmla="*/ 60202 w 302795"/>
                <a:gd name="connsiteY226" fmla="*/ 227601 h 483959"/>
                <a:gd name="connsiteX227" fmla="*/ 55369 w 302795"/>
                <a:gd name="connsiteY227" fmla="*/ 246237 h 483959"/>
                <a:gd name="connsiteX228" fmla="*/ 55360 w 302795"/>
                <a:gd name="connsiteY228" fmla="*/ 246256 h 483959"/>
                <a:gd name="connsiteX229" fmla="*/ 51175 w 302795"/>
                <a:gd name="connsiteY229" fmla="*/ 261990 h 483959"/>
                <a:gd name="connsiteX230" fmla="*/ 51175 w 302795"/>
                <a:gd name="connsiteY230" fmla="*/ 262004 h 483959"/>
                <a:gd name="connsiteX231" fmla="*/ 51175 w 302795"/>
                <a:gd name="connsiteY231" fmla="*/ 261994 h 483959"/>
                <a:gd name="connsiteX232" fmla="*/ 51621 w 302795"/>
                <a:gd name="connsiteY232" fmla="*/ 262926 h 483959"/>
                <a:gd name="connsiteX233" fmla="*/ 51620 w 302795"/>
                <a:gd name="connsiteY233" fmla="*/ 262929 h 483959"/>
                <a:gd name="connsiteX234" fmla="*/ 52308 w 302795"/>
                <a:gd name="connsiteY234" fmla="*/ 263155 h 483959"/>
                <a:gd name="connsiteX235" fmla="*/ 52339 w 302795"/>
                <a:gd name="connsiteY235" fmla="*/ 263155 h 483959"/>
                <a:gd name="connsiteX236" fmla="*/ 52435 w 302795"/>
                <a:gd name="connsiteY236" fmla="*/ 263155 h 483959"/>
                <a:gd name="connsiteX237" fmla="*/ 52432 w 302795"/>
                <a:gd name="connsiteY237" fmla="*/ 263169 h 483959"/>
                <a:gd name="connsiteX238" fmla="*/ 66629 w 302795"/>
                <a:gd name="connsiteY238" fmla="*/ 258085 h 483959"/>
                <a:gd name="connsiteX239" fmla="*/ 66629 w 302795"/>
                <a:gd name="connsiteY239" fmla="*/ 258099 h 483959"/>
                <a:gd name="connsiteX240" fmla="*/ 66862 w 302795"/>
                <a:gd name="connsiteY240" fmla="*/ 257871 h 483959"/>
                <a:gd name="connsiteX241" fmla="*/ 66859 w 302795"/>
                <a:gd name="connsiteY241" fmla="*/ 257887 h 483959"/>
                <a:gd name="connsiteX242" fmla="*/ 76987 w 302795"/>
                <a:gd name="connsiteY242" fmla="*/ 254227 h 483959"/>
                <a:gd name="connsiteX243" fmla="*/ 76987 w 302795"/>
                <a:gd name="connsiteY243" fmla="*/ 254230 h 483959"/>
                <a:gd name="connsiteX244" fmla="*/ 78169 w 302795"/>
                <a:gd name="connsiteY244" fmla="*/ 253915 h 483959"/>
                <a:gd name="connsiteX245" fmla="*/ 77479 w 302795"/>
                <a:gd name="connsiteY245" fmla="*/ 266222 h 483959"/>
                <a:gd name="connsiteX246" fmla="*/ 77479 w 302795"/>
                <a:gd name="connsiteY246" fmla="*/ 266214 h 483959"/>
                <a:gd name="connsiteX247" fmla="*/ 77479 w 302795"/>
                <a:gd name="connsiteY247" fmla="*/ 266242 h 483959"/>
                <a:gd name="connsiteX248" fmla="*/ 77519 w 302795"/>
                <a:gd name="connsiteY248" fmla="*/ 280200 h 483959"/>
                <a:gd name="connsiteX249" fmla="*/ 77519 w 302795"/>
                <a:gd name="connsiteY249" fmla="*/ 280203 h 483959"/>
                <a:gd name="connsiteX250" fmla="*/ 78548 w 302795"/>
                <a:gd name="connsiteY250" fmla="*/ 281070 h 483959"/>
                <a:gd name="connsiteX251" fmla="*/ 78592 w 302795"/>
                <a:gd name="connsiteY251" fmla="*/ 281084 h 483959"/>
                <a:gd name="connsiteX252" fmla="*/ 78594 w 302795"/>
                <a:gd name="connsiteY252" fmla="*/ 281075 h 483959"/>
                <a:gd name="connsiteX253" fmla="*/ 78969 w 302795"/>
                <a:gd name="connsiteY253" fmla="*/ 281015 h 483959"/>
                <a:gd name="connsiteX254" fmla="*/ 78969 w 302795"/>
                <a:gd name="connsiteY254" fmla="*/ 281018 h 483959"/>
                <a:gd name="connsiteX255" fmla="*/ 85065 w 302795"/>
                <a:gd name="connsiteY255" fmla="*/ 277400 h 483959"/>
                <a:gd name="connsiteX256" fmla="*/ 85063 w 302795"/>
                <a:gd name="connsiteY256" fmla="*/ 277415 h 483959"/>
                <a:gd name="connsiteX257" fmla="*/ 85333 w 302795"/>
                <a:gd name="connsiteY257" fmla="*/ 277219 h 483959"/>
                <a:gd name="connsiteX258" fmla="*/ 85333 w 302795"/>
                <a:gd name="connsiteY258" fmla="*/ 277236 h 483959"/>
                <a:gd name="connsiteX259" fmla="*/ 86248 w 302795"/>
                <a:gd name="connsiteY259" fmla="*/ 276602 h 483959"/>
                <a:gd name="connsiteX260" fmla="*/ 86248 w 302795"/>
                <a:gd name="connsiteY260" fmla="*/ 276607 h 483959"/>
                <a:gd name="connsiteX261" fmla="*/ 87079 w 302795"/>
                <a:gd name="connsiteY261" fmla="*/ 276049 h 483959"/>
                <a:gd name="connsiteX262" fmla="*/ 95969 w 302795"/>
                <a:gd name="connsiteY262" fmla="*/ 270321 h 483959"/>
                <a:gd name="connsiteX263" fmla="*/ 95998 w 302795"/>
                <a:gd name="connsiteY263" fmla="*/ 270334 h 483959"/>
                <a:gd name="connsiteX264" fmla="*/ 97066 w 302795"/>
                <a:gd name="connsiteY264" fmla="*/ 376035 h 483959"/>
                <a:gd name="connsiteX265" fmla="*/ 97066 w 302795"/>
                <a:gd name="connsiteY265" fmla="*/ 376048 h 483959"/>
                <a:gd name="connsiteX266" fmla="*/ 97396 w 302795"/>
                <a:gd name="connsiteY266" fmla="*/ 482957 h 483959"/>
                <a:gd name="connsiteX267" fmla="*/ 98063 w 302795"/>
                <a:gd name="connsiteY267" fmla="*/ 483901 h 483959"/>
                <a:gd name="connsiteX268" fmla="*/ 98401 w 302795"/>
                <a:gd name="connsiteY268" fmla="*/ 483959 h 483959"/>
                <a:gd name="connsiteX269" fmla="*/ 99177 w 302795"/>
                <a:gd name="connsiteY269" fmla="*/ 483596 h 483959"/>
                <a:gd name="connsiteX270" fmla="*/ 105963 w 302795"/>
                <a:gd name="connsiteY270" fmla="*/ 475386 h 483959"/>
                <a:gd name="connsiteX271" fmla="*/ 105960 w 302795"/>
                <a:gd name="connsiteY271" fmla="*/ 475389 h 483959"/>
                <a:gd name="connsiteX272" fmla="*/ 116655 w 302795"/>
                <a:gd name="connsiteY272" fmla="*/ 462946 h 483959"/>
                <a:gd name="connsiteX273" fmla="*/ 116672 w 302795"/>
                <a:gd name="connsiteY273" fmla="*/ 462927 h 483959"/>
                <a:gd name="connsiteX274" fmla="*/ 119989 w 302795"/>
                <a:gd name="connsiteY274" fmla="*/ 459063 h 483959"/>
                <a:gd name="connsiteX275" fmla="*/ 119989 w 302795"/>
                <a:gd name="connsiteY275" fmla="*/ 459077 h 483959"/>
                <a:gd name="connsiteX276" fmla="*/ 128862 w 302795"/>
                <a:gd name="connsiteY276" fmla="*/ 448739 h 483959"/>
                <a:gd name="connsiteX277" fmla="*/ 130787 w 302795"/>
                <a:gd name="connsiteY277" fmla="*/ 446513 h 483959"/>
                <a:gd name="connsiteX278" fmla="*/ 130800 w 302795"/>
                <a:gd name="connsiteY278" fmla="*/ 446499 h 483959"/>
                <a:gd name="connsiteX279" fmla="*/ 146324 w 302795"/>
                <a:gd name="connsiteY279" fmla="*/ 428237 h 483959"/>
                <a:gd name="connsiteX280" fmla="*/ 152832 w 302795"/>
                <a:gd name="connsiteY280" fmla="*/ 422351 h 483959"/>
                <a:gd name="connsiteX281" fmla="*/ 152788 w 302795"/>
                <a:gd name="connsiteY281" fmla="*/ 422365 h 483959"/>
                <a:gd name="connsiteX282" fmla="*/ 152859 w 302795"/>
                <a:gd name="connsiteY282" fmla="*/ 422344 h 483959"/>
                <a:gd name="connsiteX283" fmla="*/ 152890 w 302795"/>
                <a:gd name="connsiteY283" fmla="*/ 422358 h 483959"/>
                <a:gd name="connsiteX284" fmla="*/ 156097 w 302795"/>
                <a:gd name="connsiteY284" fmla="*/ 425600 h 483959"/>
                <a:gd name="connsiteX285" fmla="*/ 161019 w 302795"/>
                <a:gd name="connsiteY285" fmla="*/ 430902 h 483959"/>
                <a:gd name="connsiteX286" fmla="*/ 161005 w 302795"/>
                <a:gd name="connsiteY286" fmla="*/ 430907 h 483959"/>
                <a:gd name="connsiteX287" fmla="*/ 162513 w 302795"/>
                <a:gd name="connsiteY287" fmla="*/ 432333 h 483959"/>
                <a:gd name="connsiteX288" fmla="*/ 162508 w 302795"/>
                <a:gd name="connsiteY288" fmla="*/ 432341 h 483959"/>
                <a:gd name="connsiteX289" fmla="*/ 162657 w 302795"/>
                <a:gd name="connsiteY289" fmla="*/ 432851 h 483959"/>
                <a:gd name="connsiteX290" fmla="*/ 162657 w 302795"/>
                <a:gd name="connsiteY290" fmla="*/ 432866 h 483959"/>
                <a:gd name="connsiteX291" fmla="*/ 199338 w 302795"/>
                <a:gd name="connsiteY291" fmla="*/ 475662 h 483959"/>
                <a:gd name="connsiteX292" fmla="*/ 199353 w 302795"/>
                <a:gd name="connsiteY292" fmla="*/ 475677 h 483959"/>
                <a:gd name="connsiteX293" fmla="*/ 201907 w 302795"/>
                <a:gd name="connsiteY293" fmla="*/ 479065 h 483959"/>
                <a:gd name="connsiteX294" fmla="*/ 201904 w 302795"/>
                <a:gd name="connsiteY294" fmla="*/ 479068 h 483959"/>
                <a:gd name="connsiteX295" fmla="*/ 201935 w 302795"/>
                <a:gd name="connsiteY295" fmla="*/ 479343 h 483959"/>
                <a:gd name="connsiteX296" fmla="*/ 201935 w 302795"/>
                <a:gd name="connsiteY296" fmla="*/ 479357 h 483959"/>
                <a:gd name="connsiteX297" fmla="*/ 203889 w 302795"/>
                <a:gd name="connsiteY297" fmla="*/ 482181 h 483959"/>
                <a:gd name="connsiteX298" fmla="*/ 203889 w 302795"/>
                <a:gd name="connsiteY298" fmla="*/ 482194 h 483959"/>
                <a:gd name="connsiteX299" fmla="*/ 203910 w 302795"/>
                <a:gd name="connsiteY299" fmla="*/ 482199 h 483959"/>
                <a:gd name="connsiteX300" fmla="*/ 204721 w 302795"/>
                <a:gd name="connsiteY300" fmla="*/ 482502 h 483959"/>
                <a:gd name="connsiteX301" fmla="*/ 205857 w 302795"/>
                <a:gd name="connsiteY301" fmla="*/ 481737 h 483959"/>
                <a:gd name="connsiteX302" fmla="*/ 205857 w 302795"/>
                <a:gd name="connsiteY302" fmla="*/ 481751 h 483959"/>
                <a:gd name="connsiteX303" fmla="*/ 207419 w 302795"/>
                <a:gd name="connsiteY303" fmla="*/ 375713 h 483959"/>
                <a:gd name="connsiteX304" fmla="*/ 207419 w 302795"/>
                <a:gd name="connsiteY304" fmla="*/ 375726 h 483959"/>
                <a:gd name="connsiteX305" fmla="*/ 208828 w 302795"/>
                <a:gd name="connsiteY305" fmla="*/ 269877 h 483959"/>
                <a:gd name="connsiteX306" fmla="*/ 208859 w 302795"/>
                <a:gd name="connsiteY306" fmla="*/ 269892 h 483959"/>
                <a:gd name="connsiteX307" fmla="*/ 217302 w 302795"/>
                <a:gd name="connsiteY307" fmla="*/ 275290 h 483959"/>
                <a:gd name="connsiteX308" fmla="*/ 217317 w 302795"/>
                <a:gd name="connsiteY308" fmla="*/ 275301 h 483959"/>
                <a:gd name="connsiteX309" fmla="*/ 226655 w 302795"/>
                <a:gd name="connsiteY309" fmla="*/ 281033 h 483959"/>
                <a:gd name="connsiteX310" fmla="*/ 226659 w 302795"/>
                <a:gd name="connsiteY310" fmla="*/ 281047 h 483959"/>
                <a:gd name="connsiteX311" fmla="*/ 226985 w 302795"/>
                <a:gd name="connsiteY311" fmla="*/ 281070 h 483959"/>
                <a:gd name="connsiteX312" fmla="*/ 228161 w 302795"/>
                <a:gd name="connsiteY312" fmla="*/ 280333 h 483959"/>
                <a:gd name="connsiteX313" fmla="*/ 228810 w 302795"/>
                <a:gd name="connsiteY313" fmla="*/ 275109 h 483959"/>
                <a:gd name="connsiteX314" fmla="*/ 227436 w 302795"/>
                <a:gd name="connsiteY314" fmla="*/ 257717 h 483959"/>
                <a:gd name="connsiteX315" fmla="*/ 227433 w 302795"/>
                <a:gd name="connsiteY315" fmla="*/ 257703 h 483959"/>
                <a:gd name="connsiteX316" fmla="*/ 227209 w 302795"/>
                <a:gd name="connsiteY316" fmla="*/ 253797 h 483959"/>
                <a:gd name="connsiteX317" fmla="*/ 227239 w 302795"/>
                <a:gd name="connsiteY317" fmla="*/ 253802 h 483959"/>
                <a:gd name="connsiteX318" fmla="*/ 238977 w 302795"/>
                <a:gd name="connsiteY318" fmla="*/ 257899 h 483959"/>
                <a:gd name="connsiteX319" fmla="*/ 238977 w 302795"/>
                <a:gd name="connsiteY319" fmla="*/ 257901 h 483959"/>
                <a:gd name="connsiteX320" fmla="*/ 253954 w 302795"/>
                <a:gd name="connsiteY320" fmla="*/ 263157 h 483959"/>
                <a:gd name="connsiteX321" fmla="*/ 253962 w 302795"/>
                <a:gd name="connsiteY321" fmla="*/ 263161 h 483959"/>
                <a:gd name="connsiteX322" fmla="*/ 253994 w 302795"/>
                <a:gd name="connsiteY322" fmla="*/ 263157 h 483959"/>
                <a:gd name="connsiteX323" fmla="*/ 254756 w 302795"/>
                <a:gd name="connsiteY323" fmla="*/ 262903 h 483959"/>
                <a:gd name="connsiteX324" fmla="*/ 254127 w 302795"/>
                <a:gd name="connsiteY324" fmla="*/ 262121 h 483959"/>
                <a:gd name="connsiteX325" fmla="*/ 254842 w 302795"/>
                <a:gd name="connsiteY325" fmla="*/ 262827 h 483959"/>
                <a:gd name="connsiteX326" fmla="*/ 255178 w 302795"/>
                <a:gd name="connsiteY326" fmla="*/ 261857 h 483959"/>
                <a:gd name="connsiteX327" fmla="*/ 253821 w 302795"/>
                <a:gd name="connsiteY327" fmla="*/ 258059 h 483959"/>
                <a:gd name="connsiteX328" fmla="*/ 253797 w 302795"/>
                <a:gd name="connsiteY328" fmla="*/ 258015 h 483959"/>
                <a:gd name="connsiteX329" fmla="*/ 250395 w 302795"/>
                <a:gd name="connsiteY329" fmla="*/ 248087 h 483959"/>
                <a:gd name="connsiteX330" fmla="*/ 246863 w 302795"/>
                <a:gd name="connsiteY330" fmla="*/ 236271 h 483959"/>
                <a:gd name="connsiteX331" fmla="*/ 246863 w 302795"/>
                <a:gd name="connsiteY331" fmla="*/ 236278 h 483959"/>
                <a:gd name="connsiteX332" fmla="*/ 246348 w 302795"/>
                <a:gd name="connsiteY332" fmla="*/ 230350 h 483959"/>
                <a:gd name="connsiteX333" fmla="*/ 246348 w 302795"/>
                <a:gd name="connsiteY333" fmla="*/ 230357 h 483959"/>
                <a:gd name="connsiteX334" fmla="*/ 248652 w 302795"/>
                <a:gd name="connsiteY334" fmla="*/ 230080 h 483959"/>
                <a:gd name="connsiteX335" fmla="*/ 252281 w 302795"/>
                <a:gd name="connsiteY335" fmla="*/ 230293 h 483959"/>
                <a:gd name="connsiteX336" fmla="*/ 252279 w 302795"/>
                <a:gd name="connsiteY336" fmla="*/ 230296 h 483959"/>
                <a:gd name="connsiteX337" fmla="*/ 259780 w 302795"/>
                <a:gd name="connsiteY337" fmla="*/ 231638 h 483959"/>
                <a:gd name="connsiteX338" fmla="*/ 259777 w 302795"/>
                <a:gd name="connsiteY338" fmla="*/ 231642 h 483959"/>
                <a:gd name="connsiteX339" fmla="*/ 259780 w 302795"/>
                <a:gd name="connsiteY339" fmla="*/ 231657 h 483959"/>
                <a:gd name="connsiteX340" fmla="*/ 259927 w 302795"/>
                <a:gd name="connsiteY340" fmla="*/ 231734 h 483959"/>
                <a:gd name="connsiteX341" fmla="*/ 259927 w 302795"/>
                <a:gd name="connsiteY341" fmla="*/ 231738 h 483959"/>
                <a:gd name="connsiteX342" fmla="*/ 275611 w 302795"/>
                <a:gd name="connsiteY342" fmla="*/ 233502 h 483959"/>
                <a:gd name="connsiteX343" fmla="*/ 278555 w 302795"/>
                <a:gd name="connsiteY343" fmla="*/ 233246 h 483959"/>
                <a:gd name="connsiteX344" fmla="*/ 278555 w 302795"/>
                <a:gd name="connsiteY344" fmla="*/ 233249 h 483959"/>
                <a:gd name="connsiteX345" fmla="*/ 279425 w 302795"/>
                <a:gd name="connsiteY345" fmla="*/ 232135 h 483959"/>
                <a:gd name="connsiteX346" fmla="*/ 279363 w 302795"/>
                <a:gd name="connsiteY346" fmla="*/ 231734 h 483959"/>
                <a:gd name="connsiteX347" fmla="*/ 279363 w 302795"/>
                <a:gd name="connsiteY347" fmla="*/ 231749 h 483959"/>
                <a:gd name="connsiteX348" fmla="*/ 275440 w 302795"/>
                <a:gd name="connsiteY348" fmla="*/ 224918 h 483959"/>
                <a:gd name="connsiteX349" fmla="*/ 275429 w 302795"/>
                <a:gd name="connsiteY349" fmla="*/ 224907 h 483959"/>
                <a:gd name="connsiteX350" fmla="*/ 271795 w 302795"/>
                <a:gd name="connsiteY350" fmla="*/ 218859 h 483959"/>
                <a:gd name="connsiteX351" fmla="*/ 271765 w 302795"/>
                <a:gd name="connsiteY351" fmla="*/ 218874 h 483959"/>
                <a:gd name="connsiteX352" fmla="*/ 271707 w 302795"/>
                <a:gd name="connsiteY352" fmla="*/ 218506 h 483959"/>
                <a:gd name="connsiteX353" fmla="*/ 271707 w 302795"/>
                <a:gd name="connsiteY353" fmla="*/ 218522 h 483959"/>
                <a:gd name="connsiteX354" fmla="*/ 267231 w 302795"/>
                <a:gd name="connsiteY354" fmla="*/ 210693 h 483959"/>
                <a:gd name="connsiteX355" fmla="*/ 267223 w 302795"/>
                <a:gd name="connsiteY355" fmla="*/ 210680 h 483959"/>
                <a:gd name="connsiteX356" fmla="*/ 263055 w 302795"/>
                <a:gd name="connsiteY356" fmla="*/ 203513 h 483959"/>
                <a:gd name="connsiteX357" fmla="*/ 263027 w 302795"/>
                <a:gd name="connsiteY357" fmla="*/ 203515 h 483959"/>
                <a:gd name="connsiteX358" fmla="*/ 279079 w 302795"/>
                <a:gd name="connsiteY358" fmla="*/ 201072 h 483959"/>
                <a:gd name="connsiteX359" fmla="*/ 279082 w 302795"/>
                <a:gd name="connsiteY359" fmla="*/ 201085 h 483959"/>
                <a:gd name="connsiteX360" fmla="*/ 293833 w 302795"/>
                <a:gd name="connsiteY360" fmla="*/ 198356 h 483959"/>
                <a:gd name="connsiteX361" fmla="*/ 293860 w 302795"/>
                <a:gd name="connsiteY361" fmla="*/ 198341 h 483959"/>
                <a:gd name="connsiteX362" fmla="*/ 293863 w 302795"/>
                <a:gd name="connsiteY362" fmla="*/ 198338 h 483959"/>
                <a:gd name="connsiteX363" fmla="*/ 293863 w 302795"/>
                <a:gd name="connsiteY363" fmla="*/ 198341 h 483959"/>
                <a:gd name="connsiteX364" fmla="*/ 295293 w 302795"/>
                <a:gd name="connsiteY364" fmla="*/ 197330 h 483959"/>
                <a:gd name="connsiteX365" fmla="*/ 295661 w 302795"/>
                <a:gd name="connsiteY365" fmla="*/ 195982 h 483959"/>
                <a:gd name="connsiteX366" fmla="*/ 295661 w 302795"/>
                <a:gd name="connsiteY366" fmla="*/ 195996 h 483959"/>
                <a:gd name="connsiteX367" fmla="*/ 295397 w 302795"/>
                <a:gd name="connsiteY367" fmla="*/ 195165 h 483959"/>
                <a:gd name="connsiteX368" fmla="*/ 286652 w 302795"/>
                <a:gd name="connsiteY368" fmla="*/ 186311 h 483959"/>
                <a:gd name="connsiteX369" fmla="*/ 286652 w 302795"/>
                <a:gd name="connsiteY369" fmla="*/ 186303 h 483959"/>
                <a:gd name="connsiteX370" fmla="*/ 277731 w 302795"/>
                <a:gd name="connsiteY370" fmla="*/ 177103 h 483959"/>
                <a:gd name="connsiteX371" fmla="*/ 277700 w 302795"/>
                <a:gd name="connsiteY371" fmla="*/ 177117 h 483959"/>
                <a:gd name="connsiteX372" fmla="*/ 281730 w 302795"/>
                <a:gd name="connsiteY372" fmla="*/ 175329 h 483959"/>
                <a:gd name="connsiteX373" fmla="*/ 281727 w 302795"/>
                <a:gd name="connsiteY373" fmla="*/ 175335 h 483959"/>
                <a:gd name="connsiteX374" fmla="*/ 288088 w 302795"/>
                <a:gd name="connsiteY374" fmla="*/ 172874 h 483959"/>
                <a:gd name="connsiteX375" fmla="*/ 288088 w 302795"/>
                <a:gd name="connsiteY375" fmla="*/ 172878 h 483959"/>
                <a:gd name="connsiteX376" fmla="*/ 295871 w 302795"/>
                <a:gd name="connsiteY376" fmla="*/ 169959 h 483959"/>
                <a:gd name="connsiteX377" fmla="*/ 295871 w 302795"/>
                <a:gd name="connsiteY377" fmla="*/ 169973 h 483959"/>
                <a:gd name="connsiteX378" fmla="*/ 302578 w 302795"/>
                <a:gd name="connsiteY378" fmla="*/ 166710 h 483959"/>
                <a:gd name="connsiteX379" fmla="*/ 302735 w 302795"/>
                <a:gd name="connsiteY379" fmla="*/ 165434 h 483959"/>
                <a:gd name="connsiteX380" fmla="*/ 302669 w 302795"/>
                <a:gd name="connsiteY380" fmla="*/ 165242 h 483959"/>
                <a:gd name="connsiteX381" fmla="*/ 302669 w 302795"/>
                <a:gd name="connsiteY381" fmla="*/ 165248 h 483959"/>
                <a:gd name="connsiteX382" fmla="*/ 300538 w 302795"/>
                <a:gd name="connsiteY382" fmla="*/ 163118 h 483959"/>
                <a:gd name="connsiteX383" fmla="*/ 300538 w 302795"/>
                <a:gd name="connsiteY383" fmla="*/ 163121 h 483959"/>
                <a:gd name="connsiteX384" fmla="*/ 300169 w 302795"/>
                <a:gd name="connsiteY384" fmla="*/ 163059 h 483959"/>
                <a:gd name="connsiteX385" fmla="*/ 300139 w 302795"/>
                <a:gd name="connsiteY385" fmla="*/ 163066 h 483959"/>
                <a:gd name="connsiteX386" fmla="*/ 294651 w 302795"/>
                <a:gd name="connsiteY386" fmla="*/ 159957 h 483959"/>
                <a:gd name="connsiteX387" fmla="*/ 294648 w 302795"/>
                <a:gd name="connsiteY387" fmla="*/ 159964 h 483959"/>
                <a:gd name="connsiteX388" fmla="*/ 285224 w 302795"/>
                <a:gd name="connsiteY388" fmla="*/ 154303 h 483959"/>
                <a:gd name="connsiteX389" fmla="*/ 285224 w 302795"/>
                <a:gd name="connsiteY389" fmla="*/ 154308 h 483959"/>
                <a:gd name="connsiteX390" fmla="*/ 270785 w 302795"/>
                <a:gd name="connsiteY390" fmla="*/ 144420 h 483959"/>
                <a:gd name="connsiteX391" fmla="*/ 270754 w 302795"/>
                <a:gd name="connsiteY391" fmla="*/ 144424 h 483959"/>
                <a:gd name="connsiteX392" fmla="*/ 279488 w 302795"/>
                <a:gd name="connsiteY392" fmla="*/ 137016 h 483959"/>
                <a:gd name="connsiteX393" fmla="*/ 279488 w 302795"/>
                <a:gd name="connsiteY393" fmla="*/ 137019 h 483959"/>
                <a:gd name="connsiteX394" fmla="*/ 299356 w 302795"/>
                <a:gd name="connsiteY394" fmla="*/ 119882 h 483959"/>
                <a:gd name="connsiteX395" fmla="*/ 298460 w 302795"/>
                <a:gd name="connsiteY395" fmla="*/ 119489 h 483959"/>
                <a:gd name="connsiteX396" fmla="*/ 298429 w 302795"/>
                <a:gd name="connsiteY396" fmla="*/ 119492 h 483959"/>
                <a:gd name="connsiteX397" fmla="*/ 298435 w 302795"/>
                <a:gd name="connsiteY397" fmla="*/ 119477 h 483959"/>
                <a:gd name="connsiteX398" fmla="*/ 298435 w 302795"/>
                <a:gd name="connsiteY398" fmla="*/ 119485 h 483959"/>
                <a:gd name="connsiteX399" fmla="*/ 299356 w 302795"/>
                <a:gd name="connsiteY399" fmla="*/ 119882 h 483959"/>
                <a:gd name="connsiteX400" fmla="*/ 299328 w 302795"/>
                <a:gd name="connsiteY400" fmla="*/ 118707 h 483959"/>
                <a:gd name="connsiteX401" fmla="*/ 299156 w 302795"/>
                <a:gd name="connsiteY401" fmla="*/ 118486 h 483959"/>
                <a:gd name="connsiteX402" fmla="*/ 299156 w 302795"/>
                <a:gd name="connsiteY402" fmla="*/ 118491 h 483959"/>
                <a:gd name="connsiteX403" fmla="*/ 298862 w 302795"/>
                <a:gd name="connsiteY403" fmla="*/ 118262 h 483959"/>
                <a:gd name="connsiteX404" fmla="*/ 285969 w 302795"/>
                <a:gd name="connsiteY404" fmla="*/ 114931 h 483959"/>
                <a:gd name="connsiteX405" fmla="*/ 285967 w 302795"/>
                <a:gd name="connsiteY405" fmla="*/ 114935 h 483959"/>
                <a:gd name="connsiteX406" fmla="*/ 274446 w 302795"/>
                <a:gd name="connsiteY406" fmla="*/ 111957 h 483959"/>
                <a:gd name="connsiteX407" fmla="*/ 274416 w 302795"/>
                <a:gd name="connsiteY407" fmla="*/ 111972 h 483959"/>
                <a:gd name="connsiteX408" fmla="*/ 280036 w 302795"/>
                <a:gd name="connsiteY408" fmla="*/ 103461 h 483959"/>
                <a:gd name="connsiteX409" fmla="*/ 280057 w 302795"/>
                <a:gd name="connsiteY409" fmla="*/ 103435 h 483959"/>
                <a:gd name="connsiteX410" fmla="*/ 286834 w 302795"/>
                <a:gd name="connsiteY410" fmla="*/ 95678 h 483959"/>
                <a:gd name="connsiteX411" fmla="*/ 286837 w 302795"/>
                <a:gd name="connsiteY411" fmla="*/ 95670 h 483959"/>
                <a:gd name="connsiteX412" fmla="*/ 291215 w 302795"/>
                <a:gd name="connsiteY412" fmla="*/ 90638 h 483959"/>
                <a:gd name="connsiteX413" fmla="*/ 291383 w 302795"/>
                <a:gd name="connsiteY413" fmla="*/ 89585 h 483959"/>
                <a:gd name="connsiteX414" fmla="*/ 290511 w 302795"/>
                <a:gd name="connsiteY414" fmla="*/ 88972 h 483959"/>
                <a:gd name="connsiteX415" fmla="*/ 278810 w 302795"/>
                <a:gd name="connsiteY415" fmla="*/ 88315 h 483959"/>
                <a:gd name="connsiteX416" fmla="*/ 278816 w 302795"/>
                <a:gd name="connsiteY416" fmla="*/ 88319 h 483959"/>
                <a:gd name="connsiteX417" fmla="*/ 261238 w 302795"/>
                <a:gd name="connsiteY417" fmla="*/ 87553 h 483959"/>
                <a:gd name="connsiteX418" fmla="*/ 256788 w 302795"/>
                <a:gd name="connsiteY418" fmla="*/ 87361 h 483959"/>
                <a:gd name="connsiteX419" fmla="*/ 256757 w 302795"/>
                <a:gd name="connsiteY419" fmla="*/ 87376 h 483959"/>
                <a:gd name="connsiteX420" fmla="*/ 260831 w 302795"/>
                <a:gd name="connsiteY420" fmla="*/ 78375 h 483959"/>
                <a:gd name="connsiteX421" fmla="*/ 260834 w 302795"/>
                <a:gd name="connsiteY421" fmla="*/ 78370 h 483959"/>
                <a:gd name="connsiteX422" fmla="*/ 267835 w 302795"/>
                <a:gd name="connsiteY422" fmla="*/ 63274 h 483959"/>
                <a:gd name="connsiteX423" fmla="*/ 267835 w 302795"/>
                <a:gd name="connsiteY423" fmla="*/ 63278 h 483959"/>
                <a:gd name="connsiteX424" fmla="*/ 269636 w 302795"/>
                <a:gd name="connsiteY424" fmla="*/ 57057 h 483959"/>
                <a:gd name="connsiteX425" fmla="*/ 268941 w 302795"/>
                <a:gd name="connsiteY425" fmla="*/ 56044 h 483959"/>
                <a:gd name="connsiteX426" fmla="*/ 268941 w 302795"/>
                <a:gd name="connsiteY426" fmla="*/ 56059 h 483959"/>
                <a:gd name="connsiteX427" fmla="*/ 268833 w 302795"/>
                <a:gd name="connsiteY427" fmla="*/ 55993 h 483959"/>
                <a:gd name="connsiteX428" fmla="*/ 268762 w 302795"/>
                <a:gd name="connsiteY428" fmla="*/ 55971 h 483959"/>
                <a:gd name="connsiteX429" fmla="*/ 268513 w 302795"/>
                <a:gd name="connsiteY429" fmla="*/ 55915 h 483959"/>
                <a:gd name="connsiteX430" fmla="*/ 268511 w 302795"/>
                <a:gd name="connsiteY430" fmla="*/ 55932 h 483959"/>
                <a:gd name="connsiteX431" fmla="*/ 268051 w 302795"/>
                <a:gd name="connsiteY431" fmla="*/ 55888 h 483959"/>
                <a:gd name="connsiteX432" fmla="*/ 245667 w 302795"/>
                <a:gd name="connsiteY432" fmla="*/ 60302 h 483959"/>
                <a:gd name="connsiteX433" fmla="*/ 245662 w 302795"/>
                <a:gd name="connsiteY433" fmla="*/ 60316 h 483959"/>
                <a:gd name="connsiteX434" fmla="*/ 245518 w 302795"/>
                <a:gd name="connsiteY434" fmla="*/ 60401 h 483959"/>
                <a:gd name="connsiteX435" fmla="*/ 245518 w 302795"/>
                <a:gd name="connsiteY435" fmla="*/ 60404 h 483959"/>
                <a:gd name="connsiteX436" fmla="*/ 237648 w 302795"/>
                <a:gd name="connsiteY436" fmla="*/ 61866 h 483959"/>
                <a:gd name="connsiteX437" fmla="*/ 236792 w 302795"/>
                <a:gd name="connsiteY437" fmla="*/ 61829 h 483959"/>
                <a:gd name="connsiteX438" fmla="*/ 236765 w 302795"/>
                <a:gd name="connsiteY438" fmla="*/ 61843 h 483959"/>
                <a:gd name="connsiteX439" fmla="*/ 239948 w 302795"/>
                <a:gd name="connsiteY439" fmla="*/ 42441 h 483959"/>
                <a:gd name="connsiteX440" fmla="*/ 239948 w 302795"/>
                <a:gd name="connsiteY440" fmla="*/ 42453 h 483959"/>
                <a:gd name="connsiteX441" fmla="*/ 241811 w 302795"/>
                <a:gd name="connsiteY441" fmla="*/ 29400 h 483959"/>
                <a:gd name="connsiteX442" fmla="*/ 241106 w 302795"/>
                <a:gd name="connsiteY442" fmla="*/ 28555 h 483959"/>
                <a:gd name="connsiteX443" fmla="*/ 241096 w 302795"/>
                <a:gd name="connsiteY443" fmla="*/ 28545 h 483959"/>
                <a:gd name="connsiteX444" fmla="*/ 240880 w 302795"/>
                <a:gd name="connsiteY444" fmla="*/ 28480 h 483959"/>
                <a:gd name="connsiteX445" fmla="*/ 240877 w 302795"/>
                <a:gd name="connsiteY445" fmla="*/ 28482 h 483959"/>
                <a:gd name="connsiteX446" fmla="*/ 240583 w 302795"/>
                <a:gd name="connsiteY446" fmla="*/ 28458 h 483959"/>
                <a:gd name="connsiteX447" fmla="*/ 240378 w 302795"/>
                <a:gd name="connsiteY447" fmla="*/ 28482 h 483959"/>
                <a:gd name="connsiteX448" fmla="*/ 240373 w 302795"/>
                <a:gd name="connsiteY448" fmla="*/ 28497 h 483959"/>
                <a:gd name="connsiteX449" fmla="*/ 218740 w 302795"/>
                <a:gd name="connsiteY449" fmla="*/ 39583 h 483959"/>
                <a:gd name="connsiteX450" fmla="*/ 218730 w 302795"/>
                <a:gd name="connsiteY450" fmla="*/ 39592 h 483959"/>
                <a:gd name="connsiteX451" fmla="*/ 216404 w 302795"/>
                <a:gd name="connsiteY451" fmla="*/ 40880 h 483959"/>
                <a:gd name="connsiteX452" fmla="*/ 215952 w 302795"/>
                <a:gd name="connsiteY452" fmla="*/ 28260 h 483959"/>
                <a:gd name="connsiteX453" fmla="*/ 214871 w 302795"/>
                <a:gd name="connsiteY453" fmla="*/ 14376 h 483959"/>
                <a:gd name="connsiteX454" fmla="*/ 214871 w 302795"/>
                <a:gd name="connsiteY454" fmla="*/ 14379 h 483959"/>
                <a:gd name="connsiteX455" fmla="*/ 214409 w 302795"/>
                <a:gd name="connsiteY455" fmla="*/ 13848 h 483959"/>
                <a:gd name="connsiteX456" fmla="*/ 214407 w 302795"/>
                <a:gd name="connsiteY456" fmla="*/ 13866 h 483959"/>
                <a:gd name="connsiteX457" fmla="*/ 213667 w 302795"/>
                <a:gd name="connsiteY457" fmla="*/ 13590 h 483959"/>
                <a:gd name="connsiteX458" fmla="*/ 213664 w 302795"/>
                <a:gd name="connsiteY458" fmla="*/ 13605 h 483959"/>
                <a:gd name="connsiteX459" fmla="*/ 213427 w 302795"/>
                <a:gd name="connsiteY459" fmla="*/ 13576 h 483959"/>
                <a:gd name="connsiteX460" fmla="*/ 208527 w 302795"/>
                <a:gd name="connsiteY460" fmla="*/ 15972 h 483959"/>
                <a:gd name="connsiteX461" fmla="*/ 208511 w 302795"/>
                <a:gd name="connsiteY461" fmla="*/ 15990 h 483959"/>
                <a:gd name="connsiteX462" fmla="*/ 184968 w 302795"/>
                <a:gd name="connsiteY462" fmla="*/ 35584 h 483959"/>
                <a:gd name="connsiteX463" fmla="*/ 184925 w 302795"/>
                <a:gd name="connsiteY463" fmla="*/ 35623 h 483959"/>
                <a:gd name="connsiteX464" fmla="*/ 183315 w 302795"/>
                <a:gd name="connsiteY464" fmla="*/ 37005 h 483959"/>
                <a:gd name="connsiteX465" fmla="*/ 182613 w 302795"/>
                <a:gd name="connsiteY465" fmla="*/ 36110 h 483959"/>
                <a:gd name="connsiteX466" fmla="*/ 178702 w 302795"/>
                <a:gd name="connsiteY466" fmla="*/ 25998 h 483959"/>
                <a:gd name="connsiteX467" fmla="*/ 178698 w 302795"/>
                <a:gd name="connsiteY467" fmla="*/ 25988 h 483959"/>
                <a:gd name="connsiteX468" fmla="*/ 175218 w 302795"/>
                <a:gd name="connsiteY468" fmla="*/ 16361 h 483959"/>
                <a:gd name="connsiteX469" fmla="*/ 175215 w 302795"/>
                <a:gd name="connsiteY469" fmla="*/ 16375 h 483959"/>
                <a:gd name="connsiteX470" fmla="*/ 175186 w 302795"/>
                <a:gd name="connsiteY470" fmla="*/ 16321 h 483959"/>
                <a:gd name="connsiteX471" fmla="*/ 175183 w 302795"/>
                <a:gd name="connsiteY471" fmla="*/ 16324 h 483959"/>
                <a:gd name="connsiteX472" fmla="*/ 172354 w 302795"/>
                <a:gd name="connsiteY472" fmla="*/ 8924 h 483959"/>
                <a:gd name="connsiteX473" fmla="*/ 172354 w 302795"/>
                <a:gd name="connsiteY473" fmla="*/ 8930 h 483959"/>
                <a:gd name="connsiteX474" fmla="*/ 168854 w 302795"/>
                <a:gd name="connsiteY474" fmla="*/ 1930 h 483959"/>
                <a:gd name="connsiteX475" fmla="*/ 168853 w 302795"/>
                <a:gd name="connsiteY475" fmla="*/ 1945 h 483959"/>
                <a:gd name="connsiteX476" fmla="*/ 168000 w 302795"/>
                <a:gd name="connsiteY476" fmla="*/ 1639 h 483959"/>
                <a:gd name="connsiteX477" fmla="*/ 167410 w 302795"/>
                <a:gd name="connsiteY477" fmla="*/ 1759 h 483959"/>
                <a:gd name="connsiteX478" fmla="*/ 167407 w 302795"/>
                <a:gd name="connsiteY478" fmla="*/ 1772 h 483959"/>
                <a:gd name="connsiteX479" fmla="*/ 163397 w 302795"/>
                <a:gd name="connsiteY479" fmla="*/ 6542 h 483959"/>
                <a:gd name="connsiteX480" fmla="*/ 163395 w 302795"/>
                <a:gd name="connsiteY480" fmla="*/ 6551 h 483959"/>
                <a:gd name="connsiteX481" fmla="*/ 160600 w 302795"/>
                <a:gd name="connsiteY481" fmla="*/ 11256 h 483959"/>
                <a:gd name="connsiteX482" fmla="*/ 160600 w 302795"/>
                <a:gd name="connsiteY482" fmla="*/ 11271 h 483959"/>
                <a:gd name="connsiteX483" fmla="*/ 160535 w 302795"/>
                <a:gd name="connsiteY483" fmla="*/ 11321 h 483959"/>
                <a:gd name="connsiteX484" fmla="*/ 160535 w 302795"/>
                <a:gd name="connsiteY484" fmla="*/ 11326 h 483959"/>
                <a:gd name="connsiteX485" fmla="*/ 156091 w 302795"/>
                <a:gd name="connsiteY485" fmla="*/ 18211 h 483959"/>
                <a:gd name="connsiteX486" fmla="*/ 156080 w 302795"/>
                <a:gd name="connsiteY486" fmla="*/ 18223 h 483959"/>
                <a:gd name="connsiteX487" fmla="*/ 152761 w 302795"/>
                <a:gd name="connsiteY487" fmla="*/ 23138 h 483959"/>
                <a:gd name="connsiteX488" fmla="*/ 151946 w 302795"/>
                <a:gd name="connsiteY488" fmla="*/ 22491 h 483959"/>
                <a:gd name="connsiteX489" fmla="*/ 151929 w 302795"/>
                <a:gd name="connsiteY489" fmla="*/ 22478 h 483959"/>
                <a:gd name="connsiteX490" fmla="*/ 150294 w 302795"/>
                <a:gd name="connsiteY490" fmla="*/ 20160 h 483959"/>
                <a:gd name="connsiteX491" fmla="*/ 150292 w 302795"/>
                <a:gd name="connsiteY491" fmla="*/ 20163 h 483959"/>
                <a:gd name="connsiteX492" fmla="*/ 148095 w 302795"/>
                <a:gd name="connsiteY492" fmla="*/ 17178 h 483959"/>
                <a:gd name="connsiteX493" fmla="*/ 147998 w 302795"/>
                <a:gd name="connsiteY493" fmla="*/ 17138 h 483959"/>
                <a:gd name="connsiteX494" fmla="*/ 147011 w 302795"/>
                <a:gd name="connsiteY494" fmla="*/ 16002 h 483959"/>
                <a:gd name="connsiteX495" fmla="*/ 146991 w 302795"/>
                <a:gd name="connsiteY495" fmla="*/ 15767 h 483959"/>
                <a:gd name="connsiteX496" fmla="*/ 142996 w 302795"/>
                <a:gd name="connsiteY496" fmla="*/ 8528 h 483959"/>
                <a:gd name="connsiteX497" fmla="*/ 139361 w 302795"/>
                <a:gd name="connsiteY497" fmla="*/ 2433 h 483959"/>
                <a:gd name="connsiteX498" fmla="*/ 139348 w 302795"/>
                <a:gd name="connsiteY498" fmla="*/ 2437 h 483959"/>
                <a:gd name="connsiteX499" fmla="*/ 138388 w 302795"/>
                <a:gd name="connsiteY499" fmla="*/ 374 h 483959"/>
                <a:gd name="connsiteX500" fmla="*/ 138388 w 302795"/>
                <a:gd name="connsiteY500" fmla="*/ 377 h 483959"/>
                <a:gd name="connsiteX501" fmla="*/ 137250 w 302795"/>
                <a:gd name="connsiteY501" fmla="*/ 0 h 48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302795" h="483959">
                  <a:moveTo>
                    <a:pt x="276589" y="176874"/>
                  </a:moveTo>
                  <a:lnTo>
                    <a:pt x="277546" y="177064"/>
                  </a:lnTo>
                  <a:cubicBezTo>
                    <a:pt x="277536" y="177113"/>
                    <a:pt x="277524" y="177156"/>
                    <a:pt x="277510" y="177191"/>
                  </a:cubicBezTo>
                  <a:lnTo>
                    <a:pt x="277510" y="177194"/>
                  </a:lnTo>
                  <a:lnTo>
                    <a:pt x="276587" y="176877"/>
                  </a:lnTo>
                  <a:lnTo>
                    <a:pt x="276557" y="176882"/>
                  </a:lnTo>
                  <a:cubicBezTo>
                    <a:pt x="276557" y="176877"/>
                    <a:pt x="276557" y="176877"/>
                    <a:pt x="276557" y="176874"/>
                  </a:cubicBezTo>
                  <a:close/>
                  <a:moveTo>
                    <a:pt x="149262" y="57051"/>
                  </a:moveTo>
                  <a:cubicBezTo>
                    <a:pt x="159547" y="57051"/>
                    <a:pt x="177066" y="59318"/>
                    <a:pt x="182264" y="61571"/>
                  </a:cubicBezTo>
                  <a:lnTo>
                    <a:pt x="182279" y="61582"/>
                  </a:lnTo>
                  <a:cubicBezTo>
                    <a:pt x="182833" y="61807"/>
                    <a:pt x="183414" y="62049"/>
                    <a:pt x="184245" y="62392"/>
                  </a:cubicBezTo>
                  <a:cubicBezTo>
                    <a:pt x="185309" y="62837"/>
                    <a:pt x="186736" y="63428"/>
                    <a:pt x="188044" y="63964"/>
                  </a:cubicBezTo>
                  <a:lnTo>
                    <a:pt x="188043" y="63973"/>
                  </a:lnTo>
                  <a:cubicBezTo>
                    <a:pt x="189156" y="64426"/>
                    <a:pt x="190555" y="65000"/>
                    <a:pt x="191592" y="65411"/>
                  </a:cubicBezTo>
                  <a:lnTo>
                    <a:pt x="191592" y="65418"/>
                  </a:lnTo>
                  <a:cubicBezTo>
                    <a:pt x="196734" y="67562"/>
                    <a:pt x="202031" y="70684"/>
                    <a:pt x="211639" y="77341"/>
                  </a:cubicBezTo>
                  <a:lnTo>
                    <a:pt x="211639" y="77346"/>
                  </a:lnTo>
                  <a:cubicBezTo>
                    <a:pt x="222587" y="84964"/>
                    <a:pt x="238761" y="108829"/>
                    <a:pt x="242425" y="122737"/>
                  </a:cubicBezTo>
                  <a:lnTo>
                    <a:pt x="242425" y="122752"/>
                  </a:lnTo>
                  <a:cubicBezTo>
                    <a:pt x="243093" y="125518"/>
                    <a:pt x="244407" y="130002"/>
                    <a:pt x="245404" y="132881"/>
                  </a:cubicBezTo>
                  <a:lnTo>
                    <a:pt x="245402" y="132895"/>
                  </a:lnTo>
                  <a:cubicBezTo>
                    <a:pt x="246543" y="136632"/>
                    <a:pt x="246881" y="141411"/>
                    <a:pt x="246554" y="153316"/>
                  </a:cubicBezTo>
                  <a:lnTo>
                    <a:pt x="246554" y="153322"/>
                  </a:lnTo>
                  <a:cubicBezTo>
                    <a:pt x="246227" y="166721"/>
                    <a:pt x="245686" y="170008"/>
                    <a:pt x="243101" y="177755"/>
                  </a:cubicBezTo>
                  <a:lnTo>
                    <a:pt x="243101" y="177760"/>
                  </a:lnTo>
                  <a:cubicBezTo>
                    <a:pt x="236263" y="198054"/>
                    <a:pt x="225754" y="213527"/>
                    <a:pt x="210165" y="225873"/>
                  </a:cubicBezTo>
                  <a:lnTo>
                    <a:pt x="210161" y="225877"/>
                  </a:lnTo>
                  <a:cubicBezTo>
                    <a:pt x="205987" y="229213"/>
                    <a:pt x="202373" y="231738"/>
                    <a:pt x="201584" y="232014"/>
                  </a:cubicBezTo>
                  <a:lnTo>
                    <a:pt x="201554" y="232028"/>
                  </a:lnTo>
                  <a:cubicBezTo>
                    <a:pt x="201502" y="232014"/>
                    <a:pt x="201455" y="232023"/>
                    <a:pt x="201410" y="232034"/>
                  </a:cubicBezTo>
                  <a:lnTo>
                    <a:pt x="201406" y="232049"/>
                  </a:lnTo>
                  <a:cubicBezTo>
                    <a:pt x="200463" y="232213"/>
                    <a:pt x="197678" y="233701"/>
                    <a:pt x="195076" y="235199"/>
                  </a:cubicBezTo>
                  <a:lnTo>
                    <a:pt x="195065" y="235210"/>
                  </a:lnTo>
                  <a:cubicBezTo>
                    <a:pt x="192188" y="236914"/>
                    <a:pt x="187002" y="239183"/>
                    <a:pt x="183467" y="240252"/>
                  </a:cubicBezTo>
                  <a:lnTo>
                    <a:pt x="183467" y="240255"/>
                  </a:lnTo>
                  <a:cubicBezTo>
                    <a:pt x="179832" y="241247"/>
                    <a:pt x="175953" y="242678"/>
                    <a:pt x="174773" y="243272"/>
                  </a:cubicBezTo>
                  <a:lnTo>
                    <a:pt x="174764" y="243275"/>
                  </a:lnTo>
                  <a:cubicBezTo>
                    <a:pt x="171907" y="244738"/>
                    <a:pt x="162398" y="245772"/>
                    <a:pt x="152873" y="245772"/>
                  </a:cubicBezTo>
                  <a:cubicBezTo>
                    <a:pt x="148713" y="245772"/>
                    <a:pt x="144614" y="245570"/>
                    <a:pt x="141212" y="245143"/>
                  </a:cubicBezTo>
                  <a:lnTo>
                    <a:pt x="141203" y="245140"/>
                  </a:lnTo>
                  <a:lnTo>
                    <a:pt x="141178" y="245155"/>
                  </a:lnTo>
                  <a:cubicBezTo>
                    <a:pt x="135420" y="244510"/>
                    <a:pt x="130551" y="243611"/>
                    <a:pt x="129636" y="243233"/>
                  </a:cubicBezTo>
                  <a:lnTo>
                    <a:pt x="129619" y="243236"/>
                  </a:lnTo>
                  <a:cubicBezTo>
                    <a:pt x="128837" y="242652"/>
                    <a:pt x="125923" y="241640"/>
                    <a:pt x="123296" y="240901"/>
                  </a:cubicBezTo>
                  <a:lnTo>
                    <a:pt x="123296" y="240905"/>
                  </a:lnTo>
                  <a:cubicBezTo>
                    <a:pt x="118057" y="239436"/>
                    <a:pt x="103837" y="232648"/>
                    <a:pt x="102276" y="231136"/>
                  </a:cubicBezTo>
                  <a:lnTo>
                    <a:pt x="102257" y="231150"/>
                  </a:lnTo>
                  <a:cubicBezTo>
                    <a:pt x="102188" y="231003"/>
                    <a:pt x="102113" y="230905"/>
                    <a:pt x="102047" y="230825"/>
                  </a:cubicBezTo>
                  <a:lnTo>
                    <a:pt x="102047" y="230828"/>
                  </a:lnTo>
                  <a:cubicBezTo>
                    <a:pt x="101458" y="230133"/>
                    <a:pt x="99313" y="228827"/>
                    <a:pt x="97355" y="227748"/>
                  </a:cubicBezTo>
                  <a:lnTo>
                    <a:pt x="97311" y="227726"/>
                  </a:lnTo>
                  <a:cubicBezTo>
                    <a:pt x="93044" y="225649"/>
                    <a:pt x="75787" y="208088"/>
                    <a:pt x="73244" y="203316"/>
                  </a:cubicBezTo>
                  <a:lnTo>
                    <a:pt x="73244" y="203333"/>
                  </a:lnTo>
                  <a:cubicBezTo>
                    <a:pt x="72365" y="201673"/>
                    <a:pt x="70633" y="198315"/>
                    <a:pt x="69424" y="195900"/>
                  </a:cubicBezTo>
                  <a:lnTo>
                    <a:pt x="69418" y="195882"/>
                  </a:lnTo>
                  <a:cubicBezTo>
                    <a:pt x="61185" y="180181"/>
                    <a:pt x="58917" y="170386"/>
                    <a:pt x="58917" y="150395"/>
                  </a:cubicBezTo>
                  <a:cubicBezTo>
                    <a:pt x="59025" y="136640"/>
                    <a:pt x="60448" y="126737"/>
                    <a:pt x="63215" y="120131"/>
                  </a:cubicBezTo>
                  <a:lnTo>
                    <a:pt x="63220" y="120126"/>
                  </a:lnTo>
                  <a:cubicBezTo>
                    <a:pt x="66596" y="111787"/>
                    <a:pt x="69483" y="105503"/>
                    <a:pt x="70109" y="104601"/>
                  </a:cubicBezTo>
                  <a:lnTo>
                    <a:pt x="70082" y="104603"/>
                  </a:lnTo>
                  <a:lnTo>
                    <a:pt x="70113" y="104589"/>
                  </a:lnTo>
                  <a:cubicBezTo>
                    <a:pt x="70137" y="104568"/>
                    <a:pt x="70137" y="104568"/>
                    <a:pt x="70167" y="104536"/>
                  </a:cubicBezTo>
                  <a:cubicBezTo>
                    <a:pt x="70623" y="104038"/>
                    <a:pt x="71546" y="102393"/>
                    <a:pt x="72367" y="100850"/>
                  </a:cubicBezTo>
                  <a:lnTo>
                    <a:pt x="72376" y="100836"/>
                  </a:lnTo>
                  <a:cubicBezTo>
                    <a:pt x="76549" y="92704"/>
                    <a:pt x="94340" y="74908"/>
                    <a:pt x="102470" y="70740"/>
                  </a:cubicBezTo>
                  <a:lnTo>
                    <a:pt x="102486" y="70728"/>
                  </a:lnTo>
                  <a:cubicBezTo>
                    <a:pt x="104018" y="69910"/>
                    <a:pt x="105657" y="68993"/>
                    <a:pt x="106163" y="68536"/>
                  </a:cubicBezTo>
                  <a:lnTo>
                    <a:pt x="106160" y="68551"/>
                  </a:lnTo>
                  <a:cubicBezTo>
                    <a:pt x="106180" y="68518"/>
                    <a:pt x="106188" y="68512"/>
                    <a:pt x="106193" y="68506"/>
                  </a:cubicBezTo>
                  <a:lnTo>
                    <a:pt x="106190" y="68523"/>
                  </a:lnTo>
                  <a:cubicBezTo>
                    <a:pt x="106881" y="67960"/>
                    <a:pt x="112901" y="65253"/>
                    <a:pt x="121722" y="61487"/>
                  </a:cubicBezTo>
                  <a:lnTo>
                    <a:pt x="121716" y="61490"/>
                  </a:lnTo>
                  <a:cubicBezTo>
                    <a:pt x="123485" y="60863"/>
                    <a:pt x="128567" y="59670"/>
                    <a:pt x="133018" y="59017"/>
                  </a:cubicBezTo>
                  <a:cubicBezTo>
                    <a:pt x="135781" y="58613"/>
                    <a:pt x="138109" y="58258"/>
                    <a:pt x="140437" y="57905"/>
                  </a:cubicBezTo>
                  <a:lnTo>
                    <a:pt x="140437" y="57909"/>
                  </a:lnTo>
                  <a:cubicBezTo>
                    <a:pt x="141838" y="57693"/>
                    <a:pt x="142961" y="57524"/>
                    <a:pt x="143673" y="57420"/>
                  </a:cubicBezTo>
                  <a:lnTo>
                    <a:pt x="143676" y="57436"/>
                  </a:lnTo>
                  <a:cubicBezTo>
                    <a:pt x="143930" y="57381"/>
                    <a:pt x="143719" y="57408"/>
                    <a:pt x="143957" y="57381"/>
                  </a:cubicBezTo>
                  <a:lnTo>
                    <a:pt x="143987" y="57374"/>
                  </a:lnTo>
                  <a:cubicBezTo>
                    <a:pt x="145247" y="57157"/>
                    <a:pt x="147051" y="57051"/>
                    <a:pt x="149262" y="57051"/>
                  </a:cubicBezTo>
                  <a:close/>
                  <a:moveTo>
                    <a:pt x="137250" y="0"/>
                  </a:moveTo>
                  <a:cubicBezTo>
                    <a:pt x="136797" y="0"/>
                    <a:pt x="136437" y="209"/>
                    <a:pt x="136188" y="422"/>
                  </a:cubicBezTo>
                  <a:lnTo>
                    <a:pt x="136185" y="425"/>
                  </a:lnTo>
                  <a:cubicBezTo>
                    <a:pt x="135497" y="1024"/>
                    <a:pt x="135149" y="2139"/>
                    <a:pt x="135149" y="3201"/>
                  </a:cubicBezTo>
                  <a:cubicBezTo>
                    <a:pt x="135149" y="3839"/>
                    <a:pt x="135001" y="4279"/>
                    <a:pt x="134907" y="4455"/>
                  </a:cubicBezTo>
                  <a:lnTo>
                    <a:pt x="134879" y="4463"/>
                  </a:lnTo>
                  <a:cubicBezTo>
                    <a:pt x="134553" y="4586"/>
                    <a:pt x="134364" y="4832"/>
                    <a:pt x="134334" y="4866"/>
                  </a:cubicBezTo>
                  <a:cubicBezTo>
                    <a:pt x="133587" y="5772"/>
                    <a:pt x="132158" y="9630"/>
                    <a:pt x="130819" y="13840"/>
                  </a:cubicBezTo>
                  <a:lnTo>
                    <a:pt x="130811" y="13866"/>
                  </a:lnTo>
                  <a:cubicBezTo>
                    <a:pt x="129446" y="18585"/>
                    <a:pt x="128057" y="22321"/>
                    <a:pt x="127661" y="22861"/>
                  </a:cubicBezTo>
                  <a:lnTo>
                    <a:pt x="127634" y="22863"/>
                  </a:lnTo>
                  <a:cubicBezTo>
                    <a:pt x="127607" y="22886"/>
                    <a:pt x="127580" y="22907"/>
                    <a:pt x="127557" y="22933"/>
                  </a:cubicBezTo>
                  <a:lnTo>
                    <a:pt x="127556" y="22938"/>
                  </a:lnTo>
                  <a:cubicBezTo>
                    <a:pt x="126779" y="23701"/>
                    <a:pt x="125925" y="26039"/>
                    <a:pt x="125339" y="28090"/>
                  </a:cubicBezTo>
                  <a:lnTo>
                    <a:pt x="125334" y="28101"/>
                  </a:lnTo>
                  <a:cubicBezTo>
                    <a:pt x="124522" y="31115"/>
                    <a:pt x="123883" y="31489"/>
                    <a:pt x="123580" y="31489"/>
                  </a:cubicBezTo>
                  <a:cubicBezTo>
                    <a:pt x="123015" y="31489"/>
                    <a:pt x="121883" y="30783"/>
                    <a:pt x="119711" y="28446"/>
                  </a:cubicBezTo>
                  <a:lnTo>
                    <a:pt x="119704" y="28461"/>
                  </a:lnTo>
                  <a:cubicBezTo>
                    <a:pt x="116021" y="24547"/>
                    <a:pt x="101025" y="10963"/>
                    <a:pt x="99201" y="10008"/>
                  </a:cubicBezTo>
                  <a:lnTo>
                    <a:pt x="99201" y="10013"/>
                  </a:lnTo>
                  <a:cubicBezTo>
                    <a:pt x="99165" y="9990"/>
                    <a:pt x="98917" y="9854"/>
                    <a:pt x="98618" y="9854"/>
                  </a:cubicBezTo>
                  <a:cubicBezTo>
                    <a:pt x="97785" y="9854"/>
                    <a:pt x="97546" y="10761"/>
                    <a:pt x="97569" y="10761"/>
                  </a:cubicBezTo>
                  <a:lnTo>
                    <a:pt x="97577" y="10763"/>
                  </a:lnTo>
                  <a:cubicBezTo>
                    <a:pt x="97286" y="11955"/>
                    <a:pt x="96800" y="17874"/>
                    <a:pt x="96410" y="24699"/>
                  </a:cubicBezTo>
                  <a:lnTo>
                    <a:pt x="96410" y="24714"/>
                  </a:lnTo>
                  <a:cubicBezTo>
                    <a:pt x="95967" y="32583"/>
                    <a:pt x="95085" y="39859"/>
                    <a:pt x="94438" y="41160"/>
                  </a:cubicBezTo>
                  <a:lnTo>
                    <a:pt x="94403" y="41229"/>
                  </a:lnTo>
                  <a:lnTo>
                    <a:pt x="93627" y="43138"/>
                  </a:lnTo>
                  <a:lnTo>
                    <a:pt x="86417" y="39201"/>
                  </a:lnTo>
                  <a:lnTo>
                    <a:pt x="86413" y="39197"/>
                  </a:lnTo>
                  <a:lnTo>
                    <a:pt x="86390" y="39186"/>
                  </a:lnTo>
                  <a:cubicBezTo>
                    <a:pt x="75721" y="33432"/>
                    <a:pt x="66703" y="28838"/>
                    <a:pt x="65240" y="28506"/>
                  </a:cubicBezTo>
                  <a:lnTo>
                    <a:pt x="65240" y="28520"/>
                  </a:lnTo>
                  <a:cubicBezTo>
                    <a:pt x="65218" y="28500"/>
                    <a:pt x="65193" y="28493"/>
                    <a:pt x="65170" y="28488"/>
                  </a:cubicBezTo>
                  <a:lnTo>
                    <a:pt x="65154" y="28493"/>
                  </a:lnTo>
                  <a:lnTo>
                    <a:pt x="64926" y="28462"/>
                  </a:lnTo>
                  <a:lnTo>
                    <a:pt x="64897" y="28467"/>
                  </a:lnTo>
                  <a:lnTo>
                    <a:pt x="64313" y="28652"/>
                  </a:lnTo>
                  <a:cubicBezTo>
                    <a:pt x="63903" y="28942"/>
                    <a:pt x="63852" y="29450"/>
                    <a:pt x="63855" y="29450"/>
                  </a:cubicBezTo>
                  <a:lnTo>
                    <a:pt x="63855" y="29455"/>
                  </a:lnTo>
                  <a:cubicBezTo>
                    <a:pt x="63665" y="30616"/>
                    <a:pt x="64253" y="36394"/>
                    <a:pt x="65233" y="42965"/>
                  </a:cubicBezTo>
                  <a:lnTo>
                    <a:pt x="65233" y="42982"/>
                  </a:lnTo>
                  <a:cubicBezTo>
                    <a:pt x="65684" y="46028"/>
                    <a:pt x="66077" y="48652"/>
                    <a:pt x="66437" y="51050"/>
                  </a:cubicBezTo>
                  <a:cubicBezTo>
                    <a:pt x="66655" y="52497"/>
                    <a:pt x="66913" y="54225"/>
                    <a:pt x="67039" y="55084"/>
                  </a:cubicBezTo>
                  <a:lnTo>
                    <a:pt x="67039" y="55098"/>
                  </a:lnTo>
                  <a:cubicBezTo>
                    <a:pt x="67101" y="55503"/>
                    <a:pt x="67152" y="55856"/>
                    <a:pt x="67193" y="56141"/>
                  </a:cubicBezTo>
                  <a:cubicBezTo>
                    <a:pt x="64887" y="56006"/>
                    <a:pt x="59607" y="54711"/>
                    <a:pt x="58524" y="53942"/>
                  </a:cubicBezTo>
                  <a:lnTo>
                    <a:pt x="58524" y="53947"/>
                  </a:lnTo>
                  <a:cubicBezTo>
                    <a:pt x="58481" y="53915"/>
                    <a:pt x="58421" y="53874"/>
                    <a:pt x="58387" y="53848"/>
                  </a:cubicBezTo>
                  <a:lnTo>
                    <a:pt x="58380" y="53863"/>
                  </a:lnTo>
                  <a:cubicBezTo>
                    <a:pt x="56855" y="52900"/>
                    <a:pt x="43788" y="49330"/>
                    <a:pt x="41572" y="49260"/>
                  </a:cubicBezTo>
                  <a:lnTo>
                    <a:pt x="41547" y="49277"/>
                  </a:lnTo>
                  <a:lnTo>
                    <a:pt x="41498" y="49254"/>
                  </a:lnTo>
                  <a:lnTo>
                    <a:pt x="41468" y="49268"/>
                  </a:lnTo>
                  <a:lnTo>
                    <a:pt x="41320" y="49265"/>
                  </a:lnTo>
                  <a:cubicBezTo>
                    <a:pt x="40528" y="49381"/>
                    <a:pt x="40324" y="50115"/>
                    <a:pt x="40278" y="50329"/>
                  </a:cubicBezTo>
                  <a:cubicBezTo>
                    <a:pt x="40179" y="50794"/>
                    <a:pt x="40228" y="51400"/>
                    <a:pt x="40315" y="51965"/>
                  </a:cubicBezTo>
                  <a:cubicBezTo>
                    <a:pt x="40610" y="53940"/>
                    <a:pt x="41647" y="57178"/>
                    <a:pt x="42841" y="59014"/>
                  </a:cubicBezTo>
                  <a:lnTo>
                    <a:pt x="42839" y="59020"/>
                  </a:lnTo>
                  <a:cubicBezTo>
                    <a:pt x="43491" y="60238"/>
                    <a:pt x="45178" y="64037"/>
                    <a:pt x="46459" y="67567"/>
                  </a:cubicBezTo>
                  <a:cubicBezTo>
                    <a:pt x="47768" y="71160"/>
                    <a:pt x="49338" y="74665"/>
                    <a:pt x="49851" y="75438"/>
                  </a:cubicBezTo>
                  <a:lnTo>
                    <a:pt x="49935" y="75546"/>
                  </a:lnTo>
                  <a:lnTo>
                    <a:pt x="49933" y="75548"/>
                  </a:lnTo>
                  <a:cubicBezTo>
                    <a:pt x="50646" y="76517"/>
                    <a:pt x="53393" y="84521"/>
                    <a:pt x="54035" y="87183"/>
                  </a:cubicBezTo>
                  <a:lnTo>
                    <a:pt x="54006" y="87186"/>
                  </a:lnTo>
                  <a:cubicBezTo>
                    <a:pt x="52541" y="87371"/>
                    <a:pt x="49129" y="87549"/>
                    <a:pt x="44999" y="87549"/>
                  </a:cubicBezTo>
                  <a:cubicBezTo>
                    <a:pt x="39287" y="87549"/>
                    <a:pt x="30176" y="87881"/>
                    <a:pt x="24692" y="88207"/>
                  </a:cubicBezTo>
                  <a:lnTo>
                    <a:pt x="24675" y="88210"/>
                  </a:lnTo>
                  <a:lnTo>
                    <a:pt x="14826" y="88973"/>
                  </a:lnTo>
                  <a:cubicBezTo>
                    <a:pt x="14448" y="89002"/>
                    <a:pt x="14121" y="89246"/>
                    <a:pt x="13976" y="89591"/>
                  </a:cubicBezTo>
                  <a:cubicBezTo>
                    <a:pt x="13830" y="89943"/>
                    <a:pt x="13894" y="90343"/>
                    <a:pt x="14139" y="90628"/>
                  </a:cubicBezTo>
                  <a:lnTo>
                    <a:pt x="22456" y="100371"/>
                  </a:lnTo>
                  <a:lnTo>
                    <a:pt x="22463" y="100380"/>
                  </a:lnTo>
                  <a:cubicBezTo>
                    <a:pt x="27068" y="105628"/>
                    <a:pt x="30445" y="110461"/>
                    <a:pt x="30648" y="111398"/>
                  </a:cubicBezTo>
                  <a:lnTo>
                    <a:pt x="30635" y="111412"/>
                  </a:lnTo>
                  <a:cubicBezTo>
                    <a:pt x="30563" y="111826"/>
                    <a:pt x="29818" y="112493"/>
                    <a:pt x="24858" y="113618"/>
                  </a:cubicBezTo>
                  <a:lnTo>
                    <a:pt x="24858" y="113623"/>
                  </a:lnTo>
                  <a:cubicBezTo>
                    <a:pt x="11135" y="116733"/>
                    <a:pt x="6783" y="117721"/>
                    <a:pt x="5685" y="118908"/>
                  </a:cubicBezTo>
                  <a:lnTo>
                    <a:pt x="5685" y="118921"/>
                  </a:lnTo>
                  <a:cubicBezTo>
                    <a:pt x="5519" y="119086"/>
                    <a:pt x="5387" y="119293"/>
                    <a:pt x="5305" y="119534"/>
                  </a:cubicBezTo>
                  <a:lnTo>
                    <a:pt x="5283" y="119607"/>
                  </a:lnTo>
                  <a:cubicBezTo>
                    <a:pt x="5173" y="120043"/>
                    <a:pt x="5363" y="120419"/>
                    <a:pt x="5415" y="120522"/>
                  </a:cubicBezTo>
                  <a:lnTo>
                    <a:pt x="5415" y="120536"/>
                  </a:lnTo>
                  <a:cubicBezTo>
                    <a:pt x="6351" y="122361"/>
                    <a:pt x="15408" y="129872"/>
                    <a:pt x="18109" y="131060"/>
                  </a:cubicBezTo>
                  <a:lnTo>
                    <a:pt x="18125" y="131065"/>
                  </a:lnTo>
                  <a:cubicBezTo>
                    <a:pt x="19825" y="131781"/>
                    <a:pt x="28958" y="139202"/>
                    <a:pt x="30948" y="141302"/>
                  </a:cubicBezTo>
                  <a:lnTo>
                    <a:pt x="30919" y="141304"/>
                  </a:lnTo>
                  <a:cubicBezTo>
                    <a:pt x="30414" y="141717"/>
                    <a:pt x="29451" y="142347"/>
                    <a:pt x="28265" y="142909"/>
                  </a:cubicBezTo>
                  <a:lnTo>
                    <a:pt x="28242" y="142921"/>
                  </a:lnTo>
                  <a:cubicBezTo>
                    <a:pt x="26586" y="143749"/>
                    <a:pt x="23112" y="145624"/>
                    <a:pt x="19513" y="147569"/>
                  </a:cubicBezTo>
                  <a:lnTo>
                    <a:pt x="19509" y="147584"/>
                  </a:lnTo>
                  <a:lnTo>
                    <a:pt x="16943" y="148954"/>
                  </a:lnTo>
                  <a:lnTo>
                    <a:pt x="16943" y="148957"/>
                  </a:lnTo>
                  <a:cubicBezTo>
                    <a:pt x="16933" y="148960"/>
                    <a:pt x="16898" y="148978"/>
                    <a:pt x="16865" y="149002"/>
                  </a:cubicBezTo>
                  <a:lnTo>
                    <a:pt x="16865" y="149016"/>
                  </a:lnTo>
                  <a:cubicBezTo>
                    <a:pt x="12724" y="151394"/>
                    <a:pt x="7309" y="154315"/>
                    <a:pt x="4967" y="155378"/>
                  </a:cubicBezTo>
                  <a:lnTo>
                    <a:pt x="4935" y="155393"/>
                  </a:lnTo>
                  <a:lnTo>
                    <a:pt x="555" y="157585"/>
                  </a:lnTo>
                  <a:cubicBezTo>
                    <a:pt x="205" y="157761"/>
                    <a:pt x="-12" y="158127"/>
                    <a:pt x="1" y="158521"/>
                  </a:cubicBezTo>
                  <a:cubicBezTo>
                    <a:pt x="12" y="158910"/>
                    <a:pt x="254" y="159257"/>
                    <a:pt x="616" y="159413"/>
                  </a:cubicBezTo>
                  <a:lnTo>
                    <a:pt x="6088" y="161705"/>
                  </a:lnTo>
                  <a:lnTo>
                    <a:pt x="6082" y="161722"/>
                  </a:lnTo>
                  <a:lnTo>
                    <a:pt x="6230" y="161772"/>
                  </a:lnTo>
                  <a:lnTo>
                    <a:pt x="6230" y="161786"/>
                  </a:lnTo>
                  <a:cubicBezTo>
                    <a:pt x="8208" y="162617"/>
                    <a:pt x="7245" y="162206"/>
                    <a:pt x="9478" y="163156"/>
                  </a:cubicBezTo>
                  <a:cubicBezTo>
                    <a:pt x="10132" y="163443"/>
                    <a:pt x="13012" y="164671"/>
                    <a:pt x="13706" y="164964"/>
                  </a:cubicBezTo>
                  <a:cubicBezTo>
                    <a:pt x="15140" y="165580"/>
                    <a:pt x="16411" y="166130"/>
                    <a:pt x="17569" y="166626"/>
                  </a:cubicBezTo>
                  <a:lnTo>
                    <a:pt x="17569" y="166632"/>
                  </a:lnTo>
                  <a:cubicBezTo>
                    <a:pt x="20848" y="168047"/>
                    <a:pt x="25154" y="169822"/>
                    <a:pt x="27171" y="170492"/>
                  </a:cubicBezTo>
                  <a:lnTo>
                    <a:pt x="27170" y="170498"/>
                  </a:lnTo>
                  <a:cubicBezTo>
                    <a:pt x="31555" y="172139"/>
                    <a:pt x="31830" y="172874"/>
                    <a:pt x="31492" y="173776"/>
                  </a:cubicBezTo>
                  <a:cubicBezTo>
                    <a:pt x="31033" y="174999"/>
                    <a:pt x="29361" y="176831"/>
                    <a:pt x="26032" y="179968"/>
                  </a:cubicBezTo>
                  <a:cubicBezTo>
                    <a:pt x="13808" y="191430"/>
                    <a:pt x="10270" y="194662"/>
                    <a:pt x="10065" y="196473"/>
                  </a:cubicBezTo>
                  <a:cubicBezTo>
                    <a:pt x="10023" y="196837"/>
                    <a:pt x="10088" y="197170"/>
                    <a:pt x="10217" y="197457"/>
                  </a:cubicBezTo>
                  <a:lnTo>
                    <a:pt x="10220" y="197471"/>
                  </a:lnTo>
                  <a:cubicBezTo>
                    <a:pt x="10339" y="197726"/>
                    <a:pt x="10503" y="197932"/>
                    <a:pt x="10630" y="198087"/>
                  </a:cubicBezTo>
                  <a:lnTo>
                    <a:pt x="10639" y="198098"/>
                  </a:lnTo>
                  <a:cubicBezTo>
                    <a:pt x="10704" y="198174"/>
                    <a:pt x="10786" y="198248"/>
                    <a:pt x="10849" y="198300"/>
                  </a:cubicBezTo>
                  <a:cubicBezTo>
                    <a:pt x="12034" y="199294"/>
                    <a:pt x="16558" y="200113"/>
                    <a:pt x="20940" y="200523"/>
                  </a:cubicBezTo>
                  <a:lnTo>
                    <a:pt x="20955" y="200539"/>
                  </a:lnTo>
                  <a:lnTo>
                    <a:pt x="20973" y="200523"/>
                  </a:lnTo>
                  <a:lnTo>
                    <a:pt x="20970" y="200527"/>
                  </a:lnTo>
                  <a:cubicBezTo>
                    <a:pt x="31990" y="201434"/>
                    <a:pt x="35158" y="202197"/>
                    <a:pt x="35574" y="202846"/>
                  </a:cubicBezTo>
                  <a:lnTo>
                    <a:pt x="35545" y="202852"/>
                  </a:lnTo>
                  <a:cubicBezTo>
                    <a:pt x="35311" y="203669"/>
                    <a:pt x="33637" y="206583"/>
                    <a:pt x="31374" y="209773"/>
                  </a:cubicBezTo>
                  <a:cubicBezTo>
                    <a:pt x="29162" y="212785"/>
                    <a:pt x="27175" y="215909"/>
                    <a:pt x="26884" y="216827"/>
                  </a:cubicBezTo>
                  <a:lnTo>
                    <a:pt x="26884" y="216841"/>
                  </a:lnTo>
                  <a:cubicBezTo>
                    <a:pt x="26860" y="216900"/>
                    <a:pt x="26816" y="217055"/>
                    <a:pt x="26811" y="217229"/>
                  </a:cubicBezTo>
                  <a:lnTo>
                    <a:pt x="26784" y="217234"/>
                  </a:lnTo>
                  <a:cubicBezTo>
                    <a:pt x="26558" y="217766"/>
                    <a:pt x="25609" y="219307"/>
                    <a:pt x="24286" y="221009"/>
                  </a:cubicBezTo>
                  <a:cubicBezTo>
                    <a:pt x="22921" y="222767"/>
                    <a:pt x="21681" y="224600"/>
                    <a:pt x="21425" y="225323"/>
                  </a:cubicBezTo>
                  <a:lnTo>
                    <a:pt x="21425" y="225337"/>
                  </a:lnTo>
                  <a:cubicBezTo>
                    <a:pt x="21398" y="225402"/>
                    <a:pt x="21340" y="225579"/>
                    <a:pt x="21340" y="225786"/>
                  </a:cubicBezTo>
                  <a:cubicBezTo>
                    <a:pt x="21340" y="226634"/>
                    <a:pt x="22200" y="226871"/>
                    <a:pt x="22213" y="226871"/>
                  </a:cubicBezTo>
                  <a:lnTo>
                    <a:pt x="22215" y="226876"/>
                  </a:lnTo>
                  <a:cubicBezTo>
                    <a:pt x="22879" y="227084"/>
                    <a:pt x="24471" y="227139"/>
                    <a:pt x="26346" y="227139"/>
                  </a:cubicBezTo>
                  <a:cubicBezTo>
                    <a:pt x="34449" y="227139"/>
                    <a:pt x="52830" y="226002"/>
                    <a:pt x="54900" y="225138"/>
                  </a:cubicBezTo>
                  <a:lnTo>
                    <a:pt x="54900" y="225154"/>
                  </a:lnTo>
                  <a:cubicBezTo>
                    <a:pt x="54979" y="225107"/>
                    <a:pt x="55131" y="225036"/>
                    <a:pt x="55267" y="224921"/>
                  </a:cubicBezTo>
                  <a:lnTo>
                    <a:pt x="55340" y="224856"/>
                  </a:lnTo>
                  <a:cubicBezTo>
                    <a:pt x="55614" y="224606"/>
                    <a:pt x="57073" y="224166"/>
                    <a:pt x="58787" y="224166"/>
                  </a:cubicBezTo>
                  <a:cubicBezTo>
                    <a:pt x="60090" y="224166"/>
                    <a:pt x="60457" y="224221"/>
                    <a:pt x="60581" y="224295"/>
                  </a:cubicBezTo>
                  <a:lnTo>
                    <a:pt x="60554" y="224300"/>
                  </a:lnTo>
                  <a:cubicBezTo>
                    <a:pt x="60569" y="224348"/>
                    <a:pt x="60586" y="224459"/>
                    <a:pt x="60586" y="224668"/>
                  </a:cubicBezTo>
                  <a:lnTo>
                    <a:pt x="60586" y="224685"/>
                  </a:lnTo>
                  <a:cubicBezTo>
                    <a:pt x="60586" y="225245"/>
                    <a:pt x="60452" y="226131"/>
                    <a:pt x="60202" y="227587"/>
                  </a:cubicBezTo>
                  <a:lnTo>
                    <a:pt x="60202" y="227601"/>
                  </a:lnTo>
                  <a:cubicBezTo>
                    <a:pt x="59108" y="234045"/>
                    <a:pt x="56609" y="243765"/>
                    <a:pt x="55369" y="246237"/>
                  </a:cubicBezTo>
                  <a:lnTo>
                    <a:pt x="55360" y="246256"/>
                  </a:lnTo>
                  <a:cubicBezTo>
                    <a:pt x="54291" y="248502"/>
                    <a:pt x="51128" y="260249"/>
                    <a:pt x="51175" y="261990"/>
                  </a:cubicBezTo>
                  <a:lnTo>
                    <a:pt x="51175" y="262004"/>
                  </a:lnTo>
                  <a:lnTo>
                    <a:pt x="51175" y="261994"/>
                  </a:lnTo>
                  <a:cubicBezTo>
                    <a:pt x="51172" y="262040"/>
                    <a:pt x="51175" y="262599"/>
                    <a:pt x="51621" y="262926"/>
                  </a:cubicBezTo>
                  <a:lnTo>
                    <a:pt x="51620" y="262929"/>
                  </a:lnTo>
                  <a:cubicBezTo>
                    <a:pt x="51893" y="263138"/>
                    <a:pt x="52206" y="263155"/>
                    <a:pt x="52308" y="263155"/>
                  </a:cubicBezTo>
                  <a:cubicBezTo>
                    <a:pt x="52331" y="263155"/>
                    <a:pt x="52342" y="263155"/>
                    <a:pt x="52339" y="263155"/>
                  </a:cubicBezTo>
                  <a:cubicBezTo>
                    <a:pt x="52370" y="263155"/>
                    <a:pt x="52408" y="263155"/>
                    <a:pt x="52435" y="263155"/>
                  </a:cubicBezTo>
                  <a:lnTo>
                    <a:pt x="52432" y="263169"/>
                  </a:lnTo>
                  <a:cubicBezTo>
                    <a:pt x="54109" y="263064"/>
                    <a:pt x="65238" y="259130"/>
                    <a:pt x="66629" y="258085"/>
                  </a:cubicBezTo>
                  <a:lnTo>
                    <a:pt x="66629" y="258099"/>
                  </a:lnTo>
                  <a:cubicBezTo>
                    <a:pt x="66690" y="258044"/>
                    <a:pt x="66776" y="257972"/>
                    <a:pt x="66862" y="257871"/>
                  </a:cubicBezTo>
                  <a:lnTo>
                    <a:pt x="66859" y="257887"/>
                  </a:lnTo>
                  <a:cubicBezTo>
                    <a:pt x="67432" y="257363"/>
                    <a:pt x="71389" y="255846"/>
                    <a:pt x="76987" y="254227"/>
                  </a:cubicBezTo>
                  <a:lnTo>
                    <a:pt x="76987" y="254230"/>
                  </a:lnTo>
                  <a:lnTo>
                    <a:pt x="78169" y="253915"/>
                  </a:lnTo>
                  <a:lnTo>
                    <a:pt x="77479" y="266222"/>
                  </a:lnTo>
                  <a:lnTo>
                    <a:pt x="77479" y="266214"/>
                  </a:lnTo>
                  <a:lnTo>
                    <a:pt x="77479" y="266242"/>
                  </a:lnTo>
                  <a:cubicBezTo>
                    <a:pt x="77188" y="272947"/>
                    <a:pt x="77131" y="278953"/>
                    <a:pt x="77519" y="280200"/>
                  </a:cubicBezTo>
                  <a:lnTo>
                    <a:pt x="77519" y="280203"/>
                  </a:lnTo>
                  <a:cubicBezTo>
                    <a:pt x="77536" y="280281"/>
                    <a:pt x="77776" y="281033"/>
                    <a:pt x="78548" y="281070"/>
                  </a:cubicBezTo>
                  <a:lnTo>
                    <a:pt x="78592" y="281084"/>
                  </a:lnTo>
                  <a:lnTo>
                    <a:pt x="78594" y="281075"/>
                  </a:lnTo>
                  <a:cubicBezTo>
                    <a:pt x="78753" y="281070"/>
                    <a:pt x="78888" y="281035"/>
                    <a:pt x="78969" y="281015"/>
                  </a:cubicBezTo>
                  <a:lnTo>
                    <a:pt x="78969" y="281018"/>
                  </a:lnTo>
                  <a:cubicBezTo>
                    <a:pt x="79856" y="280778"/>
                    <a:pt x="82542" y="279210"/>
                    <a:pt x="85065" y="277400"/>
                  </a:cubicBezTo>
                  <a:lnTo>
                    <a:pt x="85063" y="277415"/>
                  </a:lnTo>
                  <a:lnTo>
                    <a:pt x="85333" y="277219"/>
                  </a:lnTo>
                  <a:lnTo>
                    <a:pt x="85333" y="277236"/>
                  </a:lnTo>
                  <a:lnTo>
                    <a:pt x="86248" y="276602"/>
                  </a:lnTo>
                  <a:lnTo>
                    <a:pt x="86248" y="276607"/>
                  </a:lnTo>
                  <a:cubicBezTo>
                    <a:pt x="86248" y="276602"/>
                    <a:pt x="86984" y="276111"/>
                    <a:pt x="87079" y="276049"/>
                  </a:cubicBezTo>
                  <a:cubicBezTo>
                    <a:pt x="93083" y="272019"/>
                    <a:pt x="95071" y="270735"/>
                    <a:pt x="95969" y="270321"/>
                  </a:cubicBezTo>
                  <a:lnTo>
                    <a:pt x="95998" y="270334"/>
                  </a:lnTo>
                  <a:cubicBezTo>
                    <a:pt x="96589" y="276100"/>
                    <a:pt x="96969" y="310088"/>
                    <a:pt x="97066" y="376035"/>
                  </a:cubicBezTo>
                  <a:lnTo>
                    <a:pt x="97066" y="376048"/>
                  </a:lnTo>
                  <a:lnTo>
                    <a:pt x="97396" y="482957"/>
                  </a:lnTo>
                  <a:cubicBezTo>
                    <a:pt x="97397" y="483379"/>
                    <a:pt x="97665" y="483759"/>
                    <a:pt x="98063" y="483901"/>
                  </a:cubicBezTo>
                  <a:cubicBezTo>
                    <a:pt x="98175" y="483942"/>
                    <a:pt x="98287" y="483959"/>
                    <a:pt x="98401" y="483959"/>
                  </a:cubicBezTo>
                  <a:cubicBezTo>
                    <a:pt x="98697" y="483959"/>
                    <a:pt x="98981" y="483827"/>
                    <a:pt x="99177" y="483596"/>
                  </a:cubicBezTo>
                  <a:lnTo>
                    <a:pt x="105963" y="475386"/>
                  </a:lnTo>
                  <a:lnTo>
                    <a:pt x="105960" y="475389"/>
                  </a:lnTo>
                  <a:cubicBezTo>
                    <a:pt x="109672" y="470912"/>
                    <a:pt x="114484" y="465334"/>
                    <a:pt x="116655" y="462946"/>
                  </a:cubicBezTo>
                  <a:lnTo>
                    <a:pt x="116672" y="462927"/>
                  </a:lnTo>
                  <a:cubicBezTo>
                    <a:pt x="117321" y="462179"/>
                    <a:pt x="118579" y="460708"/>
                    <a:pt x="119989" y="459063"/>
                  </a:cubicBezTo>
                  <a:lnTo>
                    <a:pt x="119989" y="459077"/>
                  </a:lnTo>
                  <a:cubicBezTo>
                    <a:pt x="122330" y="456332"/>
                    <a:pt x="125746" y="452346"/>
                    <a:pt x="128862" y="448739"/>
                  </a:cubicBezTo>
                  <a:cubicBezTo>
                    <a:pt x="129689" y="447781"/>
                    <a:pt x="129967" y="447458"/>
                    <a:pt x="130787" y="446513"/>
                  </a:cubicBezTo>
                  <a:lnTo>
                    <a:pt x="130800" y="446499"/>
                  </a:lnTo>
                  <a:cubicBezTo>
                    <a:pt x="136390" y="439814"/>
                    <a:pt x="143361" y="431643"/>
                    <a:pt x="146324" y="428237"/>
                  </a:cubicBezTo>
                  <a:cubicBezTo>
                    <a:pt x="149197" y="424942"/>
                    <a:pt x="152064" y="422537"/>
                    <a:pt x="152832" y="422351"/>
                  </a:cubicBezTo>
                  <a:lnTo>
                    <a:pt x="152788" y="422365"/>
                  </a:lnTo>
                  <a:lnTo>
                    <a:pt x="152859" y="422344"/>
                  </a:lnTo>
                  <a:lnTo>
                    <a:pt x="152890" y="422358"/>
                  </a:lnTo>
                  <a:cubicBezTo>
                    <a:pt x="153347" y="422396"/>
                    <a:pt x="154827" y="423582"/>
                    <a:pt x="156097" y="425600"/>
                  </a:cubicBezTo>
                  <a:cubicBezTo>
                    <a:pt x="157404" y="427664"/>
                    <a:pt x="159512" y="430216"/>
                    <a:pt x="161019" y="430902"/>
                  </a:cubicBezTo>
                  <a:lnTo>
                    <a:pt x="161005" y="430907"/>
                  </a:lnTo>
                  <a:cubicBezTo>
                    <a:pt x="161924" y="431475"/>
                    <a:pt x="162458" y="432121"/>
                    <a:pt x="162513" y="432333"/>
                  </a:cubicBezTo>
                  <a:lnTo>
                    <a:pt x="162508" y="432341"/>
                  </a:lnTo>
                  <a:cubicBezTo>
                    <a:pt x="162522" y="432612"/>
                    <a:pt x="162648" y="432829"/>
                    <a:pt x="162657" y="432851"/>
                  </a:cubicBezTo>
                  <a:lnTo>
                    <a:pt x="162657" y="432866"/>
                  </a:lnTo>
                  <a:cubicBezTo>
                    <a:pt x="163930" y="435320"/>
                    <a:pt x="192202" y="468203"/>
                    <a:pt x="199338" y="475662"/>
                  </a:cubicBezTo>
                  <a:lnTo>
                    <a:pt x="199353" y="475677"/>
                  </a:lnTo>
                  <a:cubicBezTo>
                    <a:pt x="200916" y="477240"/>
                    <a:pt x="201836" y="478674"/>
                    <a:pt x="201907" y="479065"/>
                  </a:cubicBezTo>
                  <a:lnTo>
                    <a:pt x="201904" y="479068"/>
                  </a:lnTo>
                  <a:cubicBezTo>
                    <a:pt x="201908" y="479163"/>
                    <a:pt x="201920" y="479258"/>
                    <a:pt x="201935" y="479343"/>
                  </a:cubicBezTo>
                  <a:lnTo>
                    <a:pt x="201935" y="479357"/>
                  </a:lnTo>
                  <a:cubicBezTo>
                    <a:pt x="202108" y="480263"/>
                    <a:pt x="203043" y="481442"/>
                    <a:pt x="203889" y="482181"/>
                  </a:cubicBezTo>
                  <a:lnTo>
                    <a:pt x="203889" y="482194"/>
                  </a:lnTo>
                  <a:lnTo>
                    <a:pt x="203910" y="482199"/>
                  </a:lnTo>
                  <a:cubicBezTo>
                    <a:pt x="204046" y="482312"/>
                    <a:pt x="204326" y="482502"/>
                    <a:pt x="204721" y="482502"/>
                  </a:cubicBezTo>
                  <a:cubicBezTo>
                    <a:pt x="205413" y="482502"/>
                    <a:pt x="205748" y="481956"/>
                    <a:pt x="205857" y="481737"/>
                  </a:cubicBezTo>
                  <a:lnTo>
                    <a:pt x="205857" y="481751"/>
                  </a:lnTo>
                  <a:cubicBezTo>
                    <a:pt x="207061" y="479361"/>
                    <a:pt x="207222" y="460354"/>
                    <a:pt x="207419" y="375713"/>
                  </a:cubicBezTo>
                  <a:lnTo>
                    <a:pt x="207419" y="375726"/>
                  </a:lnTo>
                  <a:cubicBezTo>
                    <a:pt x="207701" y="291863"/>
                    <a:pt x="207945" y="273150"/>
                    <a:pt x="208828" y="269877"/>
                  </a:cubicBezTo>
                  <a:lnTo>
                    <a:pt x="208859" y="269892"/>
                  </a:lnTo>
                  <a:cubicBezTo>
                    <a:pt x="210236" y="270515"/>
                    <a:pt x="213679" y="272595"/>
                    <a:pt x="217302" y="275290"/>
                  </a:cubicBezTo>
                  <a:lnTo>
                    <a:pt x="217317" y="275301"/>
                  </a:lnTo>
                  <a:cubicBezTo>
                    <a:pt x="221293" y="278155"/>
                    <a:pt x="225389" y="280769"/>
                    <a:pt x="226655" y="281033"/>
                  </a:cubicBezTo>
                  <a:lnTo>
                    <a:pt x="226659" y="281047"/>
                  </a:lnTo>
                  <a:cubicBezTo>
                    <a:pt x="226754" y="281055"/>
                    <a:pt x="226855" y="281070"/>
                    <a:pt x="226985" y="281070"/>
                  </a:cubicBezTo>
                  <a:cubicBezTo>
                    <a:pt x="227641" y="281070"/>
                    <a:pt x="228009" y="280597"/>
                    <a:pt x="228161" y="280333"/>
                  </a:cubicBezTo>
                  <a:cubicBezTo>
                    <a:pt x="228675" y="279452"/>
                    <a:pt x="228810" y="277436"/>
                    <a:pt x="228810" y="275109"/>
                  </a:cubicBezTo>
                  <a:cubicBezTo>
                    <a:pt x="228810" y="270882"/>
                    <a:pt x="228320" y="264485"/>
                    <a:pt x="227436" y="257717"/>
                  </a:cubicBezTo>
                  <a:lnTo>
                    <a:pt x="227433" y="257703"/>
                  </a:lnTo>
                  <a:cubicBezTo>
                    <a:pt x="227157" y="255839"/>
                    <a:pt x="227136" y="254478"/>
                    <a:pt x="227209" y="253797"/>
                  </a:cubicBezTo>
                  <a:lnTo>
                    <a:pt x="227239" y="253802"/>
                  </a:lnTo>
                  <a:cubicBezTo>
                    <a:pt x="229755" y="254334"/>
                    <a:pt x="238027" y="257202"/>
                    <a:pt x="238977" y="257899"/>
                  </a:cubicBezTo>
                  <a:lnTo>
                    <a:pt x="238977" y="257901"/>
                  </a:lnTo>
                  <a:cubicBezTo>
                    <a:pt x="240838" y="259315"/>
                    <a:pt x="252149" y="263155"/>
                    <a:pt x="253954" y="263157"/>
                  </a:cubicBezTo>
                  <a:lnTo>
                    <a:pt x="253962" y="263161"/>
                  </a:lnTo>
                  <a:cubicBezTo>
                    <a:pt x="253968" y="263157"/>
                    <a:pt x="253979" y="263157"/>
                    <a:pt x="253994" y="263157"/>
                  </a:cubicBezTo>
                  <a:cubicBezTo>
                    <a:pt x="254110" y="263157"/>
                    <a:pt x="254458" y="263143"/>
                    <a:pt x="254756" y="262903"/>
                  </a:cubicBezTo>
                  <a:lnTo>
                    <a:pt x="254127" y="262121"/>
                  </a:lnTo>
                  <a:lnTo>
                    <a:pt x="254842" y="262827"/>
                  </a:lnTo>
                  <a:cubicBezTo>
                    <a:pt x="255208" y="262455"/>
                    <a:pt x="255182" y="261964"/>
                    <a:pt x="255178" y="261857"/>
                  </a:cubicBezTo>
                  <a:cubicBezTo>
                    <a:pt x="255148" y="261058"/>
                    <a:pt x="254537" y="259489"/>
                    <a:pt x="253821" y="258059"/>
                  </a:cubicBezTo>
                  <a:lnTo>
                    <a:pt x="253797" y="258015"/>
                  </a:lnTo>
                  <a:cubicBezTo>
                    <a:pt x="252885" y="256392"/>
                    <a:pt x="251380" y="251912"/>
                    <a:pt x="250395" y="248087"/>
                  </a:cubicBezTo>
                  <a:cubicBezTo>
                    <a:pt x="249408" y="244136"/>
                    <a:pt x="247876" y="238865"/>
                    <a:pt x="246863" y="236271"/>
                  </a:cubicBezTo>
                  <a:lnTo>
                    <a:pt x="246863" y="236278"/>
                  </a:lnTo>
                  <a:cubicBezTo>
                    <a:pt x="245067" y="231411"/>
                    <a:pt x="245476" y="230674"/>
                    <a:pt x="246348" y="230350"/>
                  </a:cubicBezTo>
                  <a:lnTo>
                    <a:pt x="246348" y="230357"/>
                  </a:lnTo>
                  <a:cubicBezTo>
                    <a:pt x="246815" y="230182"/>
                    <a:pt x="247553" y="230080"/>
                    <a:pt x="248652" y="230080"/>
                  </a:cubicBezTo>
                  <a:cubicBezTo>
                    <a:pt x="249625" y="230080"/>
                    <a:pt x="250826" y="230155"/>
                    <a:pt x="252281" y="230293"/>
                  </a:cubicBezTo>
                  <a:lnTo>
                    <a:pt x="252279" y="230296"/>
                  </a:lnTo>
                  <a:cubicBezTo>
                    <a:pt x="256040" y="230720"/>
                    <a:pt x="259233" y="231330"/>
                    <a:pt x="259780" y="231638"/>
                  </a:cubicBezTo>
                  <a:lnTo>
                    <a:pt x="259777" y="231642"/>
                  </a:lnTo>
                  <a:lnTo>
                    <a:pt x="259780" y="231657"/>
                  </a:lnTo>
                  <a:cubicBezTo>
                    <a:pt x="259838" y="231679"/>
                    <a:pt x="259882" y="231712"/>
                    <a:pt x="259927" y="231734"/>
                  </a:cubicBezTo>
                  <a:lnTo>
                    <a:pt x="259927" y="231738"/>
                  </a:lnTo>
                  <a:cubicBezTo>
                    <a:pt x="261603" y="232700"/>
                    <a:pt x="271017" y="233502"/>
                    <a:pt x="275611" y="233502"/>
                  </a:cubicBezTo>
                  <a:cubicBezTo>
                    <a:pt x="276823" y="233502"/>
                    <a:pt x="277966" y="233456"/>
                    <a:pt x="278555" y="233246"/>
                  </a:cubicBezTo>
                  <a:lnTo>
                    <a:pt x="278555" y="233249"/>
                  </a:lnTo>
                  <a:cubicBezTo>
                    <a:pt x="278592" y="233231"/>
                    <a:pt x="279425" y="232979"/>
                    <a:pt x="279425" y="232135"/>
                  </a:cubicBezTo>
                  <a:cubicBezTo>
                    <a:pt x="279425" y="231965"/>
                    <a:pt x="279386" y="231811"/>
                    <a:pt x="279363" y="231734"/>
                  </a:cubicBezTo>
                  <a:lnTo>
                    <a:pt x="279363" y="231749"/>
                  </a:lnTo>
                  <a:cubicBezTo>
                    <a:pt x="279105" y="230857"/>
                    <a:pt x="277329" y="227905"/>
                    <a:pt x="275440" y="224918"/>
                  </a:cubicBezTo>
                  <a:lnTo>
                    <a:pt x="275429" y="224907"/>
                  </a:lnTo>
                  <a:cubicBezTo>
                    <a:pt x="273569" y="222067"/>
                    <a:pt x="272106" y="219598"/>
                    <a:pt x="271795" y="218859"/>
                  </a:cubicBezTo>
                  <a:lnTo>
                    <a:pt x="271765" y="218874"/>
                  </a:lnTo>
                  <a:cubicBezTo>
                    <a:pt x="271761" y="218702"/>
                    <a:pt x="271726" y="218573"/>
                    <a:pt x="271707" y="218506"/>
                  </a:cubicBezTo>
                  <a:lnTo>
                    <a:pt x="271707" y="218522"/>
                  </a:lnTo>
                  <a:cubicBezTo>
                    <a:pt x="271440" y="217583"/>
                    <a:pt x="269459" y="214136"/>
                    <a:pt x="267231" y="210693"/>
                  </a:cubicBezTo>
                  <a:lnTo>
                    <a:pt x="267223" y="210680"/>
                  </a:lnTo>
                  <a:cubicBezTo>
                    <a:pt x="265070" y="207353"/>
                    <a:pt x="263407" y="204411"/>
                    <a:pt x="263055" y="203513"/>
                  </a:cubicBezTo>
                  <a:lnTo>
                    <a:pt x="263027" y="203515"/>
                  </a:lnTo>
                  <a:cubicBezTo>
                    <a:pt x="263685" y="202984"/>
                    <a:pt x="266850" y="202440"/>
                    <a:pt x="279079" y="201072"/>
                  </a:cubicBezTo>
                  <a:lnTo>
                    <a:pt x="279082" y="201085"/>
                  </a:lnTo>
                  <a:cubicBezTo>
                    <a:pt x="285594" y="200311"/>
                    <a:pt x="292231" y="199095"/>
                    <a:pt x="293833" y="198356"/>
                  </a:cubicBezTo>
                  <a:lnTo>
                    <a:pt x="293860" y="198341"/>
                  </a:lnTo>
                  <a:lnTo>
                    <a:pt x="293863" y="198338"/>
                  </a:lnTo>
                  <a:lnTo>
                    <a:pt x="293863" y="198341"/>
                  </a:lnTo>
                  <a:cubicBezTo>
                    <a:pt x="294323" y="198110"/>
                    <a:pt x="294921" y="197802"/>
                    <a:pt x="295293" y="197330"/>
                  </a:cubicBezTo>
                  <a:cubicBezTo>
                    <a:pt x="295584" y="196955"/>
                    <a:pt x="295726" y="196496"/>
                    <a:pt x="295661" y="195982"/>
                  </a:cubicBezTo>
                  <a:lnTo>
                    <a:pt x="295661" y="195996"/>
                  </a:lnTo>
                  <a:cubicBezTo>
                    <a:pt x="295622" y="195696"/>
                    <a:pt x="295522" y="195417"/>
                    <a:pt x="295397" y="195165"/>
                  </a:cubicBezTo>
                  <a:cubicBezTo>
                    <a:pt x="294658" y="193690"/>
                    <a:pt x="291997" y="191223"/>
                    <a:pt x="286652" y="186311"/>
                  </a:cubicBezTo>
                  <a:lnTo>
                    <a:pt x="286652" y="186303"/>
                  </a:lnTo>
                  <a:cubicBezTo>
                    <a:pt x="282109" y="182137"/>
                    <a:pt x="278620" y="178430"/>
                    <a:pt x="277731" y="177103"/>
                  </a:cubicBezTo>
                  <a:lnTo>
                    <a:pt x="277700" y="177117"/>
                  </a:lnTo>
                  <a:cubicBezTo>
                    <a:pt x="278319" y="176664"/>
                    <a:pt x="279855" y="175905"/>
                    <a:pt x="281730" y="175329"/>
                  </a:cubicBezTo>
                  <a:lnTo>
                    <a:pt x="281727" y="175335"/>
                  </a:lnTo>
                  <a:cubicBezTo>
                    <a:pt x="284386" y="174665"/>
                    <a:pt x="287162" y="173533"/>
                    <a:pt x="288088" y="172874"/>
                  </a:cubicBezTo>
                  <a:lnTo>
                    <a:pt x="288088" y="172878"/>
                  </a:lnTo>
                  <a:cubicBezTo>
                    <a:pt x="288687" y="172446"/>
                    <a:pt x="292121" y="171064"/>
                    <a:pt x="295871" y="169959"/>
                  </a:cubicBezTo>
                  <a:lnTo>
                    <a:pt x="295871" y="169973"/>
                  </a:lnTo>
                  <a:cubicBezTo>
                    <a:pt x="299399" y="168971"/>
                    <a:pt x="301890" y="167994"/>
                    <a:pt x="302578" y="166710"/>
                  </a:cubicBezTo>
                  <a:cubicBezTo>
                    <a:pt x="302783" y="166333"/>
                    <a:pt x="302861" y="165889"/>
                    <a:pt x="302735" y="165434"/>
                  </a:cubicBezTo>
                  <a:cubicBezTo>
                    <a:pt x="302716" y="165367"/>
                    <a:pt x="302692" y="165301"/>
                    <a:pt x="302669" y="165242"/>
                  </a:cubicBezTo>
                  <a:lnTo>
                    <a:pt x="302669" y="165248"/>
                  </a:lnTo>
                  <a:cubicBezTo>
                    <a:pt x="302304" y="164263"/>
                    <a:pt x="301465" y="163353"/>
                    <a:pt x="300538" y="163118"/>
                  </a:cubicBezTo>
                  <a:lnTo>
                    <a:pt x="300538" y="163121"/>
                  </a:lnTo>
                  <a:cubicBezTo>
                    <a:pt x="300424" y="163087"/>
                    <a:pt x="300300" y="163066"/>
                    <a:pt x="300169" y="163059"/>
                  </a:cubicBezTo>
                  <a:lnTo>
                    <a:pt x="300139" y="163066"/>
                  </a:lnTo>
                  <a:cubicBezTo>
                    <a:pt x="299567" y="162950"/>
                    <a:pt x="297321" y="161667"/>
                    <a:pt x="294651" y="159957"/>
                  </a:cubicBezTo>
                  <a:lnTo>
                    <a:pt x="294648" y="159964"/>
                  </a:lnTo>
                  <a:cubicBezTo>
                    <a:pt x="291983" y="158070"/>
                    <a:pt x="287677" y="155535"/>
                    <a:pt x="285224" y="154303"/>
                  </a:cubicBezTo>
                  <a:lnTo>
                    <a:pt x="285224" y="154308"/>
                  </a:lnTo>
                  <a:cubicBezTo>
                    <a:pt x="280334" y="151808"/>
                    <a:pt x="272220" y="146076"/>
                    <a:pt x="270785" y="144420"/>
                  </a:cubicBezTo>
                  <a:lnTo>
                    <a:pt x="270754" y="144424"/>
                  </a:lnTo>
                  <a:cubicBezTo>
                    <a:pt x="271546" y="143143"/>
                    <a:pt x="275915" y="139200"/>
                    <a:pt x="279488" y="137016"/>
                  </a:cubicBezTo>
                  <a:lnTo>
                    <a:pt x="279488" y="137019"/>
                  </a:lnTo>
                  <a:cubicBezTo>
                    <a:pt x="285197" y="133552"/>
                    <a:pt x="298328" y="122247"/>
                    <a:pt x="299356" y="119882"/>
                  </a:cubicBezTo>
                  <a:lnTo>
                    <a:pt x="298460" y="119489"/>
                  </a:lnTo>
                  <a:lnTo>
                    <a:pt x="298429" y="119492"/>
                  </a:lnTo>
                  <a:cubicBezTo>
                    <a:pt x="298432" y="119489"/>
                    <a:pt x="298432" y="119485"/>
                    <a:pt x="298435" y="119477"/>
                  </a:cubicBezTo>
                  <a:lnTo>
                    <a:pt x="298435" y="119485"/>
                  </a:lnTo>
                  <a:lnTo>
                    <a:pt x="299356" y="119882"/>
                  </a:lnTo>
                  <a:cubicBezTo>
                    <a:pt x="299405" y="119768"/>
                    <a:pt x="299644" y="119236"/>
                    <a:pt x="299328" y="118707"/>
                  </a:cubicBezTo>
                  <a:cubicBezTo>
                    <a:pt x="299280" y="118624"/>
                    <a:pt x="299221" y="118549"/>
                    <a:pt x="299156" y="118486"/>
                  </a:cubicBezTo>
                  <a:lnTo>
                    <a:pt x="299156" y="118491"/>
                  </a:lnTo>
                  <a:cubicBezTo>
                    <a:pt x="299046" y="118376"/>
                    <a:pt x="298925" y="118299"/>
                    <a:pt x="298862" y="118262"/>
                  </a:cubicBezTo>
                  <a:cubicBezTo>
                    <a:pt x="297808" y="117643"/>
                    <a:pt x="292137" y="116167"/>
                    <a:pt x="285969" y="114931"/>
                  </a:cubicBezTo>
                  <a:lnTo>
                    <a:pt x="285967" y="114935"/>
                  </a:lnTo>
                  <a:cubicBezTo>
                    <a:pt x="280337" y="113690"/>
                    <a:pt x="275706" y="112511"/>
                    <a:pt x="274446" y="111957"/>
                  </a:cubicBezTo>
                  <a:lnTo>
                    <a:pt x="274416" y="111972"/>
                  </a:lnTo>
                  <a:cubicBezTo>
                    <a:pt x="274592" y="110779"/>
                    <a:pt x="276807" y="106982"/>
                    <a:pt x="280036" y="103461"/>
                  </a:cubicBezTo>
                  <a:lnTo>
                    <a:pt x="280057" y="103435"/>
                  </a:lnTo>
                  <a:cubicBezTo>
                    <a:pt x="281353" y="101924"/>
                    <a:pt x="284438" y="98401"/>
                    <a:pt x="286834" y="95678"/>
                  </a:cubicBezTo>
                  <a:lnTo>
                    <a:pt x="286837" y="95670"/>
                  </a:lnTo>
                  <a:lnTo>
                    <a:pt x="291215" y="90638"/>
                  </a:lnTo>
                  <a:cubicBezTo>
                    <a:pt x="291468" y="90348"/>
                    <a:pt x="291532" y="89941"/>
                    <a:pt x="291383" y="89585"/>
                  </a:cubicBezTo>
                  <a:cubicBezTo>
                    <a:pt x="291233" y="89232"/>
                    <a:pt x="290897" y="88994"/>
                    <a:pt x="290511" y="88972"/>
                  </a:cubicBezTo>
                  <a:lnTo>
                    <a:pt x="278810" y="88315"/>
                  </a:lnTo>
                  <a:lnTo>
                    <a:pt x="278816" y="88319"/>
                  </a:lnTo>
                  <a:cubicBezTo>
                    <a:pt x="272454" y="87881"/>
                    <a:pt x="264557" y="87547"/>
                    <a:pt x="261238" y="87553"/>
                  </a:cubicBezTo>
                  <a:cubicBezTo>
                    <a:pt x="259310" y="87553"/>
                    <a:pt x="257718" y="87469"/>
                    <a:pt x="256788" y="87361"/>
                  </a:cubicBezTo>
                  <a:lnTo>
                    <a:pt x="256757" y="87376"/>
                  </a:lnTo>
                  <a:cubicBezTo>
                    <a:pt x="257419" y="85765"/>
                    <a:pt x="258961" y="82282"/>
                    <a:pt x="260831" y="78375"/>
                  </a:cubicBezTo>
                  <a:lnTo>
                    <a:pt x="260834" y="78370"/>
                  </a:lnTo>
                  <a:cubicBezTo>
                    <a:pt x="263355" y="72996"/>
                    <a:pt x="266495" y="66285"/>
                    <a:pt x="267835" y="63274"/>
                  </a:cubicBezTo>
                  <a:lnTo>
                    <a:pt x="267835" y="63278"/>
                  </a:lnTo>
                  <a:cubicBezTo>
                    <a:pt x="269079" y="60695"/>
                    <a:pt x="269849" y="58225"/>
                    <a:pt x="269636" y="57057"/>
                  </a:cubicBezTo>
                  <a:cubicBezTo>
                    <a:pt x="269591" y="56814"/>
                    <a:pt x="269451" y="56309"/>
                    <a:pt x="268941" y="56044"/>
                  </a:cubicBezTo>
                  <a:lnTo>
                    <a:pt x="268941" y="56059"/>
                  </a:lnTo>
                  <a:cubicBezTo>
                    <a:pt x="268891" y="56019"/>
                    <a:pt x="268846" y="55999"/>
                    <a:pt x="268833" y="55993"/>
                  </a:cubicBezTo>
                  <a:lnTo>
                    <a:pt x="268762" y="55971"/>
                  </a:lnTo>
                  <a:cubicBezTo>
                    <a:pt x="268660" y="55936"/>
                    <a:pt x="268576" y="55924"/>
                    <a:pt x="268513" y="55915"/>
                  </a:cubicBezTo>
                  <a:lnTo>
                    <a:pt x="268511" y="55932"/>
                  </a:lnTo>
                  <a:cubicBezTo>
                    <a:pt x="268365" y="55893"/>
                    <a:pt x="268198" y="55888"/>
                    <a:pt x="268051" y="55888"/>
                  </a:cubicBezTo>
                  <a:cubicBezTo>
                    <a:pt x="264883" y="55888"/>
                    <a:pt x="247657" y="59073"/>
                    <a:pt x="245667" y="60302"/>
                  </a:cubicBezTo>
                  <a:lnTo>
                    <a:pt x="245662" y="60316"/>
                  </a:lnTo>
                  <a:cubicBezTo>
                    <a:pt x="245614" y="60331"/>
                    <a:pt x="245565" y="60367"/>
                    <a:pt x="245518" y="60401"/>
                  </a:cubicBezTo>
                  <a:lnTo>
                    <a:pt x="245518" y="60404"/>
                  </a:lnTo>
                  <a:cubicBezTo>
                    <a:pt x="244433" y="61113"/>
                    <a:pt x="240245" y="61866"/>
                    <a:pt x="237648" y="61866"/>
                  </a:cubicBezTo>
                  <a:cubicBezTo>
                    <a:pt x="237279" y="61866"/>
                    <a:pt x="236998" y="61847"/>
                    <a:pt x="236792" y="61829"/>
                  </a:cubicBezTo>
                  <a:lnTo>
                    <a:pt x="236765" y="61843"/>
                  </a:lnTo>
                  <a:cubicBezTo>
                    <a:pt x="236998" y="57780"/>
                    <a:pt x="239280" y="44088"/>
                    <a:pt x="239948" y="42441"/>
                  </a:cubicBezTo>
                  <a:lnTo>
                    <a:pt x="239948" y="42453"/>
                  </a:lnTo>
                  <a:cubicBezTo>
                    <a:pt x="241075" y="39772"/>
                    <a:pt x="242365" y="31213"/>
                    <a:pt x="241811" y="29400"/>
                  </a:cubicBezTo>
                  <a:cubicBezTo>
                    <a:pt x="241769" y="29261"/>
                    <a:pt x="241610" y="28768"/>
                    <a:pt x="241106" y="28555"/>
                  </a:cubicBezTo>
                  <a:lnTo>
                    <a:pt x="241096" y="28545"/>
                  </a:lnTo>
                  <a:cubicBezTo>
                    <a:pt x="241033" y="28520"/>
                    <a:pt x="240965" y="28494"/>
                    <a:pt x="240880" y="28480"/>
                  </a:cubicBezTo>
                  <a:lnTo>
                    <a:pt x="240877" y="28482"/>
                  </a:lnTo>
                  <a:lnTo>
                    <a:pt x="240583" y="28458"/>
                  </a:lnTo>
                  <a:cubicBezTo>
                    <a:pt x="240516" y="28461"/>
                    <a:pt x="240436" y="28471"/>
                    <a:pt x="240378" y="28482"/>
                  </a:cubicBezTo>
                  <a:lnTo>
                    <a:pt x="240373" y="28497"/>
                  </a:lnTo>
                  <a:cubicBezTo>
                    <a:pt x="238336" y="28881"/>
                    <a:pt x="221767" y="37423"/>
                    <a:pt x="218740" y="39583"/>
                  </a:cubicBezTo>
                  <a:lnTo>
                    <a:pt x="218730" y="39592"/>
                  </a:lnTo>
                  <a:cubicBezTo>
                    <a:pt x="217754" y="40308"/>
                    <a:pt x="216909" y="40722"/>
                    <a:pt x="216404" y="40880"/>
                  </a:cubicBezTo>
                  <a:cubicBezTo>
                    <a:pt x="216183" y="39195"/>
                    <a:pt x="215952" y="34178"/>
                    <a:pt x="215952" y="28260"/>
                  </a:cubicBezTo>
                  <a:cubicBezTo>
                    <a:pt x="215952" y="21308"/>
                    <a:pt x="215608" y="15723"/>
                    <a:pt x="214871" y="14376"/>
                  </a:cubicBezTo>
                  <a:lnTo>
                    <a:pt x="214871" y="14379"/>
                  </a:lnTo>
                  <a:cubicBezTo>
                    <a:pt x="214797" y="14235"/>
                    <a:pt x="214655" y="14013"/>
                    <a:pt x="214409" y="13848"/>
                  </a:cubicBezTo>
                  <a:lnTo>
                    <a:pt x="214407" y="13866"/>
                  </a:lnTo>
                  <a:cubicBezTo>
                    <a:pt x="214167" y="13689"/>
                    <a:pt x="213903" y="13616"/>
                    <a:pt x="213667" y="13590"/>
                  </a:cubicBezTo>
                  <a:lnTo>
                    <a:pt x="213664" y="13605"/>
                  </a:lnTo>
                  <a:cubicBezTo>
                    <a:pt x="213595" y="13587"/>
                    <a:pt x="213495" y="13576"/>
                    <a:pt x="213427" y="13576"/>
                  </a:cubicBezTo>
                  <a:cubicBezTo>
                    <a:pt x="212142" y="13576"/>
                    <a:pt x="210161" y="14701"/>
                    <a:pt x="208527" y="15972"/>
                  </a:cubicBezTo>
                  <a:lnTo>
                    <a:pt x="208511" y="15990"/>
                  </a:lnTo>
                  <a:cubicBezTo>
                    <a:pt x="203125" y="20382"/>
                    <a:pt x="187832" y="33161"/>
                    <a:pt x="184968" y="35584"/>
                  </a:cubicBezTo>
                  <a:lnTo>
                    <a:pt x="184925" y="35623"/>
                  </a:lnTo>
                  <a:cubicBezTo>
                    <a:pt x="183950" y="36554"/>
                    <a:pt x="183523" y="36898"/>
                    <a:pt x="183315" y="37005"/>
                  </a:cubicBezTo>
                  <a:cubicBezTo>
                    <a:pt x="183205" y="36903"/>
                    <a:pt x="183003" y="36664"/>
                    <a:pt x="182613" y="36110"/>
                  </a:cubicBezTo>
                  <a:cubicBezTo>
                    <a:pt x="181953" y="35166"/>
                    <a:pt x="180130" y="30721"/>
                    <a:pt x="178702" y="25998"/>
                  </a:cubicBezTo>
                  <a:lnTo>
                    <a:pt x="178698" y="25988"/>
                  </a:lnTo>
                  <a:cubicBezTo>
                    <a:pt x="177340" y="21591"/>
                    <a:pt x="175802" y="17230"/>
                    <a:pt x="175218" y="16361"/>
                  </a:cubicBezTo>
                  <a:lnTo>
                    <a:pt x="175215" y="16375"/>
                  </a:lnTo>
                  <a:cubicBezTo>
                    <a:pt x="175206" y="16346"/>
                    <a:pt x="175195" y="16332"/>
                    <a:pt x="175186" y="16321"/>
                  </a:cubicBezTo>
                  <a:lnTo>
                    <a:pt x="175183" y="16324"/>
                  </a:lnTo>
                  <a:cubicBezTo>
                    <a:pt x="174838" y="15804"/>
                    <a:pt x="173578" y="12589"/>
                    <a:pt x="172354" y="8924"/>
                  </a:cubicBezTo>
                  <a:lnTo>
                    <a:pt x="172354" y="8930"/>
                  </a:lnTo>
                  <a:cubicBezTo>
                    <a:pt x="171412" y="5808"/>
                    <a:pt x="170017" y="2726"/>
                    <a:pt x="168854" y="1930"/>
                  </a:cubicBezTo>
                  <a:lnTo>
                    <a:pt x="168853" y="1945"/>
                  </a:lnTo>
                  <a:cubicBezTo>
                    <a:pt x="168663" y="1798"/>
                    <a:pt x="168369" y="1639"/>
                    <a:pt x="168000" y="1639"/>
                  </a:cubicBezTo>
                  <a:cubicBezTo>
                    <a:pt x="167783" y="1639"/>
                    <a:pt x="167570" y="1696"/>
                    <a:pt x="167410" y="1759"/>
                  </a:cubicBezTo>
                  <a:lnTo>
                    <a:pt x="167407" y="1772"/>
                  </a:lnTo>
                  <a:cubicBezTo>
                    <a:pt x="166175" y="2227"/>
                    <a:pt x="164555" y="4423"/>
                    <a:pt x="163397" y="6542"/>
                  </a:cubicBezTo>
                  <a:lnTo>
                    <a:pt x="163395" y="6551"/>
                  </a:lnTo>
                  <a:cubicBezTo>
                    <a:pt x="162088" y="8945"/>
                    <a:pt x="160880" y="10941"/>
                    <a:pt x="160600" y="11256"/>
                  </a:cubicBezTo>
                  <a:lnTo>
                    <a:pt x="160600" y="11271"/>
                  </a:lnTo>
                  <a:cubicBezTo>
                    <a:pt x="160574" y="11282"/>
                    <a:pt x="160545" y="11309"/>
                    <a:pt x="160535" y="11321"/>
                  </a:cubicBezTo>
                  <a:lnTo>
                    <a:pt x="160535" y="11326"/>
                  </a:lnTo>
                  <a:cubicBezTo>
                    <a:pt x="160051" y="11879"/>
                    <a:pt x="158074" y="14969"/>
                    <a:pt x="156091" y="18211"/>
                  </a:cubicBezTo>
                  <a:lnTo>
                    <a:pt x="156080" y="18223"/>
                  </a:lnTo>
                  <a:cubicBezTo>
                    <a:pt x="153881" y="21935"/>
                    <a:pt x="153141" y="22973"/>
                    <a:pt x="152761" y="23138"/>
                  </a:cubicBezTo>
                  <a:cubicBezTo>
                    <a:pt x="152668" y="23106"/>
                    <a:pt x="152449" y="22967"/>
                    <a:pt x="151946" y="22491"/>
                  </a:cubicBezTo>
                  <a:lnTo>
                    <a:pt x="151929" y="22478"/>
                  </a:lnTo>
                  <a:cubicBezTo>
                    <a:pt x="150949" y="21591"/>
                    <a:pt x="150340" y="20486"/>
                    <a:pt x="150294" y="20160"/>
                  </a:cubicBezTo>
                  <a:lnTo>
                    <a:pt x="150292" y="20163"/>
                  </a:lnTo>
                  <a:cubicBezTo>
                    <a:pt x="150292" y="18827"/>
                    <a:pt x="149108" y="17685"/>
                    <a:pt x="148095" y="17178"/>
                  </a:cubicBezTo>
                  <a:lnTo>
                    <a:pt x="147998" y="17138"/>
                  </a:lnTo>
                  <a:cubicBezTo>
                    <a:pt x="147389" y="16912"/>
                    <a:pt x="147011" y="16335"/>
                    <a:pt x="147011" y="16002"/>
                  </a:cubicBezTo>
                  <a:cubicBezTo>
                    <a:pt x="147011" y="15913"/>
                    <a:pt x="147002" y="15828"/>
                    <a:pt x="146991" y="15767"/>
                  </a:cubicBezTo>
                  <a:cubicBezTo>
                    <a:pt x="146824" y="14562"/>
                    <a:pt x="144950" y="11307"/>
                    <a:pt x="142996" y="8528"/>
                  </a:cubicBezTo>
                  <a:cubicBezTo>
                    <a:pt x="141052" y="5766"/>
                    <a:pt x="139570" y="3146"/>
                    <a:pt x="139361" y="2433"/>
                  </a:cubicBezTo>
                  <a:lnTo>
                    <a:pt x="139348" y="2437"/>
                  </a:lnTo>
                  <a:cubicBezTo>
                    <a:pt x="139348" y="1680"/>
                    <a:pt x="139061" y="858"/>
                    <a:pt x="138388" y="374"/>
                  </a:cubicBezTo>
                  <a:lnTo>
                    <a:pt x="138388" y="377"/>
                  </a:lnTo>
                  <a:cubicBezTo>
                    <a:pt x="138068" y="139"/>
                    <a:pt x="137679" y="0"/>
                    <a:pt x="137250" y="0"/>
                  </a:cubicBezTo>
                  <a:close/>
                </a:path>
              </a:pathLst>
            </a:custGeom>
            <a:solidFill>
              <a:srgbClr val="F4433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789F9D4-94A4-E334-B58E-C5C029D76351}"/>
                </a:ext>
              </a:extLst>
            </p:cNvPr>
            <p:cNvSpPr/>
            <p:nvPr/>
          </p:nvSpPr>
          <p:spPr>
            <a:xfrm>
              <a:off x="6868691" y="7975868"/>
              <a:ext cx="174033" cy="175949"/>
            </a:xfrm>
            <a:custGeom>
              <a:avLst/>
              <a:gdLst>
                <a:gd name="connsiteX0" fmla="*/ 88222 w 174033"/>
                <a:gd name="connsiteY0" fmla="*/ 0 h 175949"/>
                <a:gd name="connsiteX1" fmla="*/ 61148 w 174033"/>
                <a:gd name="connsiteY1" fmla="*/ 3890 h 175949"/>
                <a:gd name="connsiteX2" fmla="*/ 61148 w 174033"/>
                <a:gd name="connsiteY2" fmla="*/ 3893 h 175949"/>
                <a:gd name="connsiteX3" fmla="*/ 57137 w 174033"/>
                <a:gd name="connsiteY3" fmla="*/ 5409 h 175949"/>
                <a:gd name="connsiteX4" fmla="*/ 57098 w 174033"/>
                <a:gd name="connsiteY4" fmla="*/ 5416 h 175949"/>
                <a:gd name="connsiteX5" fmla="*/ 46262 w 174033"/>
                <a:gd name="connsiteY5" fmla="*/ 10069 h 175949"/>
                <a:gd name="connsiteX6" fmla="*/ 41584 w 174033"/>
                <a:gd name="connsiteY6" fmla="*/ 12631 h 175949"/>
                <a:gd name="connsiteX7" fmla="*/ 12683 w 174033"/>
                <a:gd name="connsiteY7" fmla="*/ 41535 h 175949"/>
                <a:gd name="connsiteX8" fmla="*/ 10120 w 174033"/>
                <a:gd name="connsiteY8" fmla="*/ 46220 h 175949"/>
                <a:gd name="connsiteX9" fmla="*/ 10118 w 174033"/>
                <a:gd name="connsiteY9" fmla="*/ 46234 h 175949"/>
                <a:gd name="connsiteX10" fmla="*/ 10003 w 174033"/>
                <a:gd name="connsiteY10" fmla="*/ 46353 h 175949"/>
                <a:gd name="connsiteX11" fmla="*/ 10003 w 174033"/>
                <a:gd name="connsiteY11" fmla="*/ 46357 h 175949"/>
                <a:gd name="connsiteX12" fmla="*/ 6753 w 174033"/>
                <a:gd name="connsiteY12" fmla="*/ 53077 h 175949"/>
                <a:gd name="connsiteX13" fmla="*/ 6753 w 174033"/>
                <a:gd name="connsiteY13" fmla="*/ 53093 h 175949"/>
                <a:gd name="connsiteX14" fmla="*/ 5851 w 174033"/>
                <a:gd name="connsiteY14" fmla="*/ 55151 h 175949"/>
                <a:gd name="connsiteX15" fmla="*/ 4986 w 174033"/>
                <a:gd name="connsiteY15" fmla="*/ 57140 h 175949"/>
                <a:gd name="connsiteX16" fmla="*/ 4984 w 174033"/>
                <a:gd name="connsiteY16" fmla="*/ 57143 h 175949"/>
                <a:gd name="connsiteX17" fmla="*/ 3227 w 174033"/>
                <a:gd name="connsiteY17" fmla="*/ 61340 h 175949"/>
                <a:gd name="connsiteX18" fmla="*/ 3223 w 174033"/>
                <a:gd name="connsiteY18" fmla="*/ 61342 h 175949"/>
                <a:gd name="connsiteX19" fmla="*/ 1221 w 174033"/>
                <a:gd name="connsiteY19" fmla="*/ 106225 h 175949"/>
                <a:gd name="connsiteX20" fmla="*/ 10437 w 174033"/>
                <a:gd name="connsiteY20" fmla="*/ 129528 h 175949"/>
                <a:gd name="connsiteX21" fmla="*/ 10437 w 174033"/>
                <a:gd name="connsiteY21" fmla="*/ 129542 h 175949"/>
                <a:gd name="connsiteX22" fmla="*/ 14314 w 174033"/>
                <a:gd name="connsiteY22" fmla="*/ 136525 h 175949"/>
                <a:gd name="connsiteX23" fmla="*/ 14322 w 174033"/>
                <a:gd name="connsiteY23" fmla="*/ 136541 h 175949"/>
                <a:gd name="connsiteX24" fmla="*/ 42884 w 174033"/>
                <a:gd name="connsiteY24" fmla="*/ 163475 h 175949"/>
                <a:gd name="connsiteX25" fmla="*/ 42884 w 174033"/>
                <a:gd name="connsiteY25" fmla="*/ 163490 h 175949"/>
                <a:gd name="connsiteX26" fmla="*/ 51665 w 174033"/>
                <a:gd name="connsiteY26" fmla="*/ 167198 h 175949"/>
                <a:gd name="connsiteX27" fmla="*/ 51675 w 174033"/>
                <a:gd name="connsiteY27" fmla="*/ 167212 h 175949"/>
                <a:gd name="connsiteX28" fmla="*/ 51776 w 174033"/>
                <a:gd name="connsiteY28" fmla="*/ 167198 h 175949"/>
                <a:gd name="connsiteX29" fmla="*/ 52792 w 174033"/>
                <a:gd name="connsiteY29" fmla="*/ 167603 h 175949"/>
                <a:gd name="connsiteX30" fmla="*/ 52792 w 174033"/>
                <a:gd name="connsiteY30" fmla="*/ 167618 h 175949"/>
                <a:gd name="connsiteX31" fmla="*/ 53204 w 174033"/>
                <a:gd name="connsiteY31" fmla="*/ 168209 h 175949"/>
                <a:gd name="connsiteX32" fmla="*/ 53205 w 174033"/>
                <a:gd name="connsiteY32" fmla="*/ 168213 h 175949"/>
                <a:gd name="connsiteX33" fmla="*/ 74975 w 174033"/>
                <a:gd name="connsiteY33" fmla="*/ 173765 h 175949"/>
                <a:gd name="connsiteX34" fmla="*/ 78403 w 174033"/>
                <a:gd name="connsiteY34" fmla="*/ 174390 h 175949"/>
                <a:gd name="connsiteX35" fmla="*/ 78391 w 174033"/>
                <a:gd name="connsiteY35" fmla="*/ 174404 h 175949"/>
                <a:gd name="connsiteX36" fmla="*/ 78877 w 174033"/>
                <a:gd name="connsiteY36" fmla="*/ 174853 h 175949"/>
                <a:gd name="connsiteX37" fmla="*/ 86904 w 174033"/>
                <a:gd name="connsiteY37" fmla="*/ 175949 h 175949"/>
                <a:gd name="connsiteX38" fmla="*/ 94930 w 174033"/>
                <a:gd name="connsiteY38" fmla="*/ 174853 h 175949"/>
                <a:gd name="connsiteX39" fmla="*/ 95402 w 174033"/>
                <a:gd name="connsiteY39" fmla="*/ 174411 h 175949"/>
                <a:gd name="connsiteX40" fmla="*/ 95387 w 174033"/>
                <a:gd name="connsiteY40" fmla="*/ 174414 h 175949"/>
                <a:gd name="connsiteX41" fmla="*/ 99379 w 174033"/>
                <a:gd name="connsiteY41" fmla="*/ 173765 h 175949"/>
                <a:gd name="connsiteX42" fmla="*/ 126762 w 174033"/>
                <a:gd name="connsiteY42" fmla="*/ 165879 h 175949"/>
                <a:gd name="connsiteX43" fmla="*/ 126762 w 174033"/>
                <a:gd name="connsiteY43" fmla="*/ 165887 h 175949"/>
                <a:gd name="connsiteX44" fmla="*/ 166522 w 174033"/>
                <a:gd name="connsiteY44" fmla="*/ 124980 h 175949"/>
                <a:gd name="connsiteX45" fmla="*/ 166518 w 174033"/>
                <a:gd name="connsiteY45" fmla="*/ 124983 h 175949"/>
                <a:gd name="connsiteX46" fmla="*/ 169142 w 174033"/>
                <a:gd name="connsiteY46" fmla="*/ 119298 h 175949"/>
                <a:gd name="connsiteX47" fmla="*/ 169142 w 174033"/>
                <a:gd name="connsiteY47" fmla="*/ 119302 h 175949"/>
                <a:gd name="connsiteX48" fmla="*/ 169217 w 174033"/>
                <a:gd name="connsiteY48" fmla="*/ 119217 h 175949"/>
                <a:gd name="connsiteX49" fmla="*/ 174034 w 174033"/>
                <a:gd name="connsiteY49" fmla="*/ 88504 h 175949"/>
                <a:gd name="connsiteX50" fmla="*/ 174034 w 174033"/>
                <a:gd name="connsiteY50" fmla="*/ 88493 h 175949"/>
                <a:gd name="connsiteX51" fmla="*/ 168692 w 174033"/>
                <a:gd name="connsiteY51" fmla="*/ 55468 h 175949"/>
                <a:gd name="connsiteX52" fmla="*/ 168692 w 174033"/>
                <a:gd name="connsiteY52" fmla="*/ 55471 h 175949"/>
                <a:gd name="connsiteX53" fmla="*/ 166160 w 174033"/>
                <a:gd name="connsiteY53" fmla="*/ 49207 h 175949"/>
                <a:gd name="connsiteX54" fmla="*/ 166154 w 174033"/>
                <a:gd name="connsiteY54" fmla="*/ 49211 h 175949"/>
                <a:gd name="connsiteX55" fmla="*/ 166106 w 174033"/>
                <a:gd name="connsiteY55" fmla="*/ 48844 h 175949"/>
                <a:gd name="connsiteX56" fmla="*/ 166106 w 174033"/>
                <a:gd name="connsiteY56" fmla="*/ 48859 h 175949"/>
                <a:gd name="connsiteX57" fmla="*/ 162156 w 174033"/>
                <a:gd name="connsiteY57" fmla="*/ 42083 h 175949"/>
                <a:gd name="connsiteX58" fmla="*/ 162154 w 174033"/>
                <a:gd name="connsiteY58" fmla="*/ 42098 h 175949"/>
                <a:gd name="connsiteX59" fmla="*/ 162146 w 174033"/>
                <a:gd name="connsiteY59" fmla="*/ 42069 h 175949"/>
                <a:gd name="connsiteX60" fmla="*/ 162141 w 174033"/>
                <a:gd name="connsiteY60" fmla="*/ 42062 h 175949"/>
                <a:gd name="connsiteX61" fmla="*/ 158515 w 174033"/>
                <a:gd name="connsiteY61" fmla="*/ 36402 h 175949"/>
                <a:gd name="connsiteX62" fmla="*/ 158487 w 174033"/>
                <a:gd name="connsiteY62" fmla="*/ 36416 h 175949"/>
                <a:gd name="connsiteX63" fmla="*/ 158281 w 174033"/>
                <a:gd name="connsiteY63" fmla="*/ 35868 h 175949"/>
                <a:gd name="connsiteX64" fmla="*/ 158281 w 174033"/>
                <a:gd name="connsiteY64" fmla="*/ 35881 h 175949"/>
                <a:gd name="connsiteX65" fmla="*/ 149990 w 174033"/>
                <a:gd name="connsiteY65" fmla="*/ 27155 h 175949"/>
                <a:gd name="connsiteX66" fmla="*/ 149987 w 174033"/>
                <a:gd name="connsiteY66" fmla="*/ 27149 h 175949"/>
                <a:gd name="connsiteX67" fmla="*/ 119192 w 174033"/>
                <a:gd name="connsiteY67" fmla="*/ 6126 h 175949"/>
                <a:gd name="connsiteX68" fmla="*/ 111536 w 174033"/>
                <a:gd name="connsiteY68" fmla="*/ 3174 h 175949"/>
                <a:gd name="connsiteX69" fmla="*/ 110978 w 174033"/>
                <a:gd name="connsiteY69" fmla="*/ 4011 h 175949"/>
                <a:gd name="connsiteX70" fmla="*/ 111489 w 174033"/>
                <a:gd name="connsiteY70" fmla="*/ 3145 h 175949"/>
                <a:gd name="connsiteX71" fmla="*/ 111402 w 174033"/>
                <a:gd name="connsiteY71" fmla="*/ 3097 h 175949"/>
                <a:gd name="connsiteX72" fmla="*/ 111402 w 174033"/>
                <a:gd name="connsiteY72" fmla="*/ 3111 h 175949"/>
                <a:gd name="connsiteX73" fmla="*/ 103613 w 174033"/>
                <a:gd name="connsiteY73" fmla="*/ 1162 h 175949"/>
                <a:gd name="connsiteX74" fmla="*/ 103606 w 174033"/>
                <a:gd name="connsiteY74" fmla="*/ 1159 h 175949"/>
                <a:gd name="connsiteX75" fmla="*/ 88222 w 174033"/>
                <a:gd name="connsiteY75" fmla="*/ 0 h 17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4033" h="175949">
                  <a:moveTo>
                    <a:pt x="88222" y="0"/>
                  </a:moveTo>
                  <a:cubicBezTo>
                    <a:pt x="77446" y="0"/>
                    <a:pt x="65884" y="1368"/>
                    <a:pt x="61148" y="3890"/>
                  </a:cubicBezTo>
                  <a:lnTo>
                    <a:pt x="61148" y="3893"/>
                  </a:lnTo>
                  <a:cubicBezTo>
                    <a:pt x="59353" y="4785"/>
                    <a:pt x="57620" y="5409"/>
                    <a:pt x="57137" y="5409"/>
                  </a:cubicBezTo>
                  <a:lnTo>
                    <a:pt x="57098" y="5416"/>
                  </a:lnTo>
                  <a:cubicBezTo>
                    <a:pt x="55361" y="5445"/>
                    <a:pt x="47442" y="8910"/>
                    <a:pt x="46262" y="10069"/>
                  </a:cubicBezTo>
                  <a:cubicBezTo>
                    <a:pt x="45932" y="10345"/>
                    <a:pt x="43955" y="11446"/>
                    <a:pt x="41584" y="12631"/>
                  </a:cubicBezTo>
                  <a:cubicBezTo>
                    <a:pt x="35700" y="15575"/>
                    <a:pt x="15624" y="35653"/>
                    <a:pt x="12683" y="41535"/>
                  </a:cubicBezTo>
                  <a:cubicBezTo>
                    <a:pt x="11491" y="43924"/>
                    <a:pt x="10393" y="45898"/>
                    <a:pt x="10120" y="46220"/>
                  </a:cubicBezTo>
                  <a:lnTo>
                    <a:pt x="10118" y="46234"/>
                  </a:lnTo>
                  <a:cubicBezTo>
                    <a:pt x="10069" y="46269"/>
                    <a:pt x="10028" y="46321"/>
                    <a:pt x="10003" y="46353"/>
                  </a:cubicBezTo>
                  <a:lnTo>
                    <a:pt x="10003" y="46357"/>
                  </a:lnTo>
                  <a:cubicBezTo>
                    <a:pt x="9503" y="47009"/>
                    <a:pt x="8088" y="49993"/>
                    <a:pt x="6753" y="53077"/>
                  </a:cubicBezTo>
                  <a:lnTo>
                    <a:pt x="6753" y="53093"/>
                  </a:lnTo>
                  <a:cubicBezTo>
                    <a:pt x="6572" y="53491"/>
                    <a:pt x="6035" y="54721"/>
                    <a:pt x="5851" y="55151"/>
                  </a:cubicBezTo>
                  <a:cubicBezTo>
                    <a:pt x="5260" y="56505"/>
                    <a:pt x="5555" y="55821"/>
                    <a:pt x="4986" y="57140"/>
                  </a:cubicBezTo>
                  <a:lnTo>
                    <a:pt x="4984" y="57143"/>
                  </a:lnTo>
                  <a:cubicBezTo>
                    <a:pt x="4187" y="58985"/>
                    <a:pt x="3499" y="60589"/>
                    <a:pt x="3227" y="61340"/>
                  </a:cubicBezTo>
                  <a:lnTo>
                    <a:pt x="3223" y="61342"/>
                  </a:lnTo>
                  <a:cubicBezTo>
                    <a:pt x="66" y="68688"/>
                    <a:pt x="-1101" y="95940"/>
                    <a:pt x="1221" y="106225"/>
                  </a:cubicBezTo>
                  <a:cubicBezTo>
                    <a:pt x="2666" y="112892"/>
                    <a:pt x="7300" y="124598"/>
                    <a:pt x="10437" y="129528"/>
                  </a:cubicBezTo>
                  <a:lnTo>
                    <a:pt x="10437" y="129542"/>
                  </a:lnTo>
                  <a:cubicBezTo>
                    <a:pt x="11732" y="131575"/>
                    <a:pt x="13461" y="134708"/>
                    <a:pt x="14314" y="136525"/>
                  </a:cubicBezTo>
                  <a:lnTo>
                    <a:pt x="14322" y="136541"/>
                  </a:lnTo>
                  <a:cubicBezTo>
                    <a:pt x="17287" y="142584"/>
                    <a:pt x="35420" y="159574"/>
                    <a:pt x="42884" y="163475"/>
                  </a:cubicBezTo>
                  <a:lnTo>
                    <a:pt x="42884" y="163490"/>
                  </a:lnTo>
                  <a:cubicBezTo>
                    <a:pt x="46452" y="165361"/>
                    <a:pt x="50435" y="167119"/>
                    <a:pt x="51665" y="167198"/>
                  </a:cubicBezTo>
                  <a:lnTo>
                    <a:pt x="51675" y="167212"/>
                  </a:lnTo>
                  <a:cubicBezTo>
                    <a:pt x="51699" y="167198"/>
                    <a:pt x="51751" y="167198"/>
                    <a:pt x="51776" y="167198"/>
                  </a:cubicBezTo>
                  <a:cubicBezTo>
                    <a:pt x="52455" y="167198"/>
                    <a:pt x="52770" y="167542"/>
                    <a:pt x="52792" y="167603"/>
                  </a:cubicBezTo>
                  <a:lnTo>
                    <a:pt x="52792" y="167618"/>
                  </a:lnTo>
                  <a:cubicBezTo>
                    <a:pt x="52889" y="167902"/>
                    <a:pt x="53087" y="168102"/>
                    <a:pt x="53204" y="168209"/>
                  </a:cubicBezTo>
                  <a:lnTo>
                    <a:pt x="53205" y="168213"/>
                  </a:lnTo>
                  <a:cubicBezTo>
                    <a:pt x="55120" y="169951"/>
                    <a:pt x="70308" y="173765"/>
                    <a:pt x="74975" y="173765"/>
                  </a:cubicBezTo>
                  <a:cubicBezTo>
                    <a:pt x="76777" y="173765"/>
                    <a:pt x="78145" y="174151"/>
                    <a:pt x="78403" y="174390"/>
                  </a:cubicBezTo>
                  <a:lnTo>
                    <a:pt x="78391" y="174404"/>
                  </a:lnTo>
                  <a:cubicBezTo>
                    <a:pt x="78542" y="174628"/>
                    <a:pt x="78743" y="174772"/>
                    <a:pt x="78877" y="174853"/>
                  </a:cubicBezTo>
                  <a:cubicBezTo>
                    <a:pt x="79965" y="175526"/>
                    <a:pt x="83486" y="175949"/>
                    <a:pt x="86904" y="175949"/>
                  </a:cubicBezTo>
                  <a:cubicBezTo>
                    <a:pt x="90320" y="175949"/>
                    <a:pt x="93844" y="175526"/>
                    <a:pt x="94930" y="174853"/>
                  </a:cubicBezTo>
                  <a:cubicBezTo>
                    <a:pt x="95059" y="174774"/>
                    <a:pt x="95250" y="174639"/>
                    <a:pt x="95402" y="174411"/>
                  </a:cubicBezTo>
                  <a:lnTo>
                    <a:pt x="95387" y="174414"/>
                  </a:lnTo>
                  <a:cubicBezTo>
                    <a:pt x="95688" y="174151"/>
                    <a:pt x="97265" y="173765"/>
                    <a:pt x="99379" y="173765"/>
                  </a:cubicBezTo>
                  <a:cubicBezTo>
                    <a:pt x="105716" y="173765"/>
                    <a:pt x="119223" y="169872"/>
                    <a:pt x="126762" y="165879"/>
                  </a:cubicBezTo>
                  <a:lnTo>
                    <a:pt x="126762" y="165887"/>
                  </a:lnTo>
                  <a:cubicBezTo>
                    <a:pt x="143451" y="157261"/>
                    <a:pt x="160832" y="139367"/>
                    <a:pt x="166522" y="124980"/>
                  </a:cubicBezTo>
                  <a:lnTo>
                    <a:pt x="166518" y="124983"/>
                  </a:lnTo>
                  <a:cubicBezTo>
                    <a:pt x="167647" y="122165"/>
                    <a:pt x="168751" y="119721"/>
                    <a:pt x="169142" y="119298"/>
                  </a:cubicBezTo>
                  <a:lnTo>
                    <a:pt x="169142" y="119302"/>
                  </a:lnTo>
                  <a:lnTo>
                    <a:pt x="169217" y="119217"/>
                  </a:lnTo>
                  <a:cubicBezTo>
                    <a:pt x="171667" y="116151"/>
                    <a:pt x="173926" y="100204"/>
                    <a:pt x="174034" y="88504"/>
                  </a:cubicBezTo>
                  <a:lnTo>
                    <a:pt x="174034" y="88493"/>
                  </a:lnTo>
                  <a:cubicBezTo>
                    <a:pt x="174032" y="73774"/>
                    <a:pt x="172499" y="63763"/>
                    <a:pt x="168692" y="55468"/>
                  </a:cubicBezTo>
                  <a:lnTo>
                    <a:pt x="168692" y="55471"/>
                  </a:lnTo>
                  <a:cubicBezTo>
                    <a:pt x="167329" y="52433"/>
                    <a:pt x="166284" y="49838"/>
                    <a:pt x="166160" y="49207"/>
                  </a:cubicBezTo>
                  <a:lnTo>
                    <a:pt x="166154" y="49211"/>
                  </a:lnTo>
                  <a:cubicBezTo>
                    <a:pt x="166154" y="49060"/>
                    <a:pt x="166125" y="48929"/>
                    <a:pt x="166106" y="48844"/>
                  </a:cubicBezTo>
                  <a:lnTo>
                    <a:pt x="166106" y="48859"/>
                  </a:lnTo>
                  <a:cubicBezTo>
                    <a:pt x="165861" y="47846"/>
                    <a:pt x="164057" y="44886"/>
                    <a:pt x="162156" y="42083"/>
                  </a:cubicBezTo>
                  <a:lnTo>
                    <a:pt x="162154" y="42098"/>
                  </a:lnTo>
                  <a:lnTo>
                    <a:pt x="162146" y="42069"/>
                  </a:lnTo>
                  <a:lnTo>
                    <a:pt x="162141" y="42062"/>
                  </a:lnTo>
                  <a:cubicBezTo>
                    <a:pt x="160308" y="39364"/>
                    <a:pt x="158856" y="37092"/>
                    <a:pt x="158515" y="36402"/>
                  </a:cubicBezTo>
                  <a:lnTo>
                    <a:pt x="158487" y="36416"/>
                  </a:lnTo>
                  <a:cubicBezTo>
                    <a:pt x="158455" y="36124"/>
                    <a:pt x="158308" y="35898"/>
                    <a:pt x="158281" y="35868"/>
                  </a:cubicBezTo>
                  <a:lnTo>
                    <a:pt x="158281" y="35881"/>
                  </a:lnTo>
                  <a:cubicBezTo>
                    <a:pt x="157788" y="35137"/>
                    <a:pt x="154151" y="31314"/>
                    <a:pt x="149990" y="27155"/>
                  </a:cubicBezTo>
                  <a:lnTo>
                    <a:pt x="149987" y="27149"/>
                  </a:lnTo>
                  <a:cubicBezTo>
                    <a:pt x="139969" y="17243"/>
                    <a:pt x="128578" y="9369"/>
                    <a:pt x="119192" y="6126"/>
                  </a:cubicBezTo>
                  <a:cubicBezTo>
                    <a:pt x="115380" y="4782"/>
                    <a:pt x="112056" y="3520"/>
                    <a:pt x="111536" y="3174"/>
                  </a:cubicBezTo>
                  <a:lnTo>
                    <a:pt x="110978" y="4011"/>
                  </a:lnTo>
                  <a:lnTo>
                    <a:pt x="111489" y="3145"/>
                  </a:lnTo>
                  <a:cubicBezTo>
                    <a:pt x="111477" y="3136"/>
                    <a:pt x="111448" y="3118"/>
                    <a:pt x="111402" y="3097"/>
                  </a:cubicBezTo>
                  <a:lnTo>
                    <a:pt x="111402" y="3111"/>
                  </a:lnTo>
                  <a:cubicBezTo>
                    <a:pt x="110580" y="2667"/>
                    <a:pt x="106972" y="1790"/>
                    <a:pt x="103613" y="1162"/>
                  </a:cubicBezTo>
                  <a:lnTo>
                    <a:pt x="103606" y="1159"/>
                  </a:lnTo>
                  <a:cubicBezTo>
                    <a:pt x="99255" y="366"/>
                    <a:pt x="93796" y="0"/>
                    <a:pt x="88222" y="0"/>
                  </a:cubicBezTo>
                  <a:close/>
                </a:path>
              </a:pathLst>
            </a:custGeom>
            <a:solidFill>
              <a:srgbClr val="F4433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D7D8775-717D-CBC4-797F-9D93729A2580}"/>
                </a:ext>
              </a:extLst>
            </p:cNvPr>
            <p:cNvSpPr/>
            <p:nvPr/>
          </p:nvSpPr>
          <p:spPr>
            <a:xfrm>
              <a:off x="6804159" y="7731852"/>
              <a:ext cx="302791" cy="483937"/>
            </a:xfrm>
            <a:custGeom>
              <a:avLst/>
              <a:gdLst>
                <a:gd name="connsiteX0" fmla="*/ 276579 w 302791"/>
                <a:gd name="connsiteY0" fmla="*/ 307002 h 483937"/>
                <a:gd name="connsiteX1" fmla="*/ 277537 w 302791"/>
                <a:gd name="connsiteY1" fmla="*/ 306805 h 483937"/>
                <a:gd name="connsiteX2" fmla="*/ 277500 w 302791"/>
                <a:gd name="connsiteY2" fmla="*/ 306685 h 483937"/>
                <a:gd name="connsiteX3" fmla="*/ 277500 w 302791"/>
                <a:gd name="connsiteY3" fmla="*/ 306701 h 483937"/>
                <a:gd name="connsiteX4" fmla="*/ 276576 w 302791"/>
                <a:gd name="connsiteY4" fmla="*/ 306993 h 483937"/>
                <a:gd name="connsiteX5" fmla="*/ 276546 w 302791"/>
                <a:gd name="connsiteY5" fmla="*/ 307008 h 483937"/>
                <a:gd name="connsiteX6" fmla="*/ 276546 w 302791"/>
                <a:gd name="connsiteY6" fmla="*/ 307002 h 483937"/>
                <a:gd name="connsiteX7" fmla="*/ 149310 w 302791"/>
                <a:gd name="connsiteY7" fmla="*/ 426883 h 483937"/>
                <a:gd name="connsiteX8" fmla="*/ 182311 w 302791"/>
                <a:gd name="connsiteY8" fmla="*/ 422348 h 483937"/>
                <a:gd name="connsiteX9" fmla="*/ 182327 w 302791"/>
                <a:gd name="connsiteY9" fmla="*/ 422341 h 483937"/>
                <a:gd name="connsiteX10" fmla="*/ 184291 w 302791"/>
                <a:gd name="connsiteY10" fmla="*/ 421522 h 483937"/>
                <a:gd name="connsiteX11" fmla="*/ 188089 w 302791"/>
                <a:gd name="connsiteY11" fmla="*/ 419948 h 483937"/>
                <a:gd name="connsiteX12" fmla="*/ 188088 w 302791"/>
                <a:gd name="connsiteY12" fmla="*/ 419942 h 483937"/>
                <a:gd name="connsiteX13" fmla="*/ 191637 w 302791"/>
                <a:gd name="connsiteY13" fmla="*/ 418502 h 483937"/>
                <a:gd name="connsiteX14" fmla="*/ 191637 w 302791"/>
                <a:gd name="connsiteY14" fmla="*/ 418497 h 483937"/>
                <a:gd name="connsiteX15" fmla="*/ 211677 w 302791"/>
                <a:gd name="connsiteY15" fmla="*/ 406563 h 483937"/>
                <a:gd name="connsiteX16" fmla="*/ 211677 w 302791"/>
                <a:gd name="connsiteY16" fmla="*/ 406577 h 483937"/>
                <a:gd name="connsiteX17" fmla="*/ 242444 w 302791"/>
                <a:gd name="connsiteY17" fmla="*/ 361157 h 483937"/>
                <a:gd name="connsiteX18" fmla="*/ 242444 w 302791"/>
                <a:gd name="connsiteY18" fmla="*/ 361172 h 483937"/>
                <a:gd name="connsiteX19" fmla="*/ 245417 w 302791"/>
                <a:gd name="connsiteY19" fmla="*/ 351013 h 483937"/>
                <a:gd name="connsiteX20" fmla="*/ 245415 w 302791"/>
                <a:gd name="connsiteY20" fmla="*/ 351010 h 483937"/>
                <a:gd name="connsiteX21" fmla="*/ 246555 w 302791"/>
                <a:gd name="connsiteY21" fmla="*/ 330579 h 483937"/>
                <a:gd name="connsiteX22" fmla="*/ 246555 w 302791"/>
                <a:gd name="connsiteY22" fmla="*/ 330575 h 483937"/>
                <a:gd name="connsiteX23" fmla="*/ 243092 w 302791"/>
                <a:gd name="connsiteY23" fmla="*/ 306136 h 483937"/>
                <a:gd name="connsiteX24" fmla="*/ 243092 w 302791"/>
                <a:gd name="connsiteY24" fmla="*/ 306149 h 483937"/>
                <a:gd name="connsiteX25" fmla="*/ 210132 w 302791"/>
                <a:gd name="connsiteY25" fmla="*/ 258036 h 483937"/>
                <a:gd name="connsiteX26" fmla="*/ 210128 w 302791"/>
                <a:gd name="connsiteY26" fmla="*/ 258031 h 483937"/>
                <a:gd name="connsiteX27" fmla="*/ 201547 w 302791"/>
                <a:gd name="connsiteY27" fmla="*/ 251900 h 483937"/>
                <a:gd name="connsiteX28" fmla="*/ 201517 w 302791"/>
                <a:gd name="connsiteY28" fmla="*/ 251895 h 483937"/>
                <a:gd name="connsiteX29" fmla="*/ 201375 w 302791"/>
                <a:gd name="connsiteY29" fmla="*/ 251881 h 483937"/>
                <a:gd name="connsiteX30" fmla="*/ 201370 w 302791"/>
                <a:gd name="connsiteY30" fmla="*/ 251874 h 483937"/>
                <a:gd name="connsiteX31" fmla="*/ 195037 w 302791"/>
                <a:gd name="connsiteY31" fmla="*/ 248714 h 483937"/>
                <a:gd name="connsiteX32" fmla="*/ 195027 w 302791"/>
                <a:gd name="connsiteY32" fmla="*/ 248705 h 483937"/>
                <a:gd name="connsiteX33" fmla="*/ 183428 w 302791"/>
                <a:gd name="connsiteY33" fmla="*/ 243667 h 483937"/>
                <a:gd name="connsiteX34" fmla="*/ 183425 w 302791"/>
                <a:gd name="connsiteY34" fmla="*/ 243660 h 483937"/>
                <a:gd name="connsiteX35" fmla="*/ 174731 w 302791"/>
                <a:gd name="connsiteY35" fmla="*/ 240650 h 483937"/>
                <a:gd name="connsiteX36" fmla="*/ 174724 w 302791"/>
                <a:gd name="connsiteY36" fmla="*/ 240646 h 483937"/>
                <a:gd name="connsiteX37" fmla="*/ 152832 w 302791"/>
                <a:gd name="connsiteY37" fmla="*/ 238162 h 483937"/>
                <a:gd name="connsiteX38" fmla="*/ 141170 w 302791"/>
                <a:gd name="connsiteY38" fmla="*/ 238793 h 483937"/>
                <a:gd name="connsiteX39" fmla="*/ 141162 w 302791"/>
                <a:gd name="connsiteY39" fmla="*/ 238797 h 483937"/>
                <a:gd name="connsiteX40" fmla="*/ 141135 w 302791"/>
                <a:gd name="connsiteY40" fmla="*/ 238812 h 483937"/>
                <a:gd name="connsiteX41" fmla="*/ 129596 w 302791"/>
                <a:gd name="connsiteY41" fmla="*/ 240709 h 483937"/>
                <a:gd name="connsiteX42" fmla="*/ 129577 w 302791"/>
                <a:gd name="connsiteY42" fmla="*/ 240706 h 483937"/>
                <a:gd name="connsiteX43" fmla="*/ 123254 w 302791"/>
                <a:gd name="connsiteY43" fmla="*/ 243043 h 483937"/>
                <a:gd name="connsiteX44" fmla="*/ 123254 w 302791"/>
                <a:gd name="connsiteY44" fmla="*/ 243040 h 483937"/>
                <a:gd name="connsiteX45" fmla="*/ 102240 w 302791"/>
                <a:gd name="connsiteY45" fmla="*/ 252821 h 483937"/>
                <a:gd name="connsiteX46" fmla="*/ 102220 w 302791"/>
                <a:gd name="connsiteY46" fmla="*/ 252818 h 483937"/>
                <a:gd name="connsiteX47" fmla="*/ 102011 w 302791"/>
                <a:gd name="connsiteY47" fmla="*/ 253128 h 483937"/>
                <a:gd name="connsiteX48" fmla="*/ 102011 w 302791"/>
                <a:gd name="connsiteY48" fmla="*/ 253143 h 483937"/>
                <a:gd name="connsiteX49" fmla="*/ 97321 w 302791"/>
                <a:gd name="connsiteY49" fmla="*/ 256207 h 483937"/>
                <a:gd name="connsiteX50" fmla="*/ 97275 w 302791"/>
                <a:gd name="connsiteY50" fmla="*/ 256228 h 483937"/>
                <a:gd name="connsiteX51" fmla="*/ 73223 w 302791"/>
                <a:gd name="connsiteY51" fmla="*/ 280655 h 483937"/>
                <a:gd name="connsiteX52" fmla="*/ 73223 w 302791"/>
                <a:gd name="connsiteY52" fmla="*/ 280670 h 483937"/>
                <a:gd name="connsiteX53" fmla="*/ 69406 w 302791"/>
                <a:gd name="connsiteY53" fmla="*/ 288082 h 483937"/>
                <a:gd name="connsiteX54" fmla="*/ 69397 w 302791"/>
                <a:gd name="connsiteY54" fmla="*/ 288090 h 483937"/>
                <a:gd name="connsiteX55" fmla="*/ 58920 w 302791"/>
                <a:gd name="connsiteY55" fmla="*/ 333585 h 483937"/>
                <a:gd name="connsiteX56" fmla="*/ 63233 w 302791"/>
                <a:gd name="connsiteY56" fmla="*/ 363844 h 483937"/>
                <a:gd name="connsiteX57" fmla="*/ 63238 w 302791"/>
                <a:gd name="connsiteY57" fmla="*/ 363854 h 483937"/>
                <a:gd name="connsiteX58" fmla="*/ 70134 w 302791"/>
                <a:gd name="connsiteY58" fmla="*/ 379371 h 483937"/>
                <a:gd name="connsiteX59" fmla="*/ 70105 w 302791"/>
                <a:gd name="connsiteY59" fmla="*/ 379368 h 483937"/>
                <a:gd name="connsiteX60" fmla="*/ 70137 w 302791"/>
                <a:gd name="connsiteY60" fmla="*/ 379386 h 483937"/>
                <a:gd name="connsiteX61" fmla="*/ 70191 w 302791"/>
                <a:gd name="connsiteY61" fmla="*/ 379443 h 483937"/>
                <a:gd name="connsiteX62" fmla="*/ 72394 w 302791"/>
                <a:gd name="connsiteY62" fmla="*/ 383123 h 483937"/>
                <a:gd name="connsiteX63" fmla="*/ 72403 w 302791"/>
                <a:gd name="connsiteY63" fmla="*/ 383140 h 483937"/>
                <a:gd name="connsiteX64" fmla="*/ 102513 w 302791"/>
                <a:gd name="connsiteY64" fmla="*/ 413220 h 483937"/>
                <a:gd name="connsiteX65" fmla="*/ 102527 w 302791"/>
                <a:gd name="connsiteY65" fmla="*/ 413227 h 483937"/>
                <a:gd name="connsiteX66" fmla="*/ 106205 w 302791"/>
                <a:gd name="connsiteY66" fmla="*/ 415419 h 483937"/>
                <a:gd name="connsiteX67" fmla="*/ 106203 w 302791"/>
                <a:gd name="connsiteY67" fmla="*/ 415434 h 483937"/>
                <a:gd name="connsiteX68" fmla="*/ 106235 w 302791"/>
                <a:gd name="connsiteY68" fmla="*/ 415451 h 483937"/>
                <a:gd name="connsiteX69" fmla="*/ 106234 w 302791"/>
                <a:gd name="connsiteY69" fmla="*/ 415447 h 483937"/>
                <a:gd name="connsiteX70" fmla="*/ 121769 w 302791"/>
                <a:gd name="connsiteY70" fmla="*/ 422458 h 483937"/>
                <a:gd name="connsiteX71" fmla="*/ 121763 w 302791"/>
                <a:gd name="connsiteY71" fmla="*/ 422452 h 483937"/>
                <a:gd name="connsiteX72" fmla="*/ 133064 w 302791"/>
                <a:gd name="connsiteY72" fmla="*/ 424925 h 483937"/>
                <a:gd name="connsiteX73" fmla="*/ 140485 w 302791"/>
                <a:gd name="connsiteY73" fmla="*/ 426033 h 483937"/>
                <a:gd name="connsiteX74" fmla="*/ 140485 w 302791"/>
                <a:gd name="connsiteY74" fmla="*/ 426028 h 483937"/>
                <a:gd name="connsiteX75" fmla="*/ 143722 w 302791"/>
                <a:gd name="connsiteY75" fmla="*/ 426517 h 483937"/>
                <a:gd name="connsiteX76" fmla="*/ 143724 w 302791"/>
                <a:gd name="connsiteY76" fmla="*/ 426530 h 483937"/>
                <a:gd name="connsiteX77" fmla="*/ 144005 w 302791"/>
                <a:gd name="connsiteY77" fmla="*/ 426557 h 483937"/>
                <a:gd name="connsiteX78" fmla="*/ 144035 w 302791"/>
                <a:gd name="connsiteY78" fmla="*/ 426563 h 483937"/>
                <a:gd name="connsiteX79" fmla="*/ 149310 w 302791"/>
                <a:gd name="connsiteY79" fmla="*/ 426883 h 483937"/>
                <a:gd name="connsiteX80" fmla="*/ 137324 w 302791"/>
                <a:gd name="connsiteY80" fmla="*/ 483938 h 483937"/>
                <a:gd name="connsiteX81" fmla="*/ 136261 w 302791"/>
                <a:gd name="connsiteY81" fmla="*/ 483519 h 483937"/>
                <a:gd name="connsiteX82" fmla="*/ 136261 w 302791"/>
                <a:gd name="connsiteY82" fmla="*/ 483515 h 483937"/>
                <a:gd name="connsiteX83" fmla="*/ 135222 w 302791"/>
                <a:gd name="connsiteY83" fmla="*/ 480741 h 483937"/>
                <a:gd name="connsiteX84" fmla="*/ 134979 w 302791"/>
                <a:gd name="connsiteY84" fmla="*/ 479483 h 483937"/>
                <a:gd name="connsiteX85" fmla="*/ 134952 w 302791"/>
                <a:gd name="connsiteY85" fmla="*/ 479498 h 483937"/>
                <a:gd name="connsiteX86" fmla="*/ 134408 w 302791"/>
                <a:gd name="connsiteY86" fmla="*/ 479072 h 483937"/>
                <a:gd name="connsiteX87" fmla="*/ 130889 w 302791"/>
                <a:gd name="connsiteY87" fmla="*/ 470104 h 483937"/>
                <a:gd name="connsiteX88" fmla="*/ 130881 w 302791"/>
                <a:gd name="connsiteY88" fmla="*/ 470080 h 483937"/>
                <a:gd name="connsiteX89" fmla="*/ 127726 w 302791"/>
                <a:gd name="connsiteY89" fmla="*/ 461082 h 483937"/>
                <a:gd name="connsiteX90" fmla="*/ 127699 w 302791"/>
                <a:gd name="connsiteY90" fmla="*/ 461076 h 483937"/>
                <a:gd name="connsiteX91" fmla="*/ 127622 w 302791"/>
                <a:gd name="connsiteY91" fmla="*/ 461011 h 483937"/>
                <a:gd name="connsiteX92" fmla="*/ 127622 w 302791"/>
                <a:gd name="connsiteY92" fmla="*/ 461025 h 483937"/>
                <a:gd name="connsiteX93" fmla="*/ 125401 w 302791"/>
                <a:gd name="connsiteY93" fmla="*/ 455852 h 483937"/>
                <a:gd name="connsiteX94" fmla="*/ 125397 w 302791"/>
                <a:gd name="connsiteY94" fmla="*/ 455840 h 483937"/>
                <a:gd name="connsiteX95" fmla="*/ 123642 w 302791"/>
                <a:gd name="connsiteY95" fmla="*/ 452460 h 483937"/>
                <a:gd name="connsiteX96" fmla="*/ 119773 w 302791"/>
                <a:gd name="connsiteY96" fmla="*/ 455503 h 483937"/>
                <a:gd name="connsiteX97" fmla="*/ 119769 w 302791"/>
                <a:gd name="connsiteY97" fmla="*/ 455506 h 483937"/>
                <a:gd name="connsiteX98" fmla="*/ 99273 w 302791"/>
                <a:gd name="connsiteY98" fmla="*/ 473950 h 483937"/>
                <a:gd name="connsiteX99" fmla="*/ 99273 w 302791"/>
                <a:gd name="connsiteY99" fmla="*/ 473963 h 483937"/>
                <a:gd name="connsiteX100" fmla="*/ 98689 w 302791"/>
                <a:gd name="connsiteY100" fmla="*/ 474106 h 483937"/>
                <a:gd name="connsiteX101" fmla="*/ 97639 w 302791"/>
                <a:gd name="connsiteY101" fmla="*/ 473196 h 483937"/>
                <a:gd name="connsiteX102" fmla="*/ 97647 w 302791"/>
                <a:gd name="connsiteY102" fmla="*/ 473210 h 483937"/>
                <a:gd name="connsiteX103" fmla="*/ 96474 w 302791"/>
                <a:gd name="connsiteY103" fmla="*/ 459261 h 483937"/>
                <a:gd name="connsiteX104" fmla="*/ 96474 w 302791"/>
                <a:gd name="connsiteY104" fmla="*/ 459277 h 483937"/>
                <a:gd name="connsiteX105" fmla="*/ 94493 w 302791"/>
                <a:gd name="connsiteY105" fmla="*/ 442801 h 483937"/>
                <a:gd name="connsiteX106" fmla="*/ 94459 w 302791"/>
                <a:gd name="connsiteY106" fmla="*/ 442731 h 483937"/>
                <a:gd name="connsiteX107" fmla="*/ 93680 w 302791"/>
                <a:gd name="connsiteY107" fmla="*/ 440824 h 483937"/>
                <a:gd name="connsiteX108" fmla="*/ 86471 w 302791"/>
                <a:gd name="connsiteY108" fmla="*/ 444767 h 483937"/>
                <a:gd name="connsiteX109" fmla="*/ 86468 w 302791"/>
                <a:gd name="connsiteY109" fmla="*/ 444773 h 483937"/>
                <a:gd name="connsiteX110" fmla="*/ 86446 w 302791"/>
                <a:gd name="connsiteY110" fmla="*/ 444781 h 483937"/>
                <a:gd name="connsiteX111" fmla="*/ 65302 w 302791"/>
                <a:gd name="connsiteY111" fmla="*/ 455473 h 483937"/>
                <a:gd name="connsiteX112" fmla="*/ 65300 w 302791"/>
                <a:gd name="connsiteY112" fmla="*/ 455488 h 483937"/>
                <a:gd name="connsiteX113" fmla="*/ 65232 w 302791"/>
                <a:gd name="connsiteY113" fmla="*/ 455488 h 483937"/>
                <a:gd name="connsiteX114" fmla="*/ 65215 w 302791"/>
                <a:gd name="connsiteY114" fmla="*/ 455503 h 483937"/>
                <a:gd name="connsiteX115" fmla="*/ 64987 w 302791"/>
                <a:gd name="connsiteY115" fmla="*/ 455514 h 483937"/>
                <a:gd name="connsiteX116" fmla="*/ 64959 w 302791"/>
                <a:gd name="connsiteY116" fmla="*/ 455510 h 483937"/>
                <a:gd name="connsiteX117" fmla="*/ 64373 w 302791"/>
                <a:gd name="connsiteY117" fmla="*/ 455325 h 483937"/>
                <a:gd name="connsiteX118" fmla="*/ 63916 w 302791"/>
                <a:gd name="connsiteY118" fmla="*/ 454527 h 483937"/>
                <a:gd name="connsiteX119" fmla="*/ 63916 w 302791"/>
                <a:gd name="connsiteY119" fmla="*/ 454542 h 483937"/>
                <a:gd name="connsiteX120" fmla="*/ 65285 w 302791"/>
                <a:gd name="connsiteY120" fmla="*/ 441013 h 483937"/>
                <a:gd name="connsiteX121" fmla="*/ 65285 w 302791"/>
                <a:gd name="connsiteY121" fmla="*/ 441028 h 483937"/>
                <a:gd name="connsiteX122" fmla="*/ 66487 w 302791"/>
                <a:gd name="connsiteY122" fmla="*/ 432925 h 483937"/>
                <a:gd name="connsiteX123" fmla="*/ 67087 w 302791"/>
                <a:gd name="connsiteY123" fmla="*/ 428895 h 483937"/>
                <a:gd name="connsiteX124" fmla="*/ 67087 w 302791"/>
                <a:gd name="connsiteY124" fmla="*/ 428910 h 483937"/>
                <a:gd name="connsiteX125" fmla="*/ 67239 w 302791"/>
                <a:gd name="connsiteY125" fmla="*/ 427833 h 483937"/>
                <a:gd name="connsiteX126" fmla="*/ 58573 w 302791"/>
                <a:gd name="connsiteY126" fmla="*/ 430035 h 483937"/>
                <a:gd name="connsiteX127" fmla="*/ 58573 w 302791"/>
                <a:gd name="connsiteY127" fmla="*/ 430033 h 483937"/>
                <a:gd name="connsiteX128" fmla="*/ 58436 w 302791"/>
                <a:gd name="connsiteY128" fmla="*/ 430131 h 483937"/>
                <a:gd name="connsiteX129" fmla="*/ 58430 w 302791"/>
                <a:gd name="connsiteY129" fmla="*/ 430147 h 483937"/>
                <a:gd name="connsiteX130" fmla="*/ 41625 w 302791"/>
                <a:gd name="connsiteY130" fmla="*/ 434726 h 483937"/>
                <a:gd name="connsiteX131" fmla="*/ 41597 w 302791"/>
                <a:gd name="connsiteY131" fmla="*/ 434740 h 483937"/>
                <a:gd name="connsiteX132" fmla="*/ 41547 w 302791"/>
                <a:gd name="connsiteY132" fmla="*/ 434734 h 483937"/>
                <a:gd name="connsiteX133" fmla="*/ 41517 w 302791"/>
                <a:gd name="connsiteY133" fmla="*/ 434749 h 483937"/>
                <a:gd name="connsiteX134" fmla="*/ 41371 w 302791"/>
                <a:gd name="connsiteY134" fmla="*/ 434726 h 483937"/>
                <a:gd name="connsiteX135" fmla="*/ 40328 w 302791"/>
                <a:gd name="connsiteY135" fmla="*/ 433663 h 483937"/>
                <a:gd name="connsiteX136" fmla="*/ 40364 w 302791"/>
                <a:gd name="connsiteY136" fmla="*/ 432025 h 483937"/>
                <a:gd name="connsiteX137" fmla="*/ 42887 w 302791"/>
                <a:gd name="connsiteY137" fmla="*/ 424972 h 483937"/>
                <a:gd name="connsiteX138" fmla="*/ 42885 w 302791"/>
                <a:gd name="connsiteY138" fmla="*/ 424986 h 483937"/>
                <a:gd name="connsiteX139" fmla="*/ 46502 w 302791"/>
                <a:gd name="connsiteY139" fmla="*/ 416423 h 483937"/>
                <a:gd name="connsiteX140" fmla="*/ 49890 w 302791"/>
                <a:gd name="connsiteY140" fmla="*/ 408548 h 483937"/>
                <a:gd name="connsiteX141" fmla="*/ 49973 w 302791"/>
                <a:gd name="connsiteY141" fmla="*/ 408437 h 483937"/>
                <a:gd name="connsiteX142" fmla="*/ 49973 w 302791"/>
                <a:gd name="connsiteY142" fmla="*/ 408452 h 483937"/>
                <a:gd name="connsiteX143" fmla="*/ 54069 w 302791"/>
                <a:gd name="connsiteY143" fmla="*/ 396799 h 483937"/>
                <a:gd name="connsiteX144" fmla="*/ 54040 w 302791"/>
                <a:gd name="connsiteY144" fmla="*/ 396814 h 483937"/>
                <a:gd name="connsiteX145" fmla="*/ 45033 w 302791"/>
                <a:gd name="connsiteY145" fmla="*/ 396438 h 483937"/>
                <a:gd name="connsiteX146" fmla="*/ 24725 w 302791"/>
                <a:gd name="connsiteY146" fmla="*/ 395784 h 483937"/>
                <a:gd name="connsiteX147" fmla="*/ 24709 w 302791"/>
                <a:gd name="connsiteY147" fmla="*/ 395798 h 483937"/>
                <a:gd name="connsiteX148" fmla="*/ 14858 w 302791"/>
                <a:gd name="connsiteY148" fmla="*/ 395026 h 483937"/>
                <a:gd name="connsiteX149" fmla="*/ 14006 w 302791"/>
                <a:gd name="connsiteY149" fmla="*/ 394407 h 483937"/>
                <a:gd name="connsiteX150" fmla="*/ 14170 w 302791"/>
                <a:gd name="connsiteY150" fmla="*/ 393369 h 483937"/>
                <a:gd name="connsiteX151" fmla="*/ 22483 w 302791"/>
                <a:gd name="connsiteY151" fmla="*/ 383626 h 483937"/>
                <a:gd name="connsiteX152" fmla="*/ 22491 w 302791"/>
                <a:gd name="connsiteY152" fmla="*/ 383614 h 483937"/>
                <a:gd name="connsiteX153" fmla="*/ 30667 w 302791"/>
                <a:gd name="connsiteY153" fmla="*/ 372593 h 483937"/>
                <a:gd name="connsiteX154" fmla="*/ 30655 w 302791"/>
                <a:gd name="connsiteY154" fmla="*/ 372590 h 483937"/>
                <a:gd name="connsiteX155" fmla="*/ 24879 w 302791"/>
                <a:gd name="connsiteY155" fmla="*/ 370372 h 483937"/>
                <a:gd name="connsiteX156" fmla="*/ 24879 w 302791"/>
                <a:gd name="connsiteY156" fmla="*/ 370388 h 483937"/>
                <a:gd name="connsiteX157" fmla="*/ 5703 w 302791"/>
                <a:gd name="connsiteY157" fmla="*/ 365095 h 483937"/>
                <a:gd name="connsiteX158" fmla="*/ 5703 w 302791"/>
                <a:gd name="connsiteY158" fmla="*/ 365109 h 483937"/>
                <a:gd name="connsiteX159" fmla="*/ 5323 w 302791"/>
                <a:gd name="connsiteY159" fmla="*/ 364469 h 483937"/>
                <a:gd name="connsiteX160" fmla="*/ 5300 w 302791"/>
                <a:gd name="connsiteY160" fmla="*/ 364395 h 483937"/>
                <a:gd name="connsiteX161" fmla="*/ 5432 w 302791"/>
                <a:gd name="connsiteY161" fmla="*/ 363481 h 483937"/>
                <a:gd name="connsiteX162" fmla="*/ 5432 w 302791"/>
                <a:gd name="connsiteY162" fmla="*/ 363478 h 483937"/>
                <a:gd name="connsiteX163" fmla="*/ 18121 w 302791"/>
                <a:gd name="connsiteY163" fmla="*/ 352934 h 483937"/>
                <a:gd name="connsiteX164" fmla="*/ 18136 w 302791"/>
                <a:gd name="connsiteY164" fmla="*/ 352928 h 483937"/>
                <a:gd name="connsiteX165" fmla="*/ 30955 w 302791"/>
                <a:gd name="connsiteY165" fmla="*/ 342691 h 483937"/>
                <a:gd name="connsiteX166" fmla="*/ 30927 w 302791"/>
                <a:gd name="connsiteY166" fmla="*/ 342687 h 483937"/>
                <a:gd name="connsiteX167" fmla="*/ 28272 w 302791"/>
                <a:gd name="connsiteY167" fmla="*/ 341081 h 483937"/>
                <a:gd name="connsiteX168" fmla="*/ 28250 w 302791"/>
                <a:gd name="connsiteY168" fmla="*/ 341072 h 483937"/>
                <a:gd name="connsiteX169" fmla="*/ 19516 w 302791"/>
                <a:gd name="connsiteY169" fmla="*/ 336428 h 483937"/>
                <a:gd name="connsiteX170" fmla="*/ 19515 w 302791"/>
                <a:gd name="connsiteY170" fmla="*/ 336424 h 483937"/>
                <a:gd name="connsiteX171" fmla="*/ 16946 w 302791"/>
                <a:gd name="connsiteY171" fmla="*/ 335042 h 483937"/>
                <a:gd name="connsiteX172" fmla="*/ 16948 w 302791"/>
                <a:gd name="connsiteY172" fmla="*/ 335057 h 483937"/>
                <a:gd name="connsiteX173" fmla="*/ 16870 w 302791"/>
                <a:gd name="connsiteY173" fmla="*/ 334996 h 483937"/>
                <a:gd name="connsiteX174" fmla="*/ 16868 w 302791"/>
                <a:gd name="connsiteY174" fmla="*/ 335013 h 483937"/>
                <a:gd name="connsiteX175" fmla="*/ 4968 w 302791"/>
                <a:gd name="connsiteY175" fmla="*/ 328627 h 483937"/>
                <a:gd name="connsiteX176" fmla="*/ 4935 w 302791"/>
                <a:gd name="connsiteY176" fmla="*/ 328610 h 483937"/>
                <a:gd name="connsiteX177" fmla="*/ 555 w 302791"/>
                <a:gd name="connsiteY177" fmla="*/ 326420 h 483937"/>
                <a:gd name="connsiteX178" fmla="*/ 1 w 302791"/>
                <a:gd name="connsiteY178" fmla="*/ 325488 h 483937"/>
                <a:gd name="connsiteX179" fmla="*/ 615 w 302791"/>
                <a:gd name="connsiteY179" fmla="*/ 324595 h 483937"/>
                <a:gd name="connsiteX180" fmla="*/ 6086 w 302791"/>
                <a:gd name="connsiteY180" fmla="*/ 322292 h 483937"/>
                <a:gd name="connsiteX181" fmla="*/ 6078 w 302791"/>
                <a:gd name="connsiteY181" fmla="*/ 322295 h 483937"/>
                <a:gd name="connsiteX182" fmla="*/ 6229 w 302791"/>
                <a:gd name="connsiteY182" fmla="*/ 322234 h 483937"/>
                <a:gd name="connsiteX183" fmla="*/ 6229 w 302791"/>
                <a:gd name="connsiteY183" fmla="*/ 322230 h 483937"/>
                <a:gd name="connsiteX184" fmla="*/ 9474 w 302791"/>
                <a:gd name="connsiteY184" fmla="*/ 320842 h 483937"/>
                <a:gd name="connsiteX185" fmla="*/ 13701 w 302791"/>
                <a:gd name="connsiteY185" fmla="*/ 319033 h 483937"/>
                <a:gd name="connsiteX186" fmla="*/ 17562 w 302791"/>
                <a:gd name="connsiteY186" fmla="*/ 317368 h 483937"/>
                <a:gd name="connsiteX187" fmla="*/ 17562 w 302791"/>
                <a:gd name="connsiteY187" fmla="*/ 317383 h 483937"/>
                <a:gd name="connsiteX188" fmla="*/ 27165 w 302791"/>
                <a:gd name="connsiteY188" fmla="*/ 313498 h 483937"/>
                <a:gd name="connsiteX189" fmla="*/ 27164 w 302791"/>
                <a:gd name="connsiteY189" fmla="*/ 313514 h 483937"/>
                <a:gd name="connsiteX190" fmla="*/ 31483 w 302791"/>
                <a:gd name="connsiteY190" fmla="*/ 310214 h 483937"/>
                <a:gd name="connsiteX191" fmla="*/ 26022 w 302791"/>
                <a:gd name="connsiteY191" fmla="*/ 304029 h 483937"/>
                <a:gd name="connsiteX192" fmla="*/ 10047 w 302791"/>
                <a:gd name="connsiteY192" fmla="*/ 287526 h 483937"/>
                <a:gd name="connsiteX193" fmla="*/ 10197 w 302791"/>
                <a:gd name="connsiteY193" fmla="*/ 286546 h 483937"/>
                <a:gd name="connsiteX194" fmla="*/ 10200 w 302791"/>
                <a:gd name="connsiteY194" fmla="*/ 286543 h 483937"/>
                <a:gd name="connsiteX195" fmla="*/ 10610 w 302791"/>
                <a:gd name="connsiteY195" fmla="*/ 285910 h 483937"/>
                <a:gd name="connsiteX196" fmla="*/ 10620 w 302791"/>
                <a:gd name="connsiteY196" fmla="*/ 285899 h 483937"/>
                <a:gd name="connsiteX197" fmla="*/ 10829 w 302791"/>
                <a:gd name="connsiteY197" fmla="*/ 285699 h 483937"/>
                <a:gd name="connsiteX198" fmla="*/ 20919 w 302791"/>
                <a:gd name="connsiteY198" fmla="*/ 283475 h 483937"/>
                <a:gd name="connsiteX199" fmla="*/ 20936 w 302791"/>
                <a:gd name="connsiteY199" fmla="*/ 283490 h 483937"/>
                <a:gd name="connsiteX200" fmla="*/ 20953 w 302791"/>
                <a:gd name="connsiteY200" fmla="*/ 283467 h 483937"/>
                <a:gd name="connsiteX201" fmla="*/ 20951 w 302791"/>
                <a:gd name="connsiteY201" fmla="*/ 283482 h 483937"/>
                <a:gd name="connsiteX202" fmla="*/ 35552 w 302791"/>
                <a:gd name="connsiteY202" fmla="*/ 281139 h 483937"/>
                <a:gd name="connsiteX203" fmla="*/ 35524 w 302791"/>
                <a:gd name="connsiteY203" fmla="*/ 281154 h 483937"/>
                <a:gd name="connsiteX204" fmla="*/ 31348 w 302791"/>
                <a:gd name="connsiteY204" fmla="*/ 274217 h 483937"/>
                <a:gd name="connsiteX205" fmla="*/ 26853 w 302791"/>
                <a:gd name="connsiteY205" fmla="*/ 267173 h 483937"/>
                <a:gd name="connsiteX206" fmla="*/ 26853 w 302791"/>
                <a:gd name="connsiteY206" fmla="*/ 267168 h 483937"/>
                <a:gd name="connsiteX207" fmla="*/ 26782 w 302791"/>
                <a:gd name="connsiteY207" fmla="*/ 266766 h 483937"/>
                <a:gd name="connsiteX208" fmla="*/ 26755 w 302791"/>
                <a:gd name="connsiteY208" fmla="*/ 266761 h 483937"/>
                <a:gd name="connsiteX209" fmla="*/ 24258 w 302791"/>
                <a:gd name="connsiteY209" fmla="*/ 262984 h 483937"/>
                <a:gd name="connsiteX210" fmla="*/ 21393 w 302791"/>
                <a:gd name="connsiteY210" fmla="*/ 258672 h 483937"/>
                <a:gd name="connsiteX211" fmla="*/ 21393 w 302791"/>
                <a:gd name="connsiteY211" fmla="*/ 258688 h 483937"/>
                <a:gd name="connsiteX212" fmla="*/ 21308 w 302791"/>
                <a:gd name="connsiteY212" fmla="*/ 258213 h 483937"/>
                <a:gd name="connsiteX213" fmla="*/ 22182 w 302791"/>
                <a:gd name="connsiteY213" fmla="*/ 257119 h 483937"/>
                <a:gd name="connsiteX214" fmla="*/ 22183 w 302791"/>
                <a:gd name="connsiteY214" fmla="*/ 257135 h 483937"/>
                <a:gd name="connsiteX215" fmla="*/ 26312 w 302791"/>
                <a:gd name="connsiteY215" fmla="*/ 256854 h 483937"/>
                <a:gd name="connsiteX216" fmla="*/ 54867 w 302791"/>
                <a:gd name="connsiteY216" fmla="*/ 258845 h 483937"/>
                <a:gd name="connsiteX217" fmla="*/ 54867 w 302791"/>
                <a:gd name="connsiteY217" fmla="*/ 258860 h 483937"/>
                <a:gd name="connsiteX218" fmla="*/ 55236 w 302791"/>
                <a:gd name="connsiteY218" fmla="*/ 259061 h 483937"/>
                <a:gd name="connsiteX219" fmla="*/ 55307 w 302791"/>
                <a:gd name="connsiteY219" fmla="*/ 259126 h 483937"/>
                <a:gd name="connsiteX220" fmla="*/ 58755 w 302791"/>
                <a:gd name="connsiteY220" fmla="*/ 259816 h 483937"/>
                <a:gd name="connsiteX221" fmla="*/ 60549 w 302791"/>
                <a:gd name="connsiteY221" fmla="*/ 259684 h 483937"/>
                <a:gd name="connsiteX222" fmla="*/ 60522 w 302791"/>
                <a:gd name="connsiteY222" fmla="*/ 259681 h 483937"/>
                <a:gd name="connsiteX223" fmla="*/ 60554 w 302791"/>
                <a:gd name="connsiteY223" fmla="*/ 259315 h 483937"/>
                <a:gd name="connsiteX224" fmla="*/ 60554 w 302791"/>
                <a:gd name="connsiteY224" fmla="*/ 259309 h 483937"/>
                <a:gd name="connsiteX225" fmla="*/ 60170 w 302791"/>
                <a:gd name="connsiteY225" fmla="*/ 256395 h 483937"/>
                <a:gd name="connsiteX226" fmla="*/ 60168 w 302791"/>
                <a:gd name="connsiteY226" fmla="*/ 256392 h 483937"/>
                <a:gd name="connsiteX227" fmla="*/ 55328 w 302791"/>
                <a:gd name="connsiteY227" fmla="*/ 237741 h 483937"/>
                <a:gd name="connsiteX228" fmla="*/ 55319 w 302791"/>
                <a:gd name="connsiteY228" fmla="*/ 237727 h 483937"/>
                <a:gd name="connsiteX229" fmla="*/ 51126 w 302791"/>
                <a:gd name="connsiteY229" fmla="*/ 221994 h 483937"/>
                <a:gd name="connsiteX230" fmla="*/ 51126 w 302791"/>
                <a:gd name="connsiteY230" fmla="*/ 222008 h 483937"/>
                <a:gd name="connsiteX231" fmla="*/ 51126 w 302791"/>
                <a:gd name="connsiteY231" fmla="*/ 221990 h 483937"/>
                <a:gd name="connsiteX232" fmla="*/ 51570 w 302791"/>
                <a:gd name="connsiteY232" fmla="*/ 221062 h 483937"/>
                <a:gd name="connsiteX233" fmla="*/ 51568 w 302791"/>
                <a:gd name="connsiteY233" fmla="*/ 221058 h 483937"/>
                <a:gd name="connsiteX234" fmla="*/ 52258 w 302791"/>
                <a:gd name="connsiteY234" fmla="*/ 220830 h 483937"/>
                <a:gd name="connsiteX235" fmla="*/ 52291 w 302791"/>
                <a:gd name="connsiteY235" fmla="*/ 220830 h 483937"/>
                <a:gd name="connsiteX236" fmla="*/ 52383 w 302791"/>
                <a:gd name="connsiteY236" fmla="*/ 220830 h 483937"/>
                <a:gd name="connsiteX237" fmla="*/ 52382 w 302791"/>
                <a:gd name="connsiteY237" fmla="*/ 220845 h 483937"/>
                <a:gd name="connsiteX238" fmla="*/ 66584 w 302791"/>
                <a:gd name="connsiteY238" fmla="*/ 225892 h 483937"/>
                <a:gd name="connsiteX239" fmla="*/ 66584 w 302791"/>
                <a:gd name="connsiteY239" fmla="*/ 225905 h 483937"/>
                <a:gd name="connsiteX240" fmla="*/ 66815 w 302791"/>
                <a:gd name="connsiteY240" fmla="*/ 226103 h 483937"/>
                <a:gd name="connsiteX241" fmla="*/ 66813 w 302791"/>
                <a:gd name="connsiteY241" fmla="*/ 226100 h 483937"/>
                <a:gd name="connsiteX242" fmla="*/ 76943 w 302791"/>
                <a:gd name="connsiteY242" fmla="*/ 229744 h 483937"/>
                <a:gd name="connsiteX243" fmla="*/ 76942 w 302791"/>
                <a:gd name="connsiteY243" fmla="*/ 229741 h 483937"/>
                <a:gd name="connsiteX244" fmla="*/ 78123 w 302791"/>
                <a:gd name="connsiteY244" fmla="*/ 230054 h 483937"/>
                <a:gd name="connsiteX245" fmla="*/ 77429 w 302791"/>
                <a:gd name="connsiteY245" fmla="*/ 217751 h 483937"/>
                <a:gd name="connsiteX246" fmla="*/ 77429 w 302791"/>
                <a:gd name="connsiteY246" fmla="*/ 217759 h 483937"/>
                <a:gd name="connsiteX247" fmla="*/ 77427 w 302791"/>
                <a:gd name="connsiteY247" fmla="*/ 217729 h 483937"/>
                <a:gd name="connsiteX248" fmla="*/ 77462 w 302791"/>
                <a:gd name="connsiteY248" fmla="*/ 203773 h 483937"/>
                <a:gd name="connsiteX249" fmla="*/ 77460 w 302791"/>
                <a:gd name="connsiteY249" fmla="*/ 203769 h 483937"/>
                <a:gd name="connsiteX250" fmla="*/ 78490 w 302791"/>
                <a:gd name="connsiteY250" fmla="*/ 202903 h 483937"/>
                <a:gd name="connsiteX251" fmla="*/ 78533 w 302791"/>
                <a:gd name="connsiteY251" fmla="*/ 202916 h 483937"/>
                <a:gd name="connsiteX252" fmla="*/ 78537 w 302791"/>
                <a:gd name="connsiteY252" fmla="*/ 202898 h 483937"/>
                <a:gd name="connsiteX253" fmla="*/ 78912 w 302791"/>
                <a:gd name="connsiteY253" fmla="*/ 202954 h 483937"/>
                <a:gd name="connsiteX254" fmla="*/ 78912 w 302791"/>
                <a:gd name="connsiteY254" fmla="*/ 202968 h 483937"/>
                <a:gd name="connsiteX255" fmla="*/ 85008 w 302791"/>
                <a:gd name="connsiteY255" fmla="*/ 206573 h 483937"/>
                <a:gd name="connsiteX256" fmla="*/ 85007 w 302791"/>
                <a:gd name="connsiteY256" fmla="*/ 206571 h 483937"/>
                <a:gd name="connsiteX257" fmla="*/ 85275 w 302791"/>
                <a:gd name="connsiteY257" fmla="*/ 206749 h 483937"/>
                <a:gd name="connsiteX258" fmla="*/ 85275 w 302791"/>
                <a:gd name="connsiteY258" fmla="*/ 206764 h 483937"/>
                <a:gd name="connsiteX259" fmla="*/ 86192 w 302791"/>
                <a:gd name="connsiteY259" fmla="*/ 207361 h 483937"/>
                <a:gd name="connsiteX260" fmla="*/ 86192 w 302791"/>
                <a:gd name="connsiteY260" fmla="*/ 207377 h 483937"/>
                <a:gd name="connsiteX261" fmla="*/ 87024 w 302791"/>
                <a:gd name="connsiteY261" fmla="*/ 207920 h 483937"/>
                <a:gd name="connsiteX262" fmla="*/ 95912 w 302791"/>
                <a:gd name="connsiteY262" fmla="*/ 213639 h 483937"/>
                <a:gd name="connsiteX263" fmla="*/ 95942 w 302791"/>
                <a:gd name="connsiteY263" fmla="*/ 213653 h 483937"/>
                <a:gd name="connsiteX264" fmla="*/ 96963 w 302791"/>
                <a:gd name="connsiteY264" fmla="*/ 107920 h 483937"/>
                <a:gd name="connsiteX265" fmla="*/ 96963 w 302791"/>
                <a:gd name="connsiteY265" fmla="*/ 107935 h 483937"/>
                <a:gd name="connsiteX266" fmla="*/ 97241 w 302791"/>
                <a:gd name="connsiteY266" fmla="*/ 1002 h 483937"/>
                <a:gd name="connsiteX267" fmla="*/ 97907 w 302791"/>
                <a:gd name="connsiteY267" fmla="*/ 59 h 483937"/>
                <a:gd name="connsiteX268" fmla="*/ 98245 w 302791"/>
                <a:gd name="connsiteY268" fmla="*/ 0 h 483937"/>
                <a:gd name="connsiteX269" fmla="*/ 99021 w 302791"/>
                <a:gd name="connsiteY269" fmla="*/ 363 h 483937"/>
                <a:gd name="connsiteX270" fmla="*/ 105810 w 302791"/>
                <a:gd name="connsiteY270" fmla="*/ 8570 h 483937"/>
                <a:gd name="connsiteX271" fmla="*/ 105808 w 302791"/>
                <a:gd name="connsiteY271" fmla="*/ 8584 h 483937"/>
                <a:gd name="connsiteX272" fmla="*/ 116510 w 302791"/>
                <a:gd name="connsiteY272" fmla="*/ 21005 h 483937"/>
                <a:gd name="connsiteX273" fmla="*/ 116526 w 302791"/>
                <a:gd name="connsiteY273" fmla="*/ 21022 h 483937"/>
                <a:gd name="connsiteX274" fmla="*/ 119845 w 302791"/>
                <a:gd name="connsiteY274" fmla="*/ 24886 h 483937"/>
                <a:gd name="connsiteX275" fmla="*/ 119848 w 302791"/>
                <a:gd name="connsiteY275" fmla="*/ 24902 h 483937"/>
                <a:gd name="connsiteX276" fmla="*/ 128723 w 302791"/>
                <a:gd name="connsiteY276" fmla="*/ 35203 h 483937"/>
                <a:gd name="connsiteX277" fmla="*/ 130650 w 302791"/>
                <a:gd name="connsiteY277" fmla="*/ 37429 h 483937"/>
                <a:gd name="connsiteX278" fmla="*/ 130661 w 302791"/>
                <a:gd name="connsiteY278" fmla="*/ 37445 h 483937"/>
                <a:gd name="connsiteX279" fmla="*/ 146194 w 302791"/>
                <a:gd name="connsiteY279" fmla="*/ 55696 h 483937"/>
                <a:gd name="connsiteX280" fmla="*/ 152706 w 302791"/>
                <a:gd name="connsiteY280" fmla="*/ 61582 h 483937"/>
                <a:gd name="connsiteX281" fmla="*/ 152663 w 302791"/>
                <a:gd name="connsiteY281" fmla="*/ 61579 h 483937"/>
                <a:gd name="connsiteX282" fmla="*/ 152731 w 302791"/>
                <a:gd name="connsiteY282" fmla="*/ 61585 h 483937"/>
                <a:gd name="connsiteX283" fmla="*/ 152761 w 302791"/>
                <a:gd name="connsiteY283" fmla="*/ 61602 h 483937"/>
                <a:gd name="connsiteX284" fmla="*/ 155968 w 302791"/>
                <a:gd name="connsiteY284" fmla="*/ 58333 h 483937"/>
                <a:gd name="connsiteX285" fmla="*/ 160887 w 302791"/>
                <a:gd name="connsiteY285" fmla="*/ 53028 h 483937"/>
                <a:gd name="connsiteX286" fmla="*/ 160875 w 302791"/>
                <a:gd name="connsiteY286" fmla="*/ 53025 h 483937"/>
                <a:gd name="connsiteX287" fmla="*/ 162382 w 302791"/>
                <a:gd name="connsiteY287" fmla="*/ 51592 h 483937"/>
                <a:gd name="connsiteX288" fmla="*/ 162379 w 302791"/>
                <a:gd name="connsiteY288" fmla="*/ 51590 h 483937"/>
                <a:gd name="connsiteX289" fmla="*/ 162527 w 302791"/>
                <a:gd name="connsiteY289" fmla="*/ 51078 h 483937"/>
                <a:gd name="connsiteX290" fmla="*/ 162527 w 302791"/>
                <a:gd name="connsiteY290" fmla="*/ 51075 h 483937"/>
                <a:gd name="connsiteX291" fmla="*/ 199187 w 302791"/>
                <a:gd name="connsiteY291" fmla="*/ 8249 h 483937"/>
                <a:gd name="connsiteX292" fmla="*/ 199201 w 302791"/>
                <a:gd name="connsiteY292" fmla="*/ 8236 h 483937"/>
                <a:gd name="connsiteX293" fmla="*/ 201754 w 302791"/>
                <a:gd name="connsiteY293" fmla="*/ 4847 h 483937"/>
                <a:gd name="connsiteX294" fmla="*/ 201751 w 302791"/>
                <a:gd name="connsiteY294" fmla="*/ 4844 h 483937"/>
                <a:gd name="connsiteX295" fmla="*/ 201781 w 302791"/>
                <a:gd name="connsiteY295" fmla="*/ 4570 h 483937"/>
                <a:gd name="connsiteX296" fmla="*/ 201781 w 302791"/>
                <a:gd name="connsiteY296" fmla="*/ 4566 h 483937"/>
                <a:gd name="connsiteX297" fmla="*/ 203734 w 302791"/>
                <a:gd name="connsiteY297" fmla="*/ 1733 h 483937"/>
                <a:gd name="connsiteX298" fmla="*/ 203734 w 302791"/>
                <a:gd name="connsiteY298" fmla="*/ 1728 h 483937"/>
                <a:gd name="connsiteX299" fmla="*/ 203755 w 302791"/>
                <a:gd name="connsiteY299" fmla="*/ 1714 h 483937"/>
                <a:gd name="connsiteX300" fmla="*/ 204566 w 302791"/>
                <a:gd name="connsiteY300" fmla="*/ 1401 h 483937"/>
                <a:gd name="connsiteX301" fmla="*/ 205703 w 302791"/>
                <a:gd name="connsiteY301" fmla="*/ 2169 h 483937"/>
                <a:gd name="connsiteX302" fmla="*/ 205703 w 302791"/>
                <a:gd name="connsiteY302" fmla="*/ 2184 h 483937"/>
                <a:gd name="connsiteX303" fmla="*/ 207312 w 302791"/>
                <a:gd name="connsiteY303" fmla="*/ 108196 h 483937"/>
                <a:gd name="connsiteX304" fmla="*/ 207312 w 302791"/>
                <a:gd name="connsiteY304" fmla="*/ 108211 h 483937"/>
                <a:gd name="connsiteX305" fmla="*/ 208776 w 302791"/>
                <a:gd name="connsiteY305" fmla="*/ 214033 h 483937"/>
                <a:gd name="connsiteX306" fmla="*/ 208805 w 302791"/>
                <a:gd name="connsiteY306" fmla="*/ 214027 h 483937"/>
                <a:gd name="connsiteX307" fmla="*/ 217245 w 302791"/>
                <a:gd name="connsiteY307" fmla="*/ 208610 h 483937"/>
                <a:gd name="connsiteX308" fmla="*/ 217260 w 302791"/>
                <a:gd name="connsiteY308" fmla="*/ 208604 h 483937"/>
                <a:gd name="connsiteX309" fmla="*/ 226596 w 302791"/>
                <a:gd name="connsiteY309" fmla="*/ 202863 h 483937"/>
                <a:gd name="connsiteX310" fmla="*/ 226599 w 302791"/>
                <a:gd name="connsiteY310" fmla="*/ 202878 h 483937"/>
                <a:gd name="connsiteX311" fmla="*/ 226926 w 302791"/>
                <a:gd name="connsiteY311" fmla="*/ 202829 h 483937"/>
                <a:gd name="connsiteX312" fmla="*/ 228102 w 302791"/>
                <a:gd name="connsiteY312" fmla="*/ 203565 h 483937"/>
                <a:gd name="connsiteX313" fmla="*/ 228753 w 302791"/>
                <a:gd name="connsiteY313" fmla="*/ 208787 h 483937"/>
                <a:gd name="connsiteX314" fmla="*/ 227387 w 302791"/>
                <a:gd name="connsiteY314" fmla="*/ 226181 h 483937"/>
                <a:gd name="connsiteX315" fmla="*/ 227383 w 302791"/>
                <a:gd name="connsiteY315" fmla="*/ 226194 h 483937"/>
                <a:gd name="connsiteX316" fmla="*/ 227163 w 302791"/>
                <a:gd name="connsiteY316" fmla="*/ 230098 h 483937"/>
                <a:gd name="connsiteX317" fmla="*/ 227193 w 302791"/>
                <a:gd name="connsiteY317" fmla="*/ 230115 h 483937"/>
                <a:gd name="connsiteX318" fmla="*/ 238928 w 302791"/>
                <a:gd name="connsiteY318" fmla="*/ 225996 h 483937"/>
                <a:gd name="connsiteX319" fmla="*/ 238928 w 302791"/>
                <a:gd name="connsiteY319" fmla="*/ 225992 h 483937"/>
                <a:gd name="connsiteX320" fmla="*/ 253904 w 302791"/>
                <a:gd name="connsiteY320" fmla="*/ 220729 h 483937"/>
                <a:gd name="connsiteX321" fmla="*/ 253908 w 302791"/>
                <a:gd name="connsiteY321" fmla="*/ 220726 h 483937"/>
                <a:gd name="connsiteX322" fmla="*/ 253942 w 302791"/>
                <a:gd name="connsiteY322" fmla="*/ 220729 h 483937"/>
                <a:gd name="connsiteX323" fmla="*/ 254704 w 302791"/>
                <a:gd name="connsiteY323" fmla="*/ 220986 h 483937"/>
                <a:gd name="connsiteX324" fmla="*/ 254074 w 302791"/>
                <a:gd name="connsiteY324" fmla="*/ 221772 h 483937"/>
                <a:gd name="connsiteX325" fmla="*/ 254791 w 302791"/>
                <a:gd name="connsiteY325" fmla="*/ 221059 h 483937"/>
                <a:gd name="connsiteX326" fmla="*/ 255128 w 302791"/>
                <a:gd name="connsiteY326" fmla="*/ 222033 h 483937"/>
                <a:gd name="connsiteX327" fmla="*/ 253772 w 302791"/>
                <a:gd name="connsiteY327" fmla="*/ 225831 h 483937"/>
                <a:gd name="connsiteX328" fmla="*/ 253748 w 302791"/>
                <a:gd name="connsiteY328" fmla="*/ 225876 h 483937"/>
                <a:gd name="connsiteX329" fmla="*/ 250351 w 302791"/>
                <a:gd name="connsiteY329" fmla="*/ 235802 h 483937"/>
                <a:gd name="connsiteX330" fmla="*/ 246825 w 302791"/>
                <a:gd name="connsiteY330" fmla="*/ 247620 h 483937"/>
                <a:gd name="connsiteX331" fmla="*/ 246825 w 302791"/>
                <a:gd name="connsiteY331" fmla="*/ 247618 h 483937"/>
                <a:gd name="connsiteX332" fmla="*/ 246313 w 302791"/>
                <a:gd name="connsiteY332" fmla="*/ 253540 h 483937"/>
                <a:gd name="connsiteX333" fmla="*/ 246313 w 302791"/>
                <a:gd name="connsiteY333" fmla="*/ 253537 h 483937"/>
                <a:gd name="connsiteX334" fmla="*/ 248619 w 302791"/>
                <a:gd name="connsiteY334" fmla="*/ 253814 h 483937"/>
                <a:gd name="connsiteX335" fmla="*/ 252244 w 302791"/>
                <a:gd name="connsiteY335" fmla="*/ 253598 h 483937"/>
                <a:gd name="connsiteX336" fmla="*/ 252242 w 302791"/>
                <a:gd name="connsiteY336" fmla="*/ 253613 h 483937"/>
                <a:gd name="connsiteX337" fmla="*/ 259744 w 302791"/>
                <a:gd name="connsiteY337" fmla="*/ 252248 h 483937"/>
                <a:gd name="connsiteX338" fmla="*/ 259740 w 302791"/>
                <a:gd name="connsiteY338" fmla="*/ 252244 h 483937"/>
                <a:gd name="connsiteX339" fmla="*/ 259743 w 302791"/>
                <a:gd name="connsiteY339" fmla="*/ 252260 h 483937"/>
                <a:gd name="connsiteX340" fmla="*/ 259891 w 302791"/>
                <a:gd name="connsiteY340" fmla="*/ 252152 h 483937"/>
                <a:gd name="connsiteX341" fmla="*/ 259891 w 302791"/>
                <a:gd name="connsiteY341" fmla="*/ 252148 h 483937"/>
                <a:gd name="connsiteX342" fmla="*/ 275574 w 302791"/>
                <a:gd name="connsiteY342" fmla="*/ 250372 h 483937"/>
                <a:gd name="connsiteX343" fmla="*/ 278519 w 302791"/>
                <a:gd name="connsiteY343" fmla="*/ 250628 h 483937"/>
                <a:gd name="connsiteX344" fmla="*/ 278519 w 302791"/>
                <a:gd name="connsiteY344" fmla="*/ 250625 h 483937"/>
                <a:gd name="connsiteX345" fmla="*/ 279391 w 302791"/>
                <a:gd name="connsiteY345" fmla="*/ 251743 h 483937"/>
                <a:gd name="connsiteX346" fmla="*/ 279327 w 302791"/>
                <a:gd name="connsiteY346" fmla="*/ 252136 h 483937"/>
                <a:gd name="connsiteX347" fmla="*/ 279327 w 302791"/>
                <a:gd name="connsiteY347" fmla="*/ 252152 h 483937"/>
                <a:gd name="connsiteX348" fmla="*/ 275407 w 302791"/>
                <a:gd name="connsiteY348" fmla="*/ 258956 h 483937"/>
                <a:gd name="connsiteX349" fmla="*/ 275396 w 302791"/>
                <a:gd name="connsiteY349" fmla="*/ 258971 h 483937"/>
                <a:gd name="connsiteX350" fmla="*/ 271765 w 302791"/>
                <a:gd name="connsiteY350" fmla="*/ 265023 h 483937"/>
                <a:gd name="connsiteX351" fmla="*/ 271736 w 302791"/>
                <a:gd name="connsiteY351" fmla="*/ 265019 h 483937"/>
                <a:gd name="connsiteX352" fmla="*/ 271676 w 302791"/>
                <a:gd name="connsiteY352" fmla="*/ 265373 h 483937"/>
                <a:gd name="connsiteX353" fmla="*/ 271676 w 302791"/>
                <a:gd name="connsiteY353" fmla="*/ 265370 h 483937"/>
                <a:gd name="connsiteX354" fmla="*/ 267205 w 302791"/>
                <a:gd name="connsiteY354" fmla="*/ 273189 h 483937"/>
                <a:gd name="connsiteX355" fmla="*/ 267197 w 302791"/>
                <a:gd name="connsiteY355" fmla="*/ 273199 h 483937"/>
                <a:gd name="connsiteX356" fmla="*/ 263034 w 302791"/>
                <a:gd name="connsiteY356" fmla="*/ 280368 h 483937"/>
                <a:gd name="connsiteX357" fmla="*/ 263003 w 302791"/>
                <a:gd name="connsiteY357" fmla="*/ 280383 h 483937"/>
                <a:gd name="connsiteX358" fmla="*/ 279058 w 302791"/>
                <a:gd name="connsiteY358" fmla="*/ 282804 h 483937"/>
                <a:gd name="connsiteX359" fmla="*/ 279062 w 302791"/>
                <a:gd name="connsiteY359" fmla="*/ 282809 h 483937"/>
                <a:gd name="connsiteX360" fmla="*/ 293814 w 302791"/>
                <a:gd name="connsiteY360" fmla="*/ 285509 h 483937"/>
                <a:gd name="connsiteX361" fmla="*/ 293841 w 302791"/>
                <a:gd name="connsiteY361" fmla="*/ 285523 h 483937"/>
                <a:gd name="connsiteX362" fmla="*/ 293844 w 302791"/>
                <a:gd name="connsiteY362" fmla="*/ 285537 h 483937"/>
                <a:gd name="connsiteX363" fmla="*/ 293843 w 302791"/>
                <a:gd name="connsiteY363" fmla="*/ 285520 h 483937"/>
                <a:gd name="connsiteX364" fmla="*/ 295272 w 302791"/>
                <a:gd name="connsiteY364" fmla="*/ 286536 h 483937"/>
                <a:gd name="connsiteX365" fmla="*/ 295642 w 302791"/>
                <a:gd name="connsiteY365" fmla="*/ 287882 h 483937"/>
                <a:gd name="connsiteX366" fmla="*/ 295642 w 302791"/>
                <a:gd name="connsiteY366" fmla="*/ 287880 h 483937"/>
                <a:gd name="connsiteX367" fmla="*/ 295379 w 302791"/>
                <a:gd name="connsiteY367" fmla="*/ 288702 h 483937"/>
                <a:gd name="connsiteX368" fmla="*/ 286636 w 302791"/>
                <a:gd name="connsiteY368" fmla="*/ 297566 h 483937"/>
                <a:gd name="connsiteX369" fmla="*/ 286636 w 302791"/>
                <a:gd name="connsiteY369" fmla="*/ 297580 h 483937"/>
                <a:gd name="connsiteX370" fmla="*/ 277719 w 302791"/>
                <a:gd name="connsiteY370" fmla="*/ 306777 h 483937"/>
                <a:gd name="connsiteX371" fmla="*/ 277688 w 302791"/>
                <a:gd name="connsiteY371" fmla="*/ 306773 h 483937"/>
                <a:gd name="connsiteX372" fmla="*/ 281721 w 302791"/>
                <a:gd name="connsiteY372" fmla="*/ 308546 h 483937"/>
                <a:gd name="connsiteX373" fmla="*/ 281719 w 302791"/>
                <a:gd name="connsiteY373" fmla="*/ 308543 h 483937"/>
                <a:gd name="connsiteX374" fmla="*/ 288079 w 302791"/>
                <a:gd name="connsiteY374" fmla="*/ 310998 h 483937"/>
                <a:gd name="connsiteX375" fmla="*/ 288079 w 302791"/>
                <a:gd name="connsiteY375" fmla="*/ 310993 h 483937"/>
                <a:gd name="connsiteX376" fmla="*/ 295865 w 302791"/>
                <a:gd name="connsiteY376" fmla="*/ 313907 h 483937"/>
                <a:gd name="connsiteX377" fmla="*/ 295865 w 302791"/>
                <a:gd name="connsiteY377" fmla="*/ 313923 h 483937"/>
                <a:gd name="connsiteX378" fmla="*/ 302574 w 302791"/>
                <a:gd name="connsiteY378" fmla="*/ 317152 h 483937"/>
                <a:gd name="connsiteX379" fmla="*/ 302730 w 302791"/>
                <a:gd name="connsiteY379" fmla="*/ 318429 h 483937"/>
                <a:gd name="connsiteX380" fmla="*/ 302667 w 302791"/>
                <a:gd name="connsiteY380" fmla="*/ 318621 h 483937"/>
                <a:gd name="connsiteX381" fmla="*/ 302667 w 302791"/>
                <a:gd name="connsiteY381" fmla="*/ 318617 h 483937"/>
                <a:gd name="connsiteX382" fmla="*/ 300534 w 302791"/>
                <a:gd name="connsiteY382" fmla="*/ 320745 h 483937"/>
                <a:gd name="connsiteX383" fmla="*/ 300534 w 302791"/>
                <a:gd name="connsiteY383" fmla="*/ 320740 h 483937"/>
                <a:gd name="connsiteX384" fmla="*/ 300166 w 302791"/>
                <a:gd name="connsiteY384" fmla="*/ 320803 h 483937"/>
                <a:gd name="connsiteX385" fmla="*/ 300134 w 302791"/>
                <a:gd name="connsiteY385" fmla="*/ 320800 h 483937"/>
                <a:gd name="connsiteX386" fmla="*/ 294650 w 302791"/>
                <a:gd name="connsiteY386" fmla="*/ 323906 h 483937"/>
                <a:gd name="connsiteX387" fmla="*/ 294646 w 302791"/>
                <a:gd name="connsiteY387" fmla="*/ 323902 h 483937"/>
                <a:gd name="connsiteX388" fmla="*/ 285224 w 302791"/>
                <a:gd name="connsiteY388" fmla="*/ 329565 h 483937"/>
                <a:gd name="connsiteX389" fmla="*/ 285224 w 302791"/>
                <a:gd name="connsiteY389" fmla="*/ 329580 h 483937"/>
                <a:gd name="connsiteX390" fmla="*/ 270789 w 302791"/>
                <a:gd name="connsiteY390" fmla="*/ 339459 h 483937"/>
                <a:gd name="connsiteX391" fmla="*/ 270759 w 302791"/>
                <a:gd name="connsiteY391" fmla="*/ 339456 h 483937"/>
                <a:gd name="connsiteX392" fmla="*/ 279500 w 302791"/>
                <a:gd name="connsiteY392" fmla="*/ 346856 h 483937"/>
                <a:gd name="connsiteX393" fmla="*/ 279500 w 302791"/>
                <a:gd name="connsiteY393" fmla="*/ 346851 h 483937"/>
                <a:gd name="connsiteX394" fmla="*/ 299376 w 302791"/>
                <a:gd name="connsiteY394" fmla="*/ 363981 h 483937"/>
                <a:gd name="connsiteX395" fmla="*/ 298479 w 302791"/>
                <a:gd name="connsiteY395" fmla="*/ 364374 h 483937"/>
                <a:gd name="connsiteX396" fmla="*/ 298449 w 302791"/>
                <a:gd name="connsiteY396" fmla="*/ 364367 h 483937"/>
                <a:gd name="connsiteX397" fmla="*/ 298452 w 302791"/>
                <a:gd name="connsiteY397" fmla="*/ 364384 h 483937"/>
                <a:gd name="connsiteX398" fmla="*/ 298452 w 302791"/>
                <a:gd name="connsiteY398" fmla="*/ 364382 h 483937"/>
                <a:gd name="connsiteX399" fmla="*/ 299376 w 302791"/>
                <a:gd name="connsiteY399" fmla="*/ 363981 h 483937"/>
                <a:gd name="connsiteX400" fmla="*/ 299347 w 302791"/>
                <a:gd name="connsiteY400" fmla="*/ 365158 h 483937"/>
                <a:gd name="connsiteX401" fmla="*/ 299175 w 302791"/>
                <a:gd name="connsiteY401" fmla="*/ 365375 h 483937"/>
                <a:gd name="connsiteX402" fmla="*/ 299175 w 302791"/>
                <a:gd name="connsiteY402" fmla="*/ 365391 h 483937"/>
                <a:gd name="connsiteX403" fmla="*/ 298879 w 302791"/>
                <a:gd name="connsiteY403" fmla="*/ 365603 h 483937"/>
                <a:gd name="connsiteX404" fmla="*/ 285990 w 302791"/>
                <a:gd name="connsiteY404" fmla="*/ 368942 h 483937"/>
                <a:gd name="connsiteX405" fmla="*/ 285987 w 302791"/>
                <a:gd name="connsiteY405" fmla="*/ 368938 h 483937"/>
                <a:gd name="connsiteX406" fmla="*/ 274468 w 302791"/>
                <a:gd name="connsiteY406" fmla="*/ 371922 h 483937"/>
                <a:gd name="connsiteX407" fmla="*/ 274439 w 302791"/>
                <a:gd name="connsiteY407" fmla="*/ 371918 h 483937"/>
                <a:gd name="connsiteX408" fmla="*/ 280063 w 302791"/>
                <a:gd name="connsiteY408" fmla="*/ 380414 h 483937"/>
                <a:gd name="connsiteX409" fmla="*/ 280084 w 302791"/>
                <a:gd name="connsiteY409" fmla="*/ 380440 h 483937"/>
                <a:gd name="connsiteX410" fmla="*/ 286864 w 302791"/>
                <a:gd name="connsiteY410" fmla="*/ 388194 h 483937"/>
                <a:gd name="connsiteX411" fmla="*/ 286867 w 302791"/>
                <a:gd name="connsiteY411" fmla="*/ 388203 h 483937"/>
                <a:gd name="connsiteX412" fmla="*/ 291247 w 302791"/>
                <a:gd name="connsiteY412" fmla="*/ 393232 h 483937"/>
                <a:gd name="connsiteX413" fmla="*/ 291413 w 302791"/>
                <a:gd name="connsiteY413" fmla="*/ 394281 h 483937"/>
                <a:gd name="connsiteX414" fmla="*/ 290544 w 302791"/>
                <a:gd name="connsiteY414" fmla="*/ 394894 h 483937"/>
                <a:gd name="connsiteX415" fmla="*/ 278843 w 302791"/>
                <a:gd name="connsiteY415" fmla="*/ 395557 h 483937"/>
                <a:gd name="connsiteX416" fmla="*/ 278849 w 302791"/>
                <a:gd name="connsiteY416" fmla="*/ 395570 h 483937"/>
                <a:gd name="connsiteX417" fmla="*/ 261271 w 302791"/>
                <a:gd name="connsiteY417" fmla="*/ 396333 h 483937"/>
                <a:gd name="connsiteX418" fmla="*/ 256823 w 302791"/>
                <a:gd name="connsiteY418" fmla="*/ 396529 h 483937"/>
                <a:gd name="connsiteX419" fmla="*/ 256790 w 302791"/>
                <a:gd name="connsiteY419" fmla="*/ 396525 h 483937"/>
                <a:gd name="connsiteX420" fmla="*/ 260870 w 302791"/>
                <a:gd name="connsiteY420" fmla="*/ 405511 h 483937"/>
                <a:gd name="connsiteX421" fmla="*/ 260872 w 302791"/>
                <a:gd name="connsiteY421" fmla="*/ 405521 h 483937"/>
                <a:gd name="connsiteX422" fmla="*/ 267880 w 302791"/>
                <a:gd name="connsiteY422" fmla="*/ 420605 h 483937"/>
                <a:gd name="connsiteX423" fmla="*/ 267879 w 302791"/>
                <a:gd name="connsiteY423" fmla="*/ 420620 h 483937"/>
                <a:gd name="connsiteX424" fmla="*/ 269683 w 302791"/>
                <a:gd name="connsiteY424" fmla="*/ 426821 h 483937"/>
                <a:gd name="connsiteX425" fmla="*/ 268990 w 302791"/>
                <a:gd name="connsiteY425" fmla="*/ 427833 h 483937"/>
                <a:gd name="connsiteX426" fmla="*/ 268990 w 302791"/>
                <a:gd name="connsiteY426" fmla="*/ 427849 h 483937"/>
                <a:gd name="connsiteX427" fmla="*/ 268883 w 302791"/>
                <a:gd name="connsiteY427" fmla="*/ 427885 h 483937"/>
                <a:gd name="connsiteX428" fmla="*/ 268812 w 302791"/>
                <a:gd name="connsiteY428" fmla="*/ 427909 h 483937"/>
                <a:gd name="connsiteX429" fmla="*/ 268562 w 302791"/>
                <a:gd name="connsiteY429" fmla="*/ 427966 h 483937"/>
                <a:gd name="connsiteX430" fmla="*/ 268560 w 302791"/>
                <a:gd name="connsiteY430" fmla="*/ 427963 h 483937"/>
                <a:gd name="connsiteX431" fmla="*/ 268100 w 302791"/>
                <a:gd name="connsiteY431" fmla="*/ 427993 h 483937"/>
                <a:gd name="connsiteX432" fmla="*/ 245715 w 302791"/>
                <a:gd name="connsiteY432" fmla="*/ 423592 h 483937"/>
                <a:gd name="connsiteX433" fmla="*/ 245708 w 302791"/>
                <a:gd name="connsiteY433" fmla="*/ 423588 h 483937"/>
                <a:gd name="connsiteX434" fmla="*/ 245566 w 302791"/>
                <a:gd name="connsiteY434" fmla="*/ 423488 h 483937"/>
                <a:gd name="connsiteX435" fmla="*/ 245563 w 302791"/>
                <a:gd name="connsiteY435" fmla="*/ 423486 h 483937"/>
                <a:gd name="connsiteX436" fmla="*/ 237696 w 302791"/>
                <a:gd name="connsiteY436" fmla="*/ 422029 h 483937"/>
                <a:gd name="connsiteX437" fmla="*/ 236839 w 302791"/>
                <a:gd name="connsiteY437" fmla="*/ 422068 h 483937"/>
                <a:gd name="connsiteX438" fmla="*/ 236810 w 302791"/>
                <a:gd name="connsiteY438" fmla="*/ 422064 h 483937"/>
                <a:gd name="connsiteX439" fmla="*/ 240003 w 302791"/>
                <a:gd name="connsiteY439" fmla="*/ 441455 h 483937"/>
                <a:gd name="connsiteX440" fmla="*/ 240003 w 302791"/>
                <a:gd name="connsiteY440" fmla="*/ 441468 h 483937"/>
                <a:gd name="connsiteX441" fmla="*/ 241872 w 302791"/>
                <a:gd name="connsiteY441" fmla="*/ 454489 h 483937"/>
                <a:gd name="connsiteX442" fmla="*/ 241167 w 302791"/>
                <a:gd name="connsiteY442" fmla="*/ 455336 h 483937"/>
                <a:gd name="connsiteX443" fmla="*/ 241158 w 302791"/>
                <a:gd name="connsiteY443" fmla="*/ 455342 h 483937"/>
                <a:gd name="connsiteX444" fmla="*/ 240942 w 302791"/>
                <a:gd name="connsiteY444" fmla="*/ 455412 h 483937"/>
                <a:gd name="connsiteX445" fmla="*/ 240939 w 302791"/>
                <a:gd name="connsiteY445" fmla="*/ 455406 h 483937"/>
                <a:gd name="connsiteX446" fmla="*/ 240647 w 302791"/>
                <a:gd name="connsiteY446" fmla="*/ 455433 h 483937"/>
                <a:gd name="connsiteX447" fmla="*/ 240440 w 302791"/>
                <a:gd name="connsiteY447" fmla="*/ 455406 h 483937"/>
                <a:gd name="connsiteX448" fmla="*/ 240435 w 302791"/>
                <a:gd name="connsiteY448" fmla="*/ 455421 h 483937"/>
                <a:gd name="connsiteX449" fmla="*/ 218794 w 302791"/>
                <a:gd name="connsiteY449" fmla="*/ 444316 h 483937"/>
                <a:gd name="connsiteX450" fmla="*/ 218787 w 302791"/>
                <a:gd name="connsiteY450" fmla="*/ 444309 h 483937"/>
                <a:gd name="connsiteX451" fmla="*/ 216460 w 302791"/>
                <a:gd name="connsiteY451" fmla="*/ 443025 h 483937"/>
                <a:gd name="connsiteX452" fmla="*/ 216013 w 302791"/>
                <a:gd name="connsiteY452" fmla="*/ 455647 h 483937"/>
                <a:gd name="connsiteX453" fmla="*/ 214939 w 302791"/>
                <a:gd name="connsiteY453" fmla="*/ 469528 h 483937"/>
                <a:gd name="connsiteX454" fmla="*/ 214939 w 302791"/>
                <a:gd name="connsiteY454" fmla="*/ 469525 h 483937"/>
                <a:gd name="connsiteX455" fmla="*/ 214479 w 302791"/>
                <a:gd name="connsiteY455" fmla="*/ 470053 h 483937"/>
                <a:gd name="connsiteX456" fmla="*/ 214476 w 302791"/>
                <a:gd name="connsiteY456" fmla="*/ 470068 h 483937"/>
                <a:gd name="connsiteX457" fmla="*/ 213737 w 302791"/>
                <a:gd name="connsiteY457" fmla="*/ 470315 h 483937"/>
                <a:gd name="connsiteX458" fmla="*/ 213734 w 302791"/>
                <a:gd name="connsiteY458" fmla="*/ 470329 h 483937"/>
                <a:gd name="connsiteX459" fmla="*/ 213495 w 302791"/>
                <a:gd name="connsiteY459" fmla="*/ 470329 h 483937"/>
                <a:gd name="connsiteX460" fmla="*/ 208598 w 302791"/>
                <a:gd name="connsiteY460" fmla="*/ 467937 h 483937"/>
                <a:gd name="connsiteX461" fmla="*/ 208579 w 302791"/>
                <a:gd name="connsiteY461" fmla="*/ 467920 h 483937"/>
                <a:gd name="connsiteX462" fmla="*/ 185029 w 302791"/>
                <a:gd name="connsiteY462" fmla="*/ 448331 h 483937"/>
                <a:gd name="connsiteX463" fmla="*/ 184983 w 302791"/>
                <a:gd name="connsiteY463" fmla="*/ 448292 h 483937"/>
                <a:gd name="connsiteX464" fmla="*/ 183374 w 302791"/>
                <a:gd name="connsiteY464" fmla="*/ 446910 h 483937"/>
                <a:gd name="connsiteX465" fmla="*/ 182670 w 302791"/>
                <a:gd name="connsiteY465" fmla="*/ 447809 h 483937"/>
                <a:gd name="connsiteX466" fmla="*/ 178767 w 302791"/>
                <a:gd name="connsiteY466" fmla="*/ 457924 h 483937"/>
                <a:gd name="connsiteX467" fmla="*/ 178762 w 302791"/>
                <a:gd name="connsiteY467" fmla="*/ 457928 h 483937"/>
                <a:gd name="connsiteX468" fmla="*/ 175284 w 302791"/>
                <a:gd name="connsiteY468" fmla="*/ 467562 h 483937"/>
                <a:gd name="connsiteX469" fmla="*/ 175283 w 302791"/>
                <a:gd name="connsiteY469" fmla="*/ 467577 h 483937"/>
                <a:gd name="connsiteX470" fmla="*/ 175253 w 302791"/>
                <a:gd name="connsiteY470" fmla="*/ 467601 h 483937"/>
                <a:gd name="connsiteX471" fmla="*/ 175250 w 302791"/>
                <a:gd name="connsiteY471" fmla="*/ 467618 h 483937"/>
                <a:gd name="connsiteX472" fmla="*/ 172428 w 302791"/>
                <a:gd name="connsiteY472" fmla="*/ 475001 h 483937"/>
                <a:gd name="connsiteX473" fmla="*/ 172424 w 302791"/>
                <a:gd name="connsiteY473" fmla="*/ 474994 h 483937"/>
                <a:gd name="connsiteX474" fmla="*/ 168928 w 302791"/>
                <a:gd name="connsiteY474" fmla="*/ 481996 h 483937"/>
                <a:gd name="connsiteX475" fmla="*/ 168928 w 302791"/>
                <a:gd name="connsiteY475" fmla="*/ 482010 h 483937"/>
                <a:gd name="connsiteX476" fmla="*/ 168075 w 302791"/>
                <a:gd name="connsiteY476" fmla="*/ 482283 h 483937"/>
                <a:gd name="connsiteX477" fmla="*/ 167483 w 302791"/>
                <a:gd name="connsiteY477" fmla="*/ 482170 h 483937"/>
                <a:gd name="connsiteX478" fmla="*/ 167482 w 302791"/>
                <a:gd name="connsiteY478" fmla="*/ 482185 h 483937"/>
                <a:gd name="connsiteX479" fmla="*/ 163468 w 302791"/>
                <a:gd name="connsiteY479" fmla="*/ 477384 h 483937"/>
                <a:gd name="connsiteX480" fmla="*/ 163468 w 302791"/>
                <a:gd name="connsiteY480" fmla="*/ 477381 h 483937"/>
                <a:gd name="connsiteX481" fmla="*/ 160671 w 302791"/>
                <a:gd name="connsiteY481" fmla="*/ 472675 h 483937"/>
                <a:gd name="connsiteX482" fmla="*/ 160671 w 302791"/>
                <a:gd name="connsiteY482" fmla="*/ 472690 h 483937"/>
                <a:gd name="connsiteX483" fmla="*/ 160607 w 302791"/>
                <a:gd name="connsiteY483" fmla="*/ 472608 h 483937"/>
                <a:gd name="connsiteX484" fmla="*/ 160607 w 302791"/>
                <a:gd name="connsiteY484" fmla="*/ 472601 h 483937"/>
                <a:gd name="connsiteX485" fmla="*/ 156156 w 302791"/>
                <a:gd name="connsiteY485" fmla="*/ 465720 h 483937"/>
                <a:gd name="connsiteX486" fmla="*/ 156148 w 302791"/>
                <a:gd name="connsiteY486" fmla="*/ 465709 h 483937"/>
                <a:gd name="connsiteX487" fmla="*/ 152825 w 302791"/>
                <a:gd name="connsiteY487" fmla="*/ 460792 h 483937"/>
                <a:gd name="connsiteX488" fmla="*/ 152012 w 302791"/>
                <a:gd name="connsiteY488" fmla="*/ 461440 h 483937"/>
                <a:gd name="connsiteX489" fmla="*/ 151993 w 302791"/>
                <a:gd name="connsiteY489" fmla="*/ 461455 h 483937"/>
                <a:gd name="connsiteX490" fmla="*/ 150358 w 302791"/>
                <a:gd name="connsiteY490" fmla="*/ 463774 h 483937"/>
                <a:gd name="connsiteX491" fmla="*/ 150358 w 302791"/>
                <a:gd name="connsiteY491" fmla="*/ 463772 h 483937"/>
                <a:gd name="connsiteX492" fmla="*/ 148161 w 302791"/>
                <a:gd name="connsiteY492" fmla="*/ 466755 h 483937"/>
                <a:gd name="connsiteX493" fmla="*/ 148065 w 302791"/>
                <a:gd name="connsiteY493" fmla="*/ 466800 h 483937"/>
                <a:gd name="connsiteX494" fmla="*/ 147078 w 302791"/>
                <a:gd name="connsiteY494" fmla="*/ 467937 h 483937"/>
                <a:gd name="connsiteX495" fmla="*/ 147061 w 302791"/>
                <a:gd name="connsiteY495" fmla="*/ 468171 h 483937"/>
                <a:gd name="connsiteX496" fmla="*/ 143068 w 302791"/>
                <a:gd name="connsiteY496" fmla="*/ 475408 h 483937"/>
                <a:gd name="connsiteX497" fmla="*/ 139435 w 302791"/>
                <a:gd name="connsiteY497" fmla="*/ 481503 h 483937"/>
                <a:gd name="connsiteX498" fmla="*/ 139423 w 302791"/>
                <a:gd name="connsiteY498" fmla="*/ 481521 h 483937"/>
                <a:gd name="connsiteX499" fmla="*/ 138464 w 302791"/>
                <a:gd name="connsiteY499" fmla="*/ 483562 h 483937"/>
                <a:gd name="connsiteX500" fmla="*/ 138464 w 302791"/>
                <a:gd name="connsiteY500" fmla="*/ 483579 h 483937"/>
                <a:gd name="connsiteX501" fmla="*/ 137324 w 302791"/>
                <a:gd name="connsiteY501" fmla="*/ 483938 h 48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302791" h="483937">
                  <a:moveTo>
                    <a:pt x="276579" y="307002"/>
                  </a:moveTo>
                  <a:lnTo>
                    <a:pt x="277537" y="306805"/>
                  </a:lnTo>
                  <a:cubicBezTo>
                    <a:pt x="277525" y="306762"/>
                    <a:pt x="277514" y="306718"/>
                    <a:pt x="277500" y="306685"/>
                  </a:cubicBezTo>
                  <a:lnTo>
                    <a:pt x="277500" y="306701"/>
                  </a:lnTo>
                  <a:lnTo>
                    <a:pt x="276576" y="306993"/>
                  </a:lnTo>
                  <a:lnTo>
                    <a:pt x="276546" y="307008"/>
                  </a:lnTo>
                  <a:cubicBezTo>
                    <a:pt x="276546" y="306996"/>
                    <a:pt x="276546" y="306996"/>
                    <a:pt x="276546" y="307002"/>
                  </a:cubicBezTo>
                  <a:close/>
                  <a:moveTo>
                    <a:pt x="149310" y="426883"/>
                  </a:moveTo>
                  <a:cubicBezTo>
                    <a:pt x="159594" y="426880"/>
                    <a:pt x="177112" y="424601"/>
                    <a:pt x="182311" y="422348"/>
                  </a:cubicBezTo>
                  <a:lnTo>
                    <a:pt x="182327" y="422341"/>
                  </a:lnTo>
                  <a:cubicBezTo>
                    <a:pt x="182879" y="422110"/>
                    <a:pt x="183460" y="421870"/>
                    <a:pt x="184291" y="421522"/>
                  </a:cubicBezTo>
                  <a:cubicBezTo>
                    <a:pt x="185353" y="421079"/>
                    <a:pt x="186780" y="420487"/>
                    <a:pt x="188089" y="419948"/>
                  </a:cubicBezTo>
                  <a:lnTo>
                    <a:pt x="188088" y="419942"/>
                  </a:lnTo>
                  <a:cubicBezTo>
                    <a:pt x="189201" y="419488"/>
                    <a:pt x="190601" y="418917"/>
                    <a:pt x="191637" y="418502"/>
                  </a:cubicBezTo>
                  <a:lnTo>
                    <a:pt x="191637" y="418497"/>
                  </a:lnTo>
                  <a:cubicBezTo>
                    <a:pt x="196777" y="416350"/>
                    <a:pt x="202074" y="413224"/>
                    <a:pt x="211677" y="406563"/>
                  </a:cubicBezTo>
                  <a:lnTo>
                    <a:pt x="211677" y="406577"/>
                  </a:lnTo>
                  <a:cubicBezTo>
                    <a:pt x="222622" y="398929"/>
                    <a:pt x="238787" y="375060"/>
                    <a:pt x="242444" y="361157"/>
                  </a:cubicBezTo>
                  <a:lnTo>
                    <a:pt x="242444" y="361172"/>
                  </a:lnTo>
                  <a:cubicBezTo>
                    <a:pt x="243111" y="358371"/>
                    <a:pt x="244421" y="353890"/>
                    <a:pt x="245417" y="351013"/>
                  </a:cubicBezTo>
                  <a:lnTo>
                    <a:pt x="245415" y="351010"/>
                  </a:lnTo>
                  <a:cubicBezTo>
                    <a:pt x="246555" y="347258"/>
                    <a:pt x="246888" y="342484"/>
                    <a:pt x="246555" y="330579"/>
                  </a:cubicBezTo>
                  <a:lnTo>
                    <a:pt x="246555" y="330575"/>
                  </a:lnTo>
                  <a:cubicBezTo>
                    <a:pt x="246221" y="317167"/>
                    <a:pt x="245679" y="313890"/>
                    <a:pt x="243092" y="306136"/>
                  </a:cubicBezTo>
                  <a:lnTo>
                    <a:pt x="243092" y="306149"/>
                  </a:lnTo>
                  <a:cubicBezTo>
                    <a:pt x="236244" y="285838"/>
                    <a:pt x="225727" y="270367"/>
                    <a:pt x="210132" y="258036"/>
                  </a:cubicBezTo>
                  <a:lnTo>
                    <a:pt x="210128" y="258031"/>
                  </a:lnTo>
                  <a:cubicBezTo>
                    <a:pt x="205954" y="254696"/>
                    <a:pt x="202338" y="252170"/>
                    <a:pt x="201547" y="251900"/>
                  </a:cubicBezTo>
                  <a:lnTo>
                    <a:pt x="201517" y="251895"/>
                  </a:lnTo>
                  <a:cubicBezTo>
                    <a:pt x="201468" y="251891"/>
                    <a:pt x="201420" y="251883"/>
                    <a:pt x="201375" y="251881"/>
                  </a:cubicBezTo>
                  <a:lnTo>
                    <a:pt x="201370" y="251874"/>
                  </a:lnTo>
                  <a:cubicBezTo>
                    <a:pt x="200424" y="251697"/>
                    <a:pt x="197641" y="250215"/>
                    <a:pt x="195037" y="248714"/>
                  </a:cubicBezTo>
                  <a:lnTo>
                    <a:pt x="195027" y="248705"/>
                  </a:lnTo>
                  <a:cubicBezTo>
                    <a:pt x="192149" y="247004"/>
                    <a:pt x="186962" y="244735"/>
                    <a:pt x="183428" y="243667"/>
                  </a:cubicBezTo>
                  <a:lnTo>
                    <a:pt x="183425" y="243660"/>
                  </a:lnTo>
                  <a:cubicBezTo>
                    <a:pt x="179790" y="242675"/>
                    <a:pt x="175909" y="241240"/>
                    <a:pt x="174731" y="240650"/>
                  </a:cubicBezTo>
                  <a:lnTo>
                    <a:pt x="174724" y="240646"/>
                  </a:lnTo>
                  <a:cubicBezTo>
                    <a:pt x="171864" y="239185"/>
                    <a:pt x="162355" y="238155"/>
                    <a:pt x="152832" y="238162"/>
                  </a:cubicBezTo>
                  <a:cubicBezTo>
                    <a:pt x="148669" y="238162"/>
                    <a:pt x="144571" y="238367"/>
                    <a:pt x="141170" y="238793"/>
                  </a:cubicBezTo>
                  <a:lnTo>
                    <a:pt x="141162" y="238797"/>
                  </a:lnTo>
                  <a:lnTo>
                    <a:pt x="141135" y="238812"/>
                  </a:lnTo>
                  <a:cubicBezTo>
                    <a:pt x="135377" y="239432"/>
                    <a:pt x="130511" y="240332"/>
                    <a:pt x="129596" y="240709"/>
                  </a:cubicBezTo>
                  <a:lnTo>
                    <a:pt x="129577" y="240706"/>
                  </a:lnTo>
                  <a:cubicBezTo>
                    <a:pt x="128797" y="241293"/>
                    <a:pt x="125880" y="242307"/>
                    <a:pt x="123254" y="243043"/>
                  </a:cubicBezTo>
                  <a:lnTo>
                    <a:pt x="123254" y="243040"/>
                  </a:lnTo>
                  <a:cubicBezTo>
                    <a:pt x="118017" y="244514"/>
                    <a:pt x="103801" y="251310"/>
                    <a:pt x="102240" y="252821"/>
                  </a:cubicBezTo>
                  <a:lnTo>
                    <a:pt x="102220" y="252818"/>
                  </a:lnTo>
                  <a:cubicBezTo>
                    <a:pt x="102152" y="252952"/>
                    <a:pt x="102076" y="253051"/>
                    <a:pt x="102011" y="253128"/>
                  </a:cubicBezTo>
                  <a:lnTo>
                    <a:pt x="102011" y="253143"/>
                  </a:lnTo>
                  <a:cubicBezTo>
                    <a:pt x="101420" y="253821"/>
                    <a:pt x="99278" y="255129"/>
                    <a:pt x="97321" y="256207"/>
                  </a:cubicBezTo>
                  <a:lnTo>
                    <a:pt x="97275" y="256228"/>
                  </a:lnTo>
                  <a:cubicBezTo>
                    <a:pt x="93012" y="258314"/>
                    <a:pt x="75762" y="275884"/>
                    <a:pt x="73223" y="280655"/>
                  </a:cubicBezTo>
                  <a:lnTo>
                    <a:pt x="73223" y="280670"/>
                  </a:lnTo>
                  <a:cubicBezTo>
                    <a:pt x="72344" y="282300"/>
                    <a:pt x="70614" y="285661"/>
                    <a:pt x="69406" y="288082"/>
                  </a:cubicBezTo>
                  <a:lnTo>
                    <a:pt x="69397" y="288090"/>
                  </a:lnTo>
                  <a:cubicBezTo>
                    <a:pt x="61175" y="303803"/>
                    <a:pt x="58912" y="313598"/>
                    <a:pt x="58920" y="333585"/>
                  </a:cubicBezTo>
                  <a:cubicBezTo>
                    <a:pt x="59034" y="347342"/>
                    <a:pt x="60462" y="357243"/>
                    <a:pt x="63233" y="363844"/>
                  </a:cubicBezTo>
                  <a:lnTo>
                    <a:pt x="63238" y="363854"/>
                  </a:lnTo>
                  <a:cubicBezTo>
                    <a:pt x="66618" y="372188"/>
                    <a:pt x="69509" y="378472"/>
                    <a:pt x="70134" y="379371"/>
                  </a:cubicBezTo>
                  <a:lnTo>
                    <a:pt x="70105" y="379368"/>
                  </a:lnTo>
                  <a:lnTo>
                    <a:pt x="70137" y="379386"/>
                  </a:lnTo>
                  <a:cubicBezTo>
                    <a:pt x="70162" y="379408"/>
                    <a:pt x="70162" y="379408"/>
                    <a:pt x="70191" y="379443"/>
                  </a:cubicBezTo>
                  <a:cubicBezTo>
                    <a:pt x="70649" y="379940"/>
                    <a:pt x="71573" y="381585"/>
                    <a:pt x="72394" y="383123"/>
                  </a:cubicBezTo>
                  <a:lnTo>
                    <a:pt x="72403" y="383140"/>
                  </a:lnTo>
                  <a:cubicBezTo>
                    <a:pt x="76579" y="391271"/>
                    <a:pt x="94379" y="409051"/>
                    <a:pt x="102513" y="413220"/>
                  </a:cubicBezTo>
                  <a:lnTo>
                    <a:pt x="102527" y="413227"/>
                  </a:lnTo>
                  <a:cubicBezTo>
                    <a:pt x="104059" y="414042"/>
                    <a:pt x="105699" y="414960"/>
                    <a:pt x="106205" y="415419"/>
                  </a:cubicBezTo>
                  <a:lnTo>
                    <a:pt x="106203" y="415434"/>
                  </a:lnTo>
                  <a:cubicBezTo>
                    <a:pt x="106223" y="415441"/>
                    <a:pt x="106229" y="415444"/>
                    <a:pt x="106235" y="415451"/>
                  </a:cubicBezTo>
                  <a:lnTo>
                    <a:pt x="106234" y="415447"/>
                  </a:lnTo>
                  <a:cubicBezTo>
                    <a:pt x="106926" y="415990"/>
                    <a:pt x="112946" y="418701"/>
                    <a:pt x="121769" y="422458"/>
                  </a:cubicBezTo>
                  <a:lnTo>
                    <a:pt x="121763" y="422452"/>
                  </a:lnTo>
                  <a:cubicBezTo>
                    <a:pt x="123530" y="423082"/>
                    <a:pt x="128615" y="424274"/>
                    <a:pt x="133064" y="424925"/>
                  </a:cubicBezTo>
                  <a:cubicBezTo>
                    <a:pt x="135829" y="425325"/>
                    <a:pt x="138156" y="425679"/>
                    <a:pt x="140485" y="426033"/>
                  </a:cubicBezTo>
                  <a:lnTo>
                    <a:pt x="140485" y="426028"/>
                  </a:lnTo>
                  <a:cubicBezTo>
                    <a:pt x="141886" y="426244"/>
                    <a:pt x="143010" y="426418"/>
                    <a:pt x="143722" y="426517"/>
                  </a:cubicBezTo>
                  <a:lnTo>
                    <a:pt x="143724" y="426530"/>
                  </a:lnTo>
                  <a:cubicBezTo>
                    <a:pt x="143979" y="426554"/>
                    <a:pt x="143769" y="426528"/>
                    <a:pt x="144005" y="426557"/>
                  </a:cubicBezTo>
                  <a:lnTo>
                    <a:pt x="144035" y="426563"/>
                  </a:lnTo>
                  <a:cubicBezTo>
                    <a:pt x="145296" y="426781"/>
                    <a:pt x="147098" y="426883"/>
                    <a:pt x="149310" y="426883"/>
                  </a:cubicBezTo>
                  <a:close/>
                  <a:moveTo>
                    <a:pt x="137324" y="483938"/>
                  </a:moveTo>
                  <a:cubicBezTo>
                    <a:pt x="136871" y="483938"/>
                    <a:pt x="136511" y="483736"/>
                    <a:pt x="136261" y="483519"/>
                  </a:cubicBezTo>
                  <a:lnTo>
                    <a:pt x="136261" y="483515"/>
                  </a:lnTo>
                  <a:cubicBezTo>
                    <a:pt x="135571" y="482918"/>
                    <a:pt x="135222" y="481798"/>
                    <a:pt x="135222" y="480741"/>
                  </a:cubicBezTo>
                  <a:cubicBezTo>
                    <a:pt x="135222" y="480103"/>
                    <a:pt x="135075" y="479661"/>
                    <a:pt x="134979" y="479483"/>
                  </a:cubicBezTo>
                  <a:lnTo>
                    <a:pt x="134952" y="479498"/>
                  </a:lnTo>
                  <a:cubicBezTo>
                    <a:pt x="134626" y="479358"/>
                    <a:pt x="134438" y="479112"/>
                    <a:pt x="134408" y="479072"/>
                  </a:cubicBezTo>
                  <a:cubicBezTo>
                    <a:pt x="133659" y="478174"/>
                    <a:pt x="132228" y="474312"/>
                    <a:pt x="130889" y="470104"/>
                  </a:cubicBezTo>
                  <a:lnTo>
                    <a:pt x="130881" y="470080"/>
                  </a:lnTo>
                  <a:cubicBezTo>
                    <a:pt x="129513" y="465360"/>
                    <a:pt x="128123" y="461624"/>
                    <a:pt x="127726" y="461082"/>
                  </a:cubicBezTo>
                  <a:lnTo>
                    <a:pt x="127699" y="461076"/>
                  </a:lnTo>
                  <a:cubicBezTo>
                    <a:pt x="127671" y="461059"/>
                    <a:pt x="127644" y="461037"/>
                    <a:pt x="127622" y="461011"/>
                  </a:cubicBezTo>
                  <a:lnTo>
                    <a:pt x="127622" y="461025"/>
                  </a:lnTo>
                  <a:cubicBezTo>
                    <a:pt x="126844" y="460241"/>
                    <a:pt x="125988" y="457907"/>
                    <a:pt x="125401" y="455852"/>
                  </a:cubicBezTo>
                  <a:lnTo>
                    <a:pt x="125397" y="455840"/>
                  </a:lnTo>
                  <a:cubicBezTo>
                    <a:pt x="124581" y="452835"/>
                    <a:pt x="123942" y="452460"/>
                    <a:pt x="123642" y="452460"/>
                  </a:cubicBezTo>
                  <a:cubicBezTo>
                    <a:pt x="123075" y="452460"/>
                    <a:pt x="121944" y="453164"/>
                    <a:pt x="119773" y="455503"/>
                  </a:cubicBezTo>
                  <a:lnTo>
                    <a:pt x="119769" y="455506"/>
                  </a:lnTo>
                  <a:cubicBezTo>
                    <a:pt x="116085" y="459400"/>
                    <a:pt x="101096" y="472998"/>
                    <a:pt x="99273" y="473950"/>
                  </a:cubicBezTo>
                  <a:lnTo>
                    <a:pt x="99273" y="473963"/>
                  </a:lnTo>
                  <a:cubicBezTo>
                    <a:pt x="99234" y="473967"/>
                    <a:pt x="98990" y="474106"/>
                    <a:pt x="98689" y="474106"/>
                  </a:cubicBezTo>
                  <a:cubicBezTo>
                    <a:pt x="97858" y="474106"/>
                    <a:pt x="97616" y="473196"/>
                    <a:pt x="97639" y="473196"/>
                  </a:cubicBezTo>
                  <a:lnTo>
                    <a:pt x="97647" y="473210"/>
                  </a:lnTo>
                  <a:cubicBezTo>
                    <a:pt x="97355" y="472003"/>
                    <a:pt x="96867" y="466086"/>
                    <a:pt x="96474" y="459261"/>
                  </a:cubicBezTo>
                  <a:lnTo>
                    <a:pt x="96474" y="459277"/>
                  </a:lnTo>
                  <a:cubicBezTo>
                    <a:pt x="96026" y="451373"/>
                    <a:pt x="95142" y="444100"/>
                    <a:pt x="94493" y="442801"/>
                  </a:cubicBezTo>
                  <a:lnTo>
                    <a:pt x="94459" y="442731"/>
                  </a:lnTo>
                  <a:lnTo>
                    <a:pt x="93680" y="440824"/>
                  </a:lnTo>
                  <a:lnTo>
                    <a:pt x="86471" y="444767"/>
                  </a:lnTo>
                  <a:lnTo>
                    <a:pt x="86468" y="444773"/>
                  </a:lnTo>
                  <a:lnTo>
                    <a:pt x="86446" y="444781"/>
                  </a:lnTo>
                  <a:cubicBezTo>
                    <a:pt x="75780" y="450540"/>
                    <a:pt x="66763" y="455139"/>
                    <a:pt x="65302" y="455473"/>
                  </a:cubicBezTo>
                  <a:lnTo>
                    <a:pt x="65300" y="455488"/>
                  </a:lnTo>
                  <a:cubicBezTo>
                    <a:pt x="65279" y="455479"/>
                    <a:pt x="65255" y="455485"/>
                    <a:pt x="65232" y="455488"/>
                  </a:cubicBezTo>
                  <a:lnTo>
                    <a:pt x="65215" y="455503"/>
                  </a:lnTo>
                  <a:lnTo>
                    <a:pt x="64987" y="455514"/>
                  </a:lnTo>
                  <a:lnTo>
                    <a:pt x="64959" y="455510"/>
                  </a:lnTo>
                  <a:lnTo>
                    <a:pt x="64373" y="455325"/>
                  </a:lnTo>
                  <a:cubicBezTo>
                    <a:pt x="63963" y="455032"/>
                    <a:pt x="63913" y="454527"/>
                    <a:pt x="63916" y="454527"/>
                  </a:cubicBezTo>
                  <a:lnTo>
                    <a:pt x="63916" y="454542"/>
                  </a:lnTo>
                  <a:cubicBezTo>
                    <a:pt x="63725" y="453363"/>
                    <a:pt x="64309" y="447586"/>
                    <a:pt x="65285" y="441013"/>
                  </a:cubicBezTo>
                  <a:lnTo>
                    <a:pt x="65285" y="441028"/>
                  </a:lnTo>
                  <a:cubicBezTo>
                    <a:pt x="65737" y="437952"/>
                    <a:pt x="66128" y="435326"/>
                    <a:pt x="66487" y="432925"/>
                  </a:cubicBezTo>
                  <a:cubicBezTo>
                    <a:pt x="66704" y="431478"/>
                    <a:pt x="66961" y="429745"/>
                    <a:pt x="67087" y="428895"/>
                  </a:cubicBezTo>
                  <a:lnTo>
                    <a:pt x="67087" y="428910"/>
                  </a:lnTo>
                  <a:cubicBezTo>
                    <a:pt x="67148" y="428476"/>
                    <a:pt x="67200" y="428117"/>
                    <a:pt x="67239" y="427833"/>
                  </a:cubicBezTo>
                  <a:cubicBezTo>
                    <a:pt x="64935" y="427975"/>
                    <a:pt x="59655" y="429273"/>
                    <a:pt x="58573" y="430035"/>
                  </a:cubicBezTo>
                  <a:lnTo>
                    <a:pt x="58573" y="430033"/>
                  </a:lnTo>
                  <a:cubicBezTo>
                    <a:pt x="58529" y="430066"/>
                    <a:pt x="58471" y="430109"/>
                    <a:pt x="58436" y="430131"/>
                  </a:cubicBezTo>
                  <a:lnTo>
                    <a:pt x="58430" y="430147"/>
                  </a:lnTo>
                  <a:cubicBezTo>
                    <a:pt x="56905" y="431079"/>
                    <a:pt x="43838" y="434653"/>
                    <a:pt x="41625" y="434726"/>
                  </a:cubicBezTo>
                  <a:lnTo>
                    <a:pt x="41597" y="434740"/>
                  </a:lnTo>
                  <a:lnTo>
                    <a:pt x="41547" y="434734"/>
                  </a:lnTo>
                  <a:lnTo>
                    <a:pt x="41517" y="434749"/>
                  </a:lnTo>
                  <a:lnTo>
                    <a:pt x="41371" y="434726"/>
                  </a:lnTo>
                  <a:cubicBezTo>
                    <a:pt x="40581" y="434610"/>
                    <a:pt x="40375" y="433874"/>
                    <a:pt x="40328" y="433663"/>
                  </a:cubicBezTo>
                  <a:cubicBezTo>
                    <a:pt x="40228" y="433193"/>
                    <a:pt x="40280" y="432587"/>
                    <a:pt x="40364" y="432025"/>
                  </a:cubicBezTo>
                  <a:cubicBezTo>
                    <a:pt x="40660" y="430052"/>
                    <a:pt x="41695" y="426806"/>
                    <a:pt x="42887" y="424972"/>
                  </a:cubicBezTo>
                  <a:lnTo>
                    <a:pt x="42885" y="424986"/>
                  </a:lnTo>
                  <a:cubicBezTo>
                    <a:pt x="43538" y="423753"/>
                    <a:pt x="45222" y="419950"/>
                    <a:pt x="46502" y="416423"/>
                  </a:cubicBezTo>
                  <a:cubicBezTo>
                    <a:pt x="47809" y="412828"/>
                    <a:pt x="49374" y="409322"/>
                    <a:pt x="49890" y="408548"/>
                  </a:cubicBezTo>
                  <a:lnTo>
                    <a:pt x="49973" y="408437"/>
                  </a:lnTo>
                  <a:lnTo>
                    <a:pt x="49973" y="408452"/>
                  </a:lnTo>
                  <a:cubicBezTo>
                    <a:pt x="50685" y="407470"/>
                    <a:pt x="53429" y="399458"/>
                    <a:pt x="54069" y="396799"/>
                  </a:cubicBezTo>
                  <a:lnTo>
                    <a:pt x="54040" y="396814"/>
                  </a:lnTo>
                  <a:cubicBezTo>
                    <a:pt x="52575" y="396618"/>
                    <a:pt x="49163" y="396438"/>
                    <a:pt x="45033" y="396438"/>
                  </a:cubicBezTo>
                  <a:cubicBezTo>
                    <a:pt x="39318" y="396438"/>
                    <a:pt x="30210" y="396114"/>
                    <a:pt x="24725" y="395784"/>
                  </a:cubicBezTo>
                  <a:lnTo>
                    <a:pt x="24709" y="395798"/>
                  </a:lnTo>
                  <a:lnTo>
                    <a:pt x="14858" y="395026"/>
                  </a:lnTo>
                  <a:cubicBezTo>
                    <a:pt x="14480" y="394994"/>
                    <a:pt x="14153" y="394753"/>
                    <a:pt x="14006" y="394407"/>
                  </a:cubicBezTo>
                  <a:cubicBezTo>
                    <a:pt x="13861" y="394055"/>
                    <a:pt x="13925" y="393656"/>
                    <a:pt x="14170" y="393369"/>
                  </a:cubicBezTo>
                  <a:lnTo>
                    <a:pt x="22483" y="383626"/>
                  </a:lnTo>
                  <a:lnTo>
                    <a:pt x="22491" y="383614"/>
                  </a:lnTo>
                  <a:cubicBezTo>
                    <a:pt x="27096" y="378362"/>
                    <a:pt x="30468" y="373530"/>
                    <a:pt x="30667" y="372593"/>
                  </a:cubicBezTo>
                  <a:lnTo>
                    <a:pt x="30655" y="372590"/>
                  </a:lnTo>
                  <a:cubicBezTo>
                    <a:pt x="30584" y="372163"/>
                    <a:pt x="29840" y="371499"/>
                    <a:pt x="24879" y="370372"/>
                  </a:cubicBezTo>
                  <a:lnTo>
                    <a:pt x="24879" y="370388"/>
                  </a:lnTo>
                  <a:cubicBezTo>
                    <a:pt x="11155" y="367263"/>
                    <a:pt x="6801" y="366281"/>
                    <a:pt x="5703" y="365095"/>
                  </a:cubicBezTo>
                  <a:lnTo>
                    <a:pt x="5703" y="365109"/>
                  </a:lnTo>
                  <a:cubicBezTo>
                    <a:pt x="5536" y="364916"/>
                    <a:pt x="5404" y="364710"/>
                    <a:pt x="5323" y="364469"/>
                  </a:cubicBezTo>
                  <a:lnTo>
                    <a:pt x="5300" y="364395"/>
                  </a:lnTo>
                  <a:cubicBezTo>
                    <a:pt x="5189" y="363959"/>
                    <a:pt x="5378" y="363583"/>
                    <a:pt x="5432" y="363481"/>
                  </a:cubicBezTo>
                  <a:lnTo>
                    <a:pt x="5432" y="363478"/>
                  </a:lnTo>
                  <a:cubicBezTo>
                    <a:pt x="6366" y="361645"/>
                    <a:pt x="15421" y="354126"/>
                    <a:pt x="18121" y="352934"/>
                  </a:cubicBezTo>
                  <a:lnTo>
                    <a:pt x="18136" y="352928"/>
                  </a:lnTo>
                  <a:cubicBezTo>
                    <a:pt x="19836" y="352214"/>
                    <a:pt x="28965" y="344788"/>
                    <a:pt x="30955" y="342691"/>
                  </a:cubicBezTo>
                  <a:lnTo>
                    <a:pt x="30927" y="342687"/>
                  </a:lnTo>
                  <a:cubicBezTo>
                    <a:pt x="30422" y="342274"/>
                    <a:pt x="29458" y="341645"/>
                    <a:pt x="28272" y="341081"/>
                  </a:cubicBezTo>
                  <a:lnTo>
                    <a:pt x="28250" y="341072"/>
                  </a:lnTo>
                  <a:cubicBezTo>
                    <a:pt x="26593" y="340246"/>
                    <a:pt x="23117" y="338365"/>
                    <a:pt x="19516" y="336428"/>
                  </a:cubicBezTo>
                  <a:lnTo>
                    <a:pt x="19515" y="336424"/>
                  </a:lnTo>
                  <a:lnTo>
                    <a:pt x="16946" y="335042"/>
                  </a:lnTo>
                  <a:lnTo>
                    <a:pt x="16948" y="335057"/>
                  </a:lnTo>
                  <a:cubicBezTo>
                    <a:pt x="16935" y="335039"/>
                    <a:pt x="16898" y="335016"/>
                    <a:pt x="16870" y="334996"/>
                  </a:cubicBezTo>
                  <a:lnTo>
                    <a:pt x="16868" y="335013"/>
                  </a:lnTo>
                  <a:cubicBezTo>
                    <a:pt x="12727" y="332604"/>
                    <a:pt x="7310" y="329687"/>
                    <a:pt x="4968" y="328627"/>
                  </a:cubicBezTo>
                  <a:lnTo>
                    <a:pt x="4935" y="328610"/>
                  </a:lnTo>
                  <a:lnTo>
                    <a:pt x="555" y="326420"/>
                  </a:lnTo>
                  <a:cubicBezTo>
                    <a:pt x="204" y="326245"/>
                    <a:pt x="-14" y="325882"/>
                    <a:pt x="1" y="325488"/>
                  </a:cubicBezTo>
                  <a:cubicBezTo>
                    <a:pt x="11" y="325096"/>
                    <a:pt x="252" y="324747"/>
                    <a:pt x="615" y="324595"/>
                  </a:cubicBezTo>
                  <a:lnTo>
                    <a:pt x="6086" y="322292"/>
                  </a:lnTo>
                  <a:lnTo>
                    <a:pt x="6078" y="322295"/>
                  </a:lnTo>
                  <a:lnTo>
                    <a:pt x="6229" y="322234"/>
                  </a:lnTo>
                  <a:lnTo>
                    <a:pt x="6229" y="322230"/>
                  </a:lnTo>
                  <a:cubicBezTo>
                    <a:pt x="8207" y="321381"/>
                    <a:pt x="7241" y="321796"/>
                    <a:pt x="9474" y="320842"/>
                  </a:cubicBezTo>
                  <a:cubicBezTo>
                    <a:pt x="10128" y="320563"/>
                    <a:pt x="13007" y="319327"/>
                    <a:pt x="13701" y="319033"/>
                  </a:cubicBezTo>
                  <a:cubicBezTo>
                    <a:pt x="15136" y="318416"/>
                    <a:pt x="16406" y="317866"/>
                    <a:pt x="17562" y="317368"/>
                  </a:cubicBezTo>
                  <a:lnTo>
                    <a:pt x="17562" y="317383"/>
                  </a:lnTo>
                  <a:cubicBezTo>
                    <a:pt x="20843" y="315942"/>
                    <a:pt x="25148" y="314173"/>
                    <a:pt x="27165" y="313498"/>
                  </a:cubicBezTo>
                  <a:lnTo>
                    <a:pt x="27164" y="313514"/>
                  </a:lnTo>
                  <a:cubicBezTo>
                    <a:pt x="31549" y="311851"/>
                    <a:pt x="31825" y="311115"/>
                    <a:pt x="31483" y="310214"/>
                  </a:cubicBezTo>
                  <a:cubicBezTo>
                    <a:pt x="31025" y="308991"/>
                    <a:pt x="29351" y="307165"/>
                    <a:pt x="26022" y="304029"/>
                  </a:cubicBezTo>
                  <a:cubicBezTo>
                    <a:pt x="13793" y="292573"/>
                    <a:pt x="10252" y="289338"/>
                    <a:pt x="10047" y="287526"/>
                  </a:cubicBezTo>
                  <a:cubicBezTo>
                    <a:pt x="10006" y="287162"/>
                    <a:pt x="10069" y="286832"/>
                    <a:pt x="10197" y="286546"/>
                  </a:cubicBezTo>
                  <a:lnTo>
                    <a:pt x="10200" y="286543"/>
                  </a:lnTo>
                  <a:cubicBezTo>
                    <a:pt x="10319" y="286274"/>
                    <a:pt x="10481" y="286068"/>
                    <a:pt x="10610" y="285910"/>
                  </a:cubicBezTo>
                  <a:lnTo>
                    <a:pt x="10620" y="285899"/>
                  </a:lnTo>
                  <a:cubicBezTo>
                    <a:pt x="10687" y="285823"/>
                    <a:pt x="10766" y="285753"/>
                    <a:pt x="10829" y="285699"/>
                  </a:cubicBezTo>
                  <a:cubicBezTo>
                    <a:pt x="12015" y="284705"/>
                    <a:pt x="16538" y="283882"/>
                    <a:pt x="20919" y="283475"/>
                  </a:cubicBezTo>
                  <a:lnTo>
                    <a:pt x="20936" y="283490"/>
                  </a:lnTo>
                  <a:lnTo>
                    <a:pt x="20953" y="283467"/>
                  </a:lnTo>
                  <a:lnTo>
                    <a:pt x="20951" y="283482"/>
                  </a:lnTo>
                  <a:cubicBezTo>
                    <a:pt x="31969" y="282557"/>
                    <a:pt x="35140" y="281793"/>
                    <a:pt x="35552" y="281139"/>
                  </a:cubicBezTo>
                  <a:lnTo>
                    <a:pt x="35524" y="281154"/>
                  </a:lnTo>
                  <a:cubicBezTo>
                    <a:pt x="35291" y="280322"/>
                    <a:pt x="33612" y="277407"/>
                    <a:pt x="31348" y="274217"/>
                  </a:cubicBezTo>
                  <a:cubicBezTo>
                    <a:pt x="29135" y="271206"/>
                    <a:pt x="27148" y="268090"/>
                    <a:pt x="26853" y="267173"/>
                  </a:cubicBezTo>
                  <a:lnTo>
                    <a:pt x="26853" y="267168"/>
                  </a:lnTo>
                  <a:cubicBezTo>
                    <a:pt x="26831" y="267094"/>
                    <a:pt x="26787" y="266937"/>
                    <a:pt x="26782" y="266766"/>
                  </a:cubicBezTo>
                  <a:lnTo>
                    <a:pt x="26755" y="266761"/>
                  </a:lnTo>
                  <a:cubicBezTo>
                    <a:pt x="26530" y="266225"/>
                    <a:pt x="25581" y="264684"/>
                    <a:pt x="24258" y="262984"/>
                  </a:cubicBezTo>
                  <a:cubicBezTo>
                    <a:pt x="22889" y="261227"/>
                    <a:pt x="21652" y="259395"/>
                    <a:pt x="21393" y="258672"/>
                  </a:cubicBezTo>
                  <a:lnTo>
                    <a:pt x="21393" y="258688"/>
                  </a:lnTo>
                  <a:cubicBezTo>
                    <a:pt x="21366" y="258595"/>
                    <a:pt x="21308" y="258419"/>
                    <a:pt x="21308" y="258213"/>
                  </a:cubicBezTo>
                  <a:cubicBezTo>
                    <a:pt x="21306" y="257361"/>
                    <a:pt x="22167" y="257119"/>
                    <a:pt x="22182" y="257119"/>
                  </a:cubicBezTo>
                  <a:lnTo>
                    <a:pt x="22183" y="257135"/>
                  </a:lnTo>
                  <a:cubicBezTo>
                    <a:pt x="22846" y="256909"/>
                    <a:pt x="24439" y="256854"/>
                    <a:pt x="26312" y="256854"/>
                  </a:cubicBezTo>
                  <a:cubicBezTo>
                    <a:pt x="34415" y="256851"/>
                    <a:pt x="52796" y="257984"/>
                    <a:pt x="54867" y="258845"/>
                  </a:cubicBezTo>
                  <a:lnTo>
                    <a:pt x="54867" y="258860"/>
                  </a:lnTo>
                  <a:cubicBezTo>
                    <a:pt x="54946" y="258877"/>
                    <a:pt x="55098" y="258952"/>
                    <a:pt x="55236" y="259061"/>
                  </a:cubicBezTo>
                  <a:lnTo>
                    <a:pt x="55307" y="259126"/>
                  </a:lnTo>
                  <a:cubicBezTo>
                    <a:pt x="55582" y="259378"/>
                    <a:pt x="57041" y="259816"/>
                    <a:pt x="58755" y="259816"/>
                  </a:cubicBezTo>
                  <a:cubicBezTo>
                    <a:pt x="60060" y="259816"/>
                    <a:pt x="60425" y="259762"/>
                    <a:pt x="60549" y="259684"/>
                  </a:cubicBezTo>
                  <a:lnTo>
                    <a:pt x="60522" y="259681"/>
                  </a:lnTo>
                  <a:cubicBezTo>
                    <a:pt x="60537" y="259631"/>
                    <a:pt x="60555" y="259520"/>
                    <a:pt x="60554" y="259315"/>
                  </a:cubicBezTo>
                  <a:lnTo>
                    <a:pt x="60554" y="259309"/>
                  </a:lnTo>
                  <a:cubicBezTo>
                    <a:pt x="60554" y="258738"/>
                    <a:pt x="60419" y="257849"/>
                    <a:pt x="60170" y="256395"/>
                  </a:cubicBezTo>
                  <a:lnTo>
                    <a:pt x="60168" y="256392"/>
                  </a:lnTo>
                  <a:cubicBezTo>
                    <a:pt x="59073" y="249933"/>
                    <a:pt x="56568" y="240219"/>
                    <a:pt x="55328" y="237741"/>
                  </a:cubicBezTo>
                  <a:lnTo>
                    <a:pt x="55319" y="237727"/>
                  </a:lnTo>
                  <a:cubicBezTo>
                    <a:pt x="54248" y="235485"/>
                    <a:pt x="51078" y="223734"/>
                    <a:pt x="51126" y="221994"/>
                  </a:cubicBezTo>
                  <a:lnTo>
                    <a:pt x="51126" y="222008"/>
                  </a:lnTo>
                  <a:lnTo>
                    <a:pt x="51126" y="221990"/>
                  </a:lnTo>
                  <a:cubicBezTo>
                    <a:pt x="51123" y="221942"/>
                    <a:pt x="51126" y="221389"/>
                    <a:pt x="51570" y="221062"/>
                  </a:cubicBezTo>
                  <a:lnTo>
                    <a:pt x="51568" y="221058"/>
                  </a:lnTo>
                  <a:cubicBezTo>
                    <a:pt x="51843" y="220848"/>
                    <a:pt x="52156" y="220830"/>
                    <a:pt x="52258" y="220830"/>
                  </a:cubicBezTo>
                  <a:cubicBezTo>
                    <a:pt x="52280" y="220830"/>
                    <a:pt x="52293" y="220830"/>
                    <a:pt x="52291" y="220830"/>
                  </a:cubicBezTo>
                  <a:cubicBezTo>
                    <a:pt x="52320" y="220830"/>
                    <a:pt x="52357" y="220830"/>
                    <a:pt x="52383" y="220830"/>
                  </a:cubicBezTo>
                  <a:lnTo>
                    <a:pt x="52382" y="220845"/>
                  </a:lnTo>
                  <a:cubicBezTo>
                    <a:pt x="54060" y="220914"/>
                    <a:pt x="65188" y="224844"/>
                    <a:pt x="66584" y="225892"/>
                  </a:cubicBezTo>
                  <a:lnTo>
                    <a:pt x="66584" y="225905"/>
                  </a:lnTo>
                  <a:cubicBezTo>
                    <a:pt x="66641" y="225935"/>
                    <a:pt x="66728" y="226005"/>
                    <a:pt x="66815" y="226103"/>
                  </a:cubicBezTo>
                  <a:lnTo>
                    <a:pt x="66813" y="226100"/>
                  </a:lnTo>
                  <a:cubicBezTo>
                    <a:pt x="67386" y="226614"/>
                    <a:pt x="71341" y="228130"/>
                    <a:pt x="76943" y="229744"/>
                  </a:cubicBezTo>
                  <a:lnTo>
                    <a:pt x="76942" y="229741"/>
                  </a:lnTo>
                  <a:lnTo>
                    <a:pt x="78123" y="230054"/>
                  </a:lnTo>
                  <a:lnTo>
                    <a:pt x="77429" y="217751"/>
                  </a:lnTo>
                  <a:lnTo>
                    <a:pt x="77429" y="217759"/>
                  </a:lnTo>
                  <a:lnTo>
                    <a:pt x="77427" y="217729"/>
                  </a:lnTo>
                  <a:cubicBezTo>
                    <a:pt x="77134" y="211024"/>
                    <a:pt x="77074" y="205020"/>
                    <a:pt x="77462" y="203773"/>
                  </a:cubicBezTo>
                  <a:lnTo>
                    <a:pt x="77460" y="203769"/>
                  </a:lnTo>
                  <a:cubicBezTo>
                    <a:pt x="77479" y="203693"/>
                    <a:pt x="77714" y="202936"/>
                    <a:pt x="78490" y="202903"/>
                  </a:cubicBezTo>
                  <a:lnTo>
                    <a:pt x="78533" y="202916"/>
                  </a:lnTo>
                  <a:lnTo>
                    <a:pt x="78537" y="202898"/>
                  </a:lnTo>
                  <a:cubicBezTo>
                    <a:pt x="78694" y="202903"/>
                    <a:pt x="78828" y="202936"/>
                    <a:pt x="78912" y="202954"/>
                  </a:cubicBezTo>
                  <a:lnTo>
                    <a:pt x="78912" y="202968"/>
                  </a:lnTo>
                  <a:cubicBezTo>
                    <a:pt x="79797" y="203192"/>
                    <a:pt x="82485" y="204759"/>
                    <a:pt x="85008" y="206573"/>
                  </a:cubicBezTo>
                  <a:lnTo>
                    <a:pt x="85007" y="206571"/>
                  </a:lnTo>
                  <a:lnTo>
                    <a:pt x="85275" y="206749"/>
                  </a:lnTo>
                  <a:lnTo>
                    <a:pt x="85275" y="206764"/>
                  </a:lnTo>
                  <a:lnTo>
                    <a:pt x="86192" y="207361"/>
                  </a:lnTo>
                  <a:lnTo>
                    <a:pt x="86192" y="207377"/>
                  </a:lnTo>
                  <a:cubicBezTo>
                    <a:pt x="86192" y="207361"/>
                    <a:pt x="86926" y="207853"/>
                    <a:pt x="87024" y="207920"/>
                  </a:cubicBezTo>
                  <a:cubicBezTo>
                    <a:pt x="93030" y="211939"/>
                    <a:pt x="95016" y="213228"/>
                    <a:pt x="95912" y="213639"/>
                  </a:cubicBezTo>
                  <a:lnTo>
                    <a:pt x="95942" y="213653"/>
                  </a:lnTo>
                  <a:cubicBezTo>
                    <a:pt x="96533" y="207862"/>
                    <a:pt x="96894" y="173868"/>
                    <a:pt x="96963" y="107920"/>
                  </a:cubicBezTo>
                  <a:lnTo>
                    <a:pt x="96963" y="107935"/>
                  </a:lnTo>
                  <a:lnTo>
                    <a:pt x="97241" y="1002"/>
                  </a:lnTo>
                  <a:cubicBezTo>
                    <a:pt x="97241" y="576"/>
                    <a:pt x="97509" y="201"/>
                    <a:pt x="97907" y="59"/>
                  </a:cubicBezTo>
                  <a:cubicBezTo>
                    <a:pt x="98019" y="17"/>
                    <a:pt x="98132" y="0"/>
                    <a:pt x="98245" y="0"/>
                  </a:cubicBezTo>
                  <a:cubicBezTo>
                    <a:pt x="98540" y="0"/>
                    <a:pt x="98826" y="128"/>
                    <a:pt x="99021" y="363"/>
                  </a:cubicBezTo>
                  <a:lnTo>
                    <a:pt x="105810" y="8570"/>
                  </a:lnTo>
                  <a:lnTo>
                    <a:pt x="105808" y="8584"/>
                  </a:lnTo>
                  <a:cubicBezTo>
                    <a:pt x="109524" y="13040"/>
                    <a:pt x="114339" y="18619"/>
                    <a:pt x="116510" y="21005"/>
                  </a:cubicBezTo>
                  <a:lnTo>
                    <a:pt x="116526" y="21022"/>
                  </a:lnTo>
                  <a:cubicBezTo>
                    <a:pt x="117174" y="21774"/>
                    <a:pt x="118435" y="23238"/>
                    <a:pt x="119845" y="24886"/>
                  </a:cubicBezTo>
                  <a:lnTo>
                    <a:pt x="119848" y="24902"/>
                  </a:lnTo>
                  <a:cubicBezTo>
                    <a:pt x="122187" y="27614"/>
                    <a:pt x="125605" y="31595"/>
                    <a:pt x="128723" y="35203"/>
                  </a:cubicBezTo>
                  <a:cubicBezTo>
                    <a:pt x="129551" y="36164"/>
                    <a:pt x="129830" y="36483"/>
                    <a:pt x="130650" y="37429"/>
                  </a:cubicBezTo>
                  <a:lnTo>
                    <a:pt x="130661" y="37445"/>
                  </a:lnTo>
                  <a:cubicBezTo>
                    <a:pt x="136258" y="44129"/>
                    <a:pt x="143232" y="52289"/>
                    <a:pt x="146194" y="55696"/>
                  </a:cubicBezTo>
                  <a:cubicBezTo>
                    <a:pt x="149069" y="58991"/>
                    <a:pt x="151936" y="61389"/>
                    <a:pt x="152706" y="61582"/>
                  </a:cubicBezTo>
                  <a:lnTo>
                    <a:pt x="152663" y="61579"/>
                  </a:lnTo>
                  <a:lnTo>
                    <a:pt x="152731" y="61585"/>
                  </a:lnTo>
                  <a:lnTo>
                    <a:pt x="152761" y="61602"/>
                  </a:lnTo>
                  <a:cubicBezTo>
                    <a:pt x="153220" y="61539"/>
                    <a:pt x="154698" y="60346"/>
                    <a:pt x="155968" y="58333"/>
                  </a:cubicBezTo>
                  <a:cubicBezTo>
                    <a:pt x="157274" y="56261"/>
                    <a:pt x="159382" y="53710"/>
                    <a:pt x="160887" y="53028"/>
                  </a:cubicBezTo>
                  <a:lnTo>
                    <a:pt x="160875" y="53025"/>
                  </a:lnTo>
                  <a:cubicBezTo>
                    <a:pt x="161793" y="52457"/>
                    <a:pt x="162328" y="51810"/>
                    <a:pt x="162382" y="51592"/>
                  </a:cubicBezTo>
                  <a:lnTo>
                    <a:pt x="162379" y="51590"/>
                  </a:lnTo>
                  <a:cubicBezTo>
                    <a:pt x="162391" y="51313"/>
                    <a:pt x="162518" y="51094"/>
                    <a:pt x="162527" y="51078"/>
                  </a:cubicBezTo>
                  <a:lnTo>
                    <a:pt x="162527" y="51075"/>
                  </a:lnTo>
                  <a:cubicBezTo>
                    <a:pt x="163797" y="48609"/>
                    <a:pt x="192056" y="15708"/>
                    <a:pt x="199187" y="8249"/>
                  </a:cubicBezTo>
                  <a:lnTo>
                    <a:pt x="199201" y="8236"/>
                  </a:lnTo>
                  <a:cubicBezTo>
                    <a:pt x="200765" y="6668"/>
                    <a:pt x="201681" y="5235"/>
                    <a:pt x="201754" y="4847"/>
                  </a:cubicBezTo>
                  <a:lnTo>
                    <a:pt x="201751" y="4844"/>
                  </a:lnTo>
                  <a:cubicBezTo>
                    <a:pt x="201754" y="4745"/>
                    <a:pt x="201767" y="4650"/>
                    <a:pt x="201781" y="4570"/>
                  </a:cubicBezTo>
                  <a:lnTo>
                    <a:pt x="201781" y="4566"/>
                  </a:lnTo>
                  <a:cubicBezTo>
                    <a:pt x="201956" y="3643"/>
                    <a:pt x="202891" y="2471"/>
                    <a:pt x="203734" y="1733"/>
                  </a:cubicBezTo>
                  <a:lnTo>
                    <a:pt x="203734" y="1728"/>
                  </a:lnTo>
                  <a:lnTo>
                    <a:pt x="203755" y="1714"/>
                  </a:lnTo>
                  <a:cubicBezTo>
                    <a:pt x="203890" y="1601"/>
                    <a:pt x="204173" y="1401"/>
                    <a:pt x="204566" y="1401"/>
                  </a:cubicBezTo>
                  <a:cubicBezTo>
                    <a:pt x="205258" y="1401"/>
                    <a:pt x="205593" y="1954"/>
                    <a:pt x="205703" y="2169"/>
                  </a:cubicBezTo>
                  <a:lnTo>
                    <a:pt x="205703" y="2184"/>
                  </a:lnTo>
                  <a:cubicBezTo>
                    <a:pt x="206907" y="4546"/>
                    <a:pt x="207078" y="23550"/>
                    <a:pt x="207312" y="108196"/>
                  </a:cubicBezTo>
                  <a:lnTo>
                    <a:pt x="207312" y="108211"/>
                  </a:lnTo>
                  <a:cubicBezTo>
                    <a:pt x="207638" y="192042"/>
                    <a:pt x="207889" y="210754"/>
                    <a:pt x="208776" y="214033"/>
                  </a:cubicBezTo>
                  <a:lnTo>
                    <a:pt x="208805" y="214027"/>
                  </a:lnTo>
                  <a:cubicBezTo>
                    <a:pt x="210182" y="213389"/>
                    <a:pt x="213622" y="211308"/>
                    <a:pt x="217245" y="208610"/>
                  </a:cubicBezTo>
                  <a:lnTo>
                    <a:pt x="217260" y="208604"/>
                  </a:lnTo>
                  <a:cubicBezTo>
                    <a:pt x="221235" y="205742"/>
                    <a:pt x="225330" y="203133"/>
                    <a:pt x="226596" y="202863"/>
                  </a:cubicBezTo>
                  <a:lnTo>
                    <a:pt x="226599" y="202878"/>
                  </a:lnTo>
                  <a:cubicBezTo>
                    <a:pt x="226696" y="202842"/>
                    <a:pt x="226795" y="202829"/>
                    <a:pt x="226926" y="202829"/>
                  </a:cubicBezTo>
                  <a:cubicBezTo>
                    <a:pt x="227580" y="202829"/>
                    <a:pt x="227948" y="203301"/>
                    <a:pt x="228102" y="203565"/>
                  </a:cubicBezTo>
                  <a:cubicBezTo>
                    <a:pt x="228617" y="204446"/>
                    <a:pt x="228753" y="206461"/>
                    <a:pt x="228753" y="208787"/>
                  </a:cubicBezTo>
                  <a:cubicBezTo>
                    <a:pt x="228755" y="213012"/>
                    <a:pt x="228271" y="219416"/>
                    <a:pt x="227387" y="226181"/>
                  </a:cubicBezTo>
                  <a:lnTo>
                    <a:pt x="227383" y="226194"/>
                  </a:lnTo>
                  <a:cubicBezTo>
                    <a:pt x="227109" y="228059"/>
                    <a:pt x="227089" y="229416"/>
                    <a:pt x="227163" y="230098"/>
                  </a:cubicBezTo>
                  <a:lnTo>
                    <a:pt x="227193" y="230115"/>
                  </a:lnTo>
                  <a:cubicBezTo>
                    <a:pt x="229709" y="229560"/>
                    <a:pt x="237979" y="226686"/>
                    <a:pt x="238928" y="225996"/>
                  </a:cubicBezTo>
                  <a:lnTo>
                    <a:pt x="238928" y="225992"/>
                  </a:lnTo>
                  <a:cubicBezTo>
                    <a:pt x="240788" y="224576"/>
                    <a:pt x="252100" y="220738"/>
                    <a:pt x="253904" y="220729"/>
                  </a:cubicBezTo>
                  <a:lnTo>
                    <a:pt x="253908" y="220726"/>
                  </a:lnTo>
                  <a:cubicBezTo>
                    <a:pt x="253914" y="220729"/>
                    <a:pt x="253927" y="220729"/>
                    <a:pt x="253942" y="220729"/>
                  </a:cubicBezTo>
                  <a:cubicBezTo>
                    <a:pt x="254060" y="220729"/>
                    <a:pt x="254405" y="220744"/>
                    <a:pt x="254704" y="220986"/>
                  </a:cubicBezTo>
                  <a:lnTo>
                    <a:pt x="254074" y="221772"/>
                  </a:lnTo>
                  <a:lnTo>
                    <a:pt x="254791" y="221059"/>
                  </a:lnTo>
                  <a:cubicBezTo>
                    <a:pt x="255158" y="221435"/>
                    <a:pt x="255131" y="221925"/>
                    <a:pt x="255128" y="222033"/>
                  </a:cubicBezTo>
                  <a:cubicBezTo>
                    <a:pt x="255096" y="222828"/>
                    <a:pt x="254487" y="224400"/>
                    <a:pt x="253772" y="225831"/>
                  </a:cubicBezTo>
                  <a:lnTo>
                    <a:pt x="253748" y="225876"/>
                  </a:lnTo>
                  <a:cubicBezTo>
                    <a:pt x="252836" y="227497"/>
                    <a:pt x="251333" y="231979"/>
                    <a:pt x="250351" y="235802"/>
                  </a:cubicBezTo>
                  <a:cubicBezTo>
                    <a:pt x="249365" y="239756"/>
                    <a:pt x="247835" y="245026"/>
                    <a:pt x="246825" y="247620"/>
                  </a:cubicBezTo>
                  <a:lnTo>
                    <a:pt x="246825" y="247618"/>
                  </a:lnTo>
                  <a:cubicBezTo>
                    <a:pt x="245031" y="252482"/>
                    <a:pt x="245441" y="253215"/>
                    <a:pt x="246313" y="253540"/>
                  </a:cubicBezTo>
                  <a:lnTo>
                    <a:pt x="246313" y="253537"/>
                  </a:lnTo>
                  <a:cubicBezTo>
                    <a:pt x="246778" y="253712"/>
                    <a:pt x="247517" y="253814"/>
                    <a:pt x="248619" y="253814"/>
                  </a:cubicBezTo>
                  <a:cubicBezTo>
                    <a:pt x="249588" y="253814"/>
                    <a:pt x="250791" y="253737"/>
                    <a:pt x="252244" y="253598"/>
                  </a:cubicBezTo>
                  <a:lnTo>
                    <a:pt x="252242" y="253613"/>
                  </a:lnTo>
                  <a:cubicBezTo>
                    <a:pt x="256006" y="253166"/>
                    <a:pt x="259198" y="252555"/>
                    <a:pt x="259744" y="252248"/>
                  </a:cubicBezTo>
                  <a:lnTo>
                    <a:pt x="259740" y="252244"/>
                  </a:lnTo>
                  <a:lnTo>
                    <a:pt x="259743" y="252260"/>
                  </a:lnTo>
                  <a:cubicBezTo>
                    <a:pt x="259801" y="252205"/>
                    <a:pt x="259847" y="252178"/>
                    <a:pt x="259891" y="252152"/>
                  </a:cubicBezTo>
                  <a:lnTo>
                    <a:pt x="259891" y="252148"/>
                  </a:lnTo>
                  <a:cubicBezTo>
                    <a:pt x="261566" y="251186"/>
                    <a:pt x="270980" y="250372"/>
                    <a:pt x="275574" y="250372"/>
                  </a:cubicBezTo>
                  <a:cubicBezTo>
                    <a:pt x="276786" y="250372"/>
                    <a:pt x="277927" y="250421"/>
                    <a:pt x="278519" y="250628"/>
                  </a:cubicBezTo>
                  <a:lnTo>
                    <a:pt x="278519" y="250625"/>
                  </a:lnTo>
                  <a:cubicBezTo>
                    <a:pt x="278556" y="250643"/>
                    <a:pt x="279391" y="250897"/>
                    <a:pt x="279391" y="251743"/>
                  </a:cubicBezTo>
                  <a:cubicBezTo>
                    <a:pt x="279391" y="251911"/>
                    <a:pt x="279350" y="252064"/>
                    <a:pt x="279327" y="252136"/>
                  </a:cubicBezTo>
                  <a:lnTo>
                    <a:pt x="279327" y="252152"/>
                  </a:lnTo>
                  <a:cubicBezTo>
                    <a:pt x="279070" y="253022"/>
                    <a:pt x="277295" y="255968"/>
                    <a:pt x="275407" y="258956"/>
                  </a:cubicBezTo>
                  <a:lnTo>
                    <a:pt x="275396" y="258971"/>
                  </a:lnTo>
                  <a:cubicBezTo>
                    <a:pt x="273540" y="261809"/>
                    <a:pt x="272074" y="264279"/>
                    <a:pt x="271765" y="265023"/>
                  </a:cubicBezTo>
                  <a:lnTo>
                    <a:pt x="271736" y="265019"/>
                  </a:lnTo>
                  <a:cubicBezTo>
                    <a:pt x="271730" y="265178"/>
                    <a:pt x="271693" y="265304"/>
                    <a:pt x="271676" y="265373"/>
                  </a:cubicBezTo>
                  <a:lnTo>
                    <a:pt x="271676" y="265370"/>
                  </a:lnTo>
                  <a:cubicBezTo>
                    <a:pt x="271410" y="266299"/>
                    <a:pt x="269432" y="269742"/>
                    <a:pt x="267205" y="273189"/>
                  </a:cubicBezTo>
                  <a:lnTo>
                    <a:pt x="267197" y="273199"/>
                  </a:lnTo>
                  <a:cubicBezTo>
                    <a:pt x="265047" y="276528"/>
                    <a:pt x="263385" y="279472"/>
                    <a:pt x="263034" y="280368"/>
                  </a:cubicBezTo>
                  <a:lnTo>
                    <a:pt x="263003" y="280383"/>
                  </a:lnTo>
                  <a:cubicBezTo>
                    <a:pt x="263662" y="280899"/>
                    <a:pt x="266830" y="281443"/>
                    <a:pt x="279058" y="282804"/>
                  </a:cubicBezTo>
                  <a:lnTo>
                    <a:pt x="279062" y="282809"/>
                  </a:lnTo>
                  <a:cubicBezTo>
                    <a:pt x="285572" y="283563"/>
                    <a:pt x="292212" y="284772"/>
                    <a:pt x="293814" y="285509"/>
                  </a:cubicBezTo>
                  <a:lnTo>
                    <a:pt x="293841" y="285523"/>
                  </a:lnTo>
                  <a:lnTo>
                    <a:pt x="293844" y="285537"/>
                  </a:lnTo>
                  <a:lnTo>
                    <a:pt x="293843" y="285520"/>
                  </a:lnTo>
                  <a:cubicBezTo>
                    <a:pt x="294305" y="285754"/>
                    <a:pt x="294904" y="286064"/>
                    <a:pt x="295272" y="286536"/>
                  </a:cubicBezTo>
                  <a:cubicBezTo>
                    <a:pt x="295565" y="286911"/>
                    <a:pt x="295706" y="287374"/>
                    <a:pt x="295642" y="287882"/>
                  </a:cubicBezTo>
                  <a:lnTo>
                    <a:pt x="295642" y="287880"/>
                  </a:lnTo>
                  <a:cubicBezTo>
                    <a:pt x="295604" y="288166"/>
                    <a:pt x="295505" y="288446"/>
                    <a:pt x="295379" y="288702"/>
                  </a:cubicBezTo>
                  <a:cubicBezTo>
                    <a:pt x="294640" y="290180"/>
                    <a:pt x="291979" y="292647"/>
                    <a:pt x="286636" y="297566"/>
                  </a:cubicBezTo>
                  <a:lnTo>
                    <a:pt x="286636" y="297580"/>
                  </a:lnTo>
                  <a:cubicBezTo>
                    <a:pt x="282096" y="301738"/>
                    <a:pt x="278608" y="305441"/>
                    <a:pt x="277719" y="306777"/>
                  </a:cubicBezTo>
                  <a:lnTo>
                    <a:pt x="277688" y="306773"/>
                  </a:lnTo>
                  <a:cubicBezTo>
                    <a:pt x="278311" y="307209"/>
                    <a:pt x="279846" y="307969"/>
                    <a:pt x="281721" y="308546"/>
                  </a:cubicBezTo>
                  <a:lnTo>
                    <a:pt x="281719" y="308543"/>
                  </a:lnTo>
                  <a:cubicBezTo>
                    <a:pt x="284378" y="309207"/>
                    <a:pt x="287153" y="310336"/>
                    <a:pt x="288079" y="310998"/>
                  </a:cubicBezTo>
                  <a:lnTo>
                    <a:pt x="288079" y="310993"/>
                  </a:lnTo>
                  <a:cubicBezTo>
                    <a:pt x="288678" y="311426"/>
                    <a:pt x="292114" y="312803"/>
                    <a:pt x="295865" y="313907"/>
                  </a:cubicBezTo>
                  <a:lnTo>
                    <a:pt x="295865" y="313923"/>
                  </a:lnTo>
                  <a:cubicBezTo>
                    <a:pt x="299394" y="314891"/>
                    <a:pt x="301883" y="315867"/>
                    <a:pt x="302574" y="317152"/>
                  </a:cubicBezTo>
                  <a:cubicBezTo>
                    <a:pt x="302778" y="317531"/>
                    <a:pt x="302857" y="317973"/>
                    <a:pt x="302730" y="318429"/>
                  </a:cubicBezTo>
                  <a:cubicBezTo>
                    <a:pt x="302713" y="318499"/>
                    <a:pt x="302688" y="318562"/>
                    <a:pt x="302667" y="318621"/>
                  </a:cubicBezTo>
                  <a:lnTo>
                    <a:pt x="302667" y="318617"/>
                  </a:lnTo>
                  <a:cubicBezTo>
                    <a:pt x="302299" y="319600"/>
                    <a:pt x="301464" y="320510"/>
                    <a:pt x="300534" y="320745"/>
                  </a:cubicBezTo>
                  <a:lnTo>
                    <a:pt x="300534" y="320740"/>
                  </a:lnTo>
                  <a:cubicBezTo>
                    <a:pt x="300420" y="320778"/>
                    <a:pt x="300298" y="320798"/>
                    <a:pt x="300166" y="320803"/>
                  </a:cubicBezTo>
                  <a:lnTo>
                    <a:pt x="300134" y="320800"/>
                  </a:lnTo>
                  <a:cubicBezTo>
                    <a:pt x="299565" y="320917"/>
                    <a:pt x="297320" y="322199"/>
                    <a:pt x="294650" y="323906"/>
                  </a:cubicBezTo>
                  <a:lnTo>
                    <a:pt x="294646" y="323902"/>
                  </a:lnTo>
                  <a:cubicBezTo>
                    <a:pt x="291982" y="325794"/>
                    <a:pt x="287677" y="328339"/>
                    <a:pt x="285224" y="329565"/>
                  </a:cubicBezTo>
                  <a:lnTo>
                    <a:pt x="285224" y="329580"/>
                  </a:lnTo>
                  <a:cubicBezTo>
                    <a:pt x="280335" y="332068"/>
                    <a:pt x="272225" y="337805"/>
                    <a:pt x="270789" y="339459"/>
                  </a:cubicBezTo>
                  <a:lnTo>
                    <a:pt x="270759" y="339456"/>
                  </a:lnTo>
                  <a:cubicBezTo>
                    <a:pt x="271551" y="340741"/>
                    <a:pt x="275925" y="344671"/>
                    <a:pt x="279500" y="346856"/>
                  </a:cubicBezTo>
                  <a:lnTo>
                    <a:pt x="279500" y="346851"/>
                  </a:lnTo>
                  <a:cubicBezTo>
                    <a:pt x="285209" y="350319"/>
                    <a:pt x="298343" y="361619"/>
                    <a:pt x="299376" y="363981"/>
                  </a:cubicBezTo>
                  <a:lnTo>
                    <a:pt x="298479" y="364374"/>
                  </a:lnTo>
                  <a:lnTo>
                    <a:pt x="298449" y="364367"/>
                  </a:lnTo>
                  <a:cubicBezTo>
                    <a:pt x="298450" y="364377"/>
                    <a:pt x="298452" y="364382"/>
                    <a:pt x="298452" y="364384"/>
                  </a:cubicBezTo>
                  <a:lnTo>
                    <a:pt x="298452" y="364382"/>
                  </a:lnTo>
                  <a:lnTo>
                    <a:pt x="299376" y="363981"/>
                  </a:lnTo>
                  <a:cubicBezTo>
                    <a:pt x="299426" y="364095"/>
                    <a:pt x="299662" y="364630"/>
                    <a:pt x="299347" y="365158"/>
                  </a:cubicBezTo>
                  <a:cubicBezTo>
                    <a:pt x="299299" y="365240"/>
                    <a:pt x="299238" y="365315"/>
                    <a:pt x="299175" y="365375"/>
                  </a:cubicBezTo>
                  <a:lnTo>
                    <a:pt x="299175" y="365391"/>
                  </a:lnTo>
                  <a:cubicBezTo>
                    <a:pt x="299065" y="365490"/>
                    <a:pt x="298943" y="365564"/>
                    <a:pt x="298879" y="365603"/>
                  </a:cubicBezTo>
                  <a:cubicBezTo>
                    <a:pt x="297826" y="366219"/>
                    <a:pt x="292157" y="367698"/>
                    <a:pt x="285990" y="368942"/>
                  </a:cubicBezTo>
                  <a:lnTo>
                    <a:pt x="285987" y="368938"/>
                  </a:lnTo>
                  <a:cubicBezTo>
                    <a:pt x="280359" y="370186"/>
                    <a:pt x="275728" y="371364"/>
                    <a:pt x="274468" y="371922"/>
                  </a:cubicBezTo>
                  <a:lnTo>
                    <a:pt x="274439" y="371918"/>
                  </a:lnTo>
                  <a:cubicBezTo>
                    <a:pt x="274615" y="373100"/>
                    <a:pt x="276832" y="376895"/>
                    <a:pt x="280063" y="380414"/>
                  </a:cubicBezTo>
                  <a:lnTo>
                    <a:pt x="280084" y="380440"/>
                  </a:lnTo>
                  <a:cubicBezTo>
                    <a:pt x="281381" y="381948"/>
                    <a:pt x="284467" y="385475"/>
                    <a:pt x="286864" y="388194"/>
                  </a:cubicBezTo>
                  <a:lnTo>
                    <a:pt x="286867" y="388203"/>
                  </a:lnTo>
                  <a:lnTo>
                    <a:pt x="291247" y="393232"/>
                  </a:lnTo>
                  <a:cubicBezTo>
                    <a:pt x="291500" y="393517"/>
                    <a:pt x="291565" y="393925"/>
                    <a:pt x="291413" y="394281"/>
                  </a:cubicBezTo>
                  <a:cubicBezTo>
                    <a:pt x="291266" y="394634"/>
                    <a:pt x="290928" y="394872"/>
                    <a:pt x="290544" y="394894"/>
                  </a:cubicBezTo>
                  <a:lnTo>
                    <a:pt x="278843" y="395557"/>
                  </a:lnTo>
                  <a:lnTo>
                    <a:pt x="278849" y="395570"/>
                  </a:lnTo>
                  <a:cubicBezTo>
                    <a:pt x="272489" y="396002"/>
                    <a:pt x="264592" y="396330"/>
                    <a:pt x="261271" y="396333"/>
                  </a:cubicBezTo>
                  <a:cubicBezTo>
                    <a:pt x="259344" y="396333"/>
                    <a:pt x="257751" y="396424"/>
                    <a:pt x="256823" y="396529"/>
                  </a:cubicBezTo>
                  <a:lnTo>
                    <a:pt x="256790" y="396525"/>
                  </a:lnTo>
                  <a:cubicBezTo>
                    <a:pt x="257454" y="398122"/>
                    <a:pt x="258995" y="401605"/>
                    <a:pt x="260870" y="405511"/>
                  </a:cubicBezTo>
                  <a:lnTo>
                    <a:pt x="260872" y="405521"/>
                  </a:lnTo>
                  <a:cubicBezTo>
                    <a:pt x="263395" y="410883"/>
                    <a:pt x="266540" y="417595"/>
                    <a:pt x="267880" y="420605"/>
                  </a:cubicBezTo>
                  <a:lnTo>
                    <a:pt x="267879" y="420620"/>
                  </a:lnTo>
                  <a:cubicBezTo>
                    <a:pt x="269126" y="423183"/>
                    <a:pt x="269894" y="425653"/>
                    <a:pt x="269683" y="426821"/>
                  </a:cubicBezTo>
                  <a:cubicBezTo>
                    <a:pt x="269640" y="427063"/>
                    <a:pt x="269498" y="427569"/>
                    <a:pt x="268990" y="427833"/>
                  </a:cubicBezTo>
                  <a:lnTo>
                    <a:pt x="268990" y="427849"/>
                  </a:lnTo>
                  <a:cubicBezTo>
                    <a:pt x="268941" y="427864"/>
                    <a:pt x="268895" y="427879"/>
                    <a:pt x="268883" y="427885"/>
                  </a:cubicBezTo>
                  <a:lnTo>
                    <a:pt x="268812" y="427909"/>
                  </a:lnTo>
                  <a:cubicBezTo>
                    <a:pt x="268709" y="427945"/>
                    <a:pt x="268626" y="427954"/>
                    <a:pt x="268562" y="427966"/>
                  </a:cubicBezTo>
                  <a:lnTo>
                    <a:pt x="268560" y="427963"/>
                  </a:lnTo>
                  <a:cubicBezTo>
                    <a:pt x="268414" y="427989"/>
                    <a:pt x="268247" y="427993"/>
                    <a:pt x="268100" y="427993"/>
                  </a:cubicBezTo>
                  <a:cubicBezTo>
                    <a:pt x="264931" y="427993"/>
                    <a:pt x="247703" y="424821"/>
                    <a:pt x="245715" y="423592"/>
                  </a:cubicBezTo>
                  <a:lnTo>
                    <a:pt x="245708" y="423588"/>
                  </a:lnTo>
                  <a:cubicBezTo>
                    <a:pt x="245660" y="423558"/>
                    <a:pt x="245611" y="423525"/>
                    <a:pt x="245566" y="423488"/>
                  </a:cubicBezTo>
                  <a:lnTo>
                    <a:pt x="245563" y="423486"/>
                  </a:lnTo>
                  <a:cubicBezTo>
                    <a:pt x="244479" y="422781"/>
                    <a:pt x="240289" y="422026"/>
                    <a:pt x="237696" y="422029"/>
                  </a:cubicBezTo>
                  <a:cubicBezTo>
                    <a:pt x="237325" y="422029"/>
                    <a:pt x="237044" y="422047"/>
                    <a:pt x="236839" y="422068"/>
                  </a:cubicBezTo>
                  <a:lnTo>
                    <a:pt x="236810" y="422064"/>
                  </a:lnTo>
                  <a:cubicBezTo>
                    <a:pt x="237047" y="426112"/>
                    <a:pt x="239334" y="439803"/>
                    <a:pt x="240003" y="441455"/>
                  </a:cubicBezTo>
                  <a:lnTo>
                    <a:pt x="240003" y="441468"/>
                  </a:lnTo>
                  <a:cubicBezTo>
                    <a:pt x="241132" y="444123"/>
                    <a:pt x="242426" y="452681"/>
                    <a:pt x="241872" y="454489"/>
                  </a:cubicBezTo>
                  <a:cubicBezTo>
                    <a:pt x="241831" y="454625"/>
                    <a:pt x="241673" y="455119"/>
                    <a:pt x="241167" y="455336"/>
                  </a:cubicBezTo>
                  <a:lnTo>
                    <a:pt x="241158" y="455342"/>
                  </a:lnTo>
                  <a:cubicBezTo>
                    <a:pt x="241096" y="455368"/>
                    <a:pt x="241027" y="455392"/>
                    <a:pt x="240942" y="455412"/>
                  </a:cubicBezTo>
                  <a:lnTo>
                    <a:pt x="240939" y="455406"/>
                  </a:lnTo>
                  <a:lnTo>
                    <a:pt x="240647" y="455433"/>
                  </a:lnTo>
                  <a:cubicBezTo>
                    <a:pt x="240580" y="455430"/>
                    <a:pt x="240497" y="455418"/>
                    <a:pt x="240440" y="455406"/>
                  </a:cubicBezTo>
                  <a:lnTo>
                    <a:pt x="240435" y="455421"/>
                  </a:lnTo>
                  <a:cubicBezTo>
                    <a:pt x="238396" y="455010"/>
                    <a:pt x="221824" y="446473"/>
                    <a:pt x="218794" y="444316"/>
                  </a:cubicBezTo>
                  <a:lnTo>
                    <a:pt x="218787" y="444309"/>
                  </a:lnTo>
                  <a:cubicBezTo>
                    <a:pt x="217811" y="443594"/>
                    <a:pt x="216965" y="443183"/>
                    <a:pt x="216460" y="443025"/>
                  </a:cubicBezTo>
                  <a:cubicBezTo>
                    <a:pt x="216241" y="444708"/>
                    <a:pt x="216011" y="449725"/>
                    <a:pt x="216013" y="455647"/>
                  </a:cubicBezTo>
                  <a:cubicBezTo>
                    <a:pt x="216017" y="462597"/>
                    <a:pt x="215677" y="468178"/>
                    <a:pt x="214939" y="469528"/>
                  </a:cubicBezTo>
                  <a:lnTo>
                    <a:pt x="214939" y="469525"/>
                  </a:lnTo>
                  <a:cubicBezTo>
                    <a:pt x="214865" y="469665"/>
                    <a:pt x="214725" y="469892"/>
                    <a:pt x="214479" y="470053"/>
                  </a:cubicBezTo>
                  <a:lnTo>
                    <a:pt x="214476" y="470068"/>
                  </a:lnTo>
                  <a:cubicBezTo>
                    <a:pt x="214236" y="470216"/>
                    <a:pt x="213973" y="470291"/>
                    <a:pt x="213737" y="470315"/>
                  </a:cubicBezTo>
                  <a:lnTo>
                    <a:pt x="213734" y="470329"/>
                  </a:lnTo>
                  <a:cubicBezTo>
                    <a:pt x="213662" y="470317"/>
                    <a:pt x="213563" y="470329"/>
                    <a:pt x="213495" y="470329"/>
                  </a:cubicBezTo>
                  <a:cubicBezTo>
                    <a:pt x="212210" y="470329"/>
                    <a:pt x="210230" y="469203"/>
                    <a:pt x="208598" y="467937"/>
                  </a:cubicBezTo>
                  <a:lnTo>
                    <a:pt x="208579" y="467920"/>
                  </a:lnTo>
                  <a:cubicBezTo>
                    <a:pt x="203192" y="463525"/>
                    <a:pt x="187893" y="450750"/>
                    <a:pt x="185029" y="448331"/>
                  </a:cubicBezTo>
                  <a:lnTo>
                    <a:pt x="184983" y="448292"/>
                  </a:lnTo>
                  <a:cubicBezTo>
                    <a:pt x="184008" y="447362"/>
                    <a:pt x="183579" y="447021"/>
                    <a:pt x="183374" y="446910"/>
                  </a:cubicBezTo>
                  <a:cubicBezTo>
                    <a:pt x="183264" y="447018"/>
                    <a:pt x="183062" y="447256"/>
                    <a:pt x="182670" y="447809"/>
                  </a:cubicBezTo>
                  <a:cubicBezTo>
                    <a:pt x="182013" y="448753"/>
                    <a:pt x="180192" y="453202"/>
                    <a:pt x="178767" y="457924"/>
                  </a:cubicBezTo>
                  <a:lnTo>
                    <a:pt x="178762" y="457928"/>
                  </a:lnTo>
                  <a:cubicBezTo>
                    <a:pt x="177405" y="462329"/>
                    <a:pt x="175869" y="466692"/>
                    <a:pt x="175284" y="467562"/>
                  </a:cubicBezTo>
                  <a:lnTo>
                    <a:pt x="175283" y="467577"/>
                  </a:lnTo>
                  <a:cubicBezTo>
                    <a:pt x="175273" y="467577"/>
                    <a:pt x="175263" y="467587"/>
                    <a:pt x="175253" y="467601"/>
                  </a:cubicBezTo>
                  <a:lnTo>
                    <a:pt x="175250" y="467618"/>
                  </a:lnTo>
                  <a:cubicBezTo>
                    <a:pt x="174907" y="468118"/>
                    <a:pt x="173647" y="471336"/>
                    <a:pt x="172428" y="475001"/>
                  </a:cubicBezTo>
                  <a:lnTo>
                    <a:pt x="172424" y="474994"/>
                  </a:lnTo>
                  <a:cubicBezTo>
                    <a:pt x="171484" y="478118"/>
                    <a:pt x="170092" y="481197"/>
                    <a:pt x="168928" y="481996"/>
                  </a:cubicBezTo>
                  <a:lnTo>
                    <a:pt x="168928" y="482010"/>
                  </a:lnTo>
                  <a:cubicBezTo>
                    <a:pt x="168738" y="482125"/>
                    <a:pt x="168442" y="482283"/>
                    <a:pt x="168075" y="482283"/>
                  </a:cubicBezTo>
                  <a:cubicBezTo>
                    <a:pt x="167855" y="482283"/>
                    <a:pt x="167645" y="482226"/>
                    <a:pt x="167483" y="482170"/>
                  </a:cubicBezTo>
                  <a:lnTo>
                    <a:pt x="167482" y="482185"/>
                  </a:lnTo>
                  <a:cubicBezTo>
                    <a:pt x="166247" y="481695"/>
                    <a:pt x="164629" y="479509"/>
                    <a:pt x="163468" y="477384"/>
                  </a:cubicBezTo>
                  <a:lnTo>
                    <a:pt x="163468" y="477381"/>
                  </a:lnTo>
                  <a:cubicBezTo>
                    <a:pt x="162161" y="474987"/>
                    <a:pt x="160950" y="472987"/>
                    <a:pt x="160671" y="472675"/>
                  </a:cubicBezTo>
                  <a:lnTo>
                    <a:pt x="160671" y="472690"/>
                  </a:lnTo>
                  <a:cubicBezTo>
                    <a:pt x="160645" y="472649"/>
                    <a:pt x="160615" y="472616"/>
                    <a:pt x="160607" y="472608"/>
                  </a:cubicBezTo>
                  <a:lnTo>
                    <a:pt x="160607" y="472601"/>
                  </a:lnTo>
                  <a:cubicBezTo>
                    <a:pt x="160121" y="472047"/>
                    <a:pt x="158143" y="468957"/>
                    <a:pt x="156156" y="465720"/>
                  </a:cubicBezTo>
                  <a:lnTo>
                    <a:pt x="156148" y="465709"/>
                  </a:lnTo>
                  <a:cubicBezTo>
                    <a:pt x="153945" y="461999"/>
                    <a:pt x="153206" y="460956"/>
                    <a:pt x="152825" y="460792"/>
                  </a:cubicBezTo>
                  <a:cubicBezTo>
                    <a:pt x="152731" y="460828"/>
                    <a:pt x="152515" y="460967"/>
                    <a:pt x="152012" y="461440"/>
                  </a:cubicBezTo>
                  <a:lnTo>
                    <a:pt x="151993" y="461455"/>
                  </a:lnTo>
                  <a:cubicBezTo>
                    <a:pt x="151014" y="462343"/>
                    <a:pt x="150405" y="463447"/>
                    <a:pt x="150358" y="463774"/>
                  </a:cubicBezTo>
                  <a:lnTo>
                    <a:pt x="150358" y="463772"/>
                  </a:lnTo>
                  <a:cubicBezTo>
                    <a:pt x="150358" y="465108"/>
                    <a:pt x="149174" y="466245"/>
                    <a:pt x="148161" y="466755"/>
                  </a:cubicBezTo>
                  <a:lnTo>
                    <a:pt x="148065" y="466800"/>
                  </a:lnTo>
                  <a:cubicBezTo>
                    <a:pt x="147458" y="467022"/>
                    <a:pt x="147075" y="467599"/>
                    <a:pt x="147078" y="467937"/>
                  </a:cubicBezTo>
                  <a:cubicBezTo>
                    <a:pt x="147078" y="468022"/>
                    <a:pt x="147069" y="468105"/>
                    <a:pt x="147061" y="468171"/>
                  </a:cubicBezTo>
                  <a:cubicBezTo>
                    <a:pt x="146893" y="469371"/>
                    <a:pt x="145019" y="472630"/>
                    <a:pt x="143068" y="475408"/>
                  </a:cubicBezTo>
                  <a:cubicBezTo>
                    <a:pt x="141125" y="478174"/>
                    <a:pt x="139644" y="480797"/>
                    <a:pt x="139435" y="481503"/>
                  </a:cubicBezTo>
                  <a:lnTo>
                    <a:pt x="139423" y="481521"/>
                  </a:lnTo>
                  <a:cubicBezTo>
                    <a:pt x="139423" y="482257"/>
                    <a:pt x="139134" y="483079"/>
                    <a:pt x="138464" y="483562"/>
                  </a:cubicBezTo>
                  <a:lnTo>
                    <a:pt x="138464" y="483579"/>
                  </a:lnTo>
                  <a:cubicBezTo>
                    <a:pt x="138144" y="483798"/>
                    <a:pt x="137757" y="483938"/>
                    <a:pt x="137324" y="483938"/>
                  </a:cubicBezTo>
                  <a:close/>
                </a:path>
              </a:pathLst>
            </a:custGeom>
            <a:solidFill>
              <a:srgbClr val="F44336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9C6B650-B438-2442-5EF0-F356E77FDA99}"/>
                </a:ext>
              </a:extLst>
            </p:cNvPr>
            <p:cNvSpPr/>
            <p:nvPr/>
          </p:nvSpPr>
          <p:spPr>
            <a:xfrm>
              <a:off x="5616344" y="9680616"/>
              <a:ext cx="154346" cy="168115"/>
            </a:xfrm>
            <a:custGeom>
              <a:avLst/>
              <a:gdLst>
                <a:gd name="connsiteX0" fmla="*/ 13000 w 154346"/>
                <a:gd name="connsiteY0" fmla="*/ 0 h 168115"/>
                <a:gd name="connsiteX1" fmla="*/ 13000 w 154346"/>
                <a:gd name="connsiteY1" fmla="*/ 0 h 168115"/>
                <a:gd name="connsiteX2" fmla="*/ 154346 w 154346"/>
                <a:gd name="connsiteY2" fmla="*/ 62069 h 168115"/>
                <a:gd name="connsiteX3" fmla="*/ 131252 w 154346"/>
                <a:gd name="connsiteY3" fmla="*/ 168115 h 168115"/>
                <a:gd name="connsiteX4" fmla="*/ 0 w 154346"/>
                <a:gd name="connsiteY4" fmla="*/ 71591 h 168115"/>
                <a:gd name="connsiteX5" fmla="*/ 13000 w 154346"/>
                <a:gd name="connsiteY5" fmla="*/ 0 h 16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46" h="168115">
                  <a:moveTo>
                    <a:pt x="13000" y="0"/>
                  </a:moveTo>
                  <a:lnTo>
                    <a:pt x="13000" y="0"/>
                  </a:lnTo>
                  <a:lnTo>
                    <a:pt x="154346" y="62069"/>
                  </a:lnTo>
                  <a:cubicBezTo>
                    <a:pt x="146648" y="97417"/>
                    <a:pt x="138950" y="132766"/>
                    <a:pt x="131252" y="168115"/>
                  </a:cubicBezTo>
                  <a:cubicBezTo>
                    <a:pt x="87501" y="135940"/>
                    <a:pt x="43750" y="103764"/>
                    <a:pt x="0" y="71591"/>
                  </a:cubicBezTo>
                  <a:lnTo>
                    <a:pt x="13000" y="0"/>
                  </a:lnTo>
                </a:path>
              </a:pathLst>
            </a:custGeom>
            <a:solidFill>
              <a:srgbClr val="FFB7A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F18F9E0-0F56-B5D9-B964-E0C7438E37D7}"/>
                </a:ext>
              </a:extLst>
            </p:cNvPr>
            <p:cNvSpPr/>
            <p:nvPr/>
          </p:nvSpPr>
          <p:spPr>
            <a:xfrm>
              <a:off x="5686908" y="9581089"/>
              <a:ext cx="731984" cy="1462033"/>
            </a:xfrm>
            <a:custGeom>
              <a:avLst/>
              <a:gdLst>
                <a:gd name="connsiteX0" fmla="*/ 9792 w 731984"/>
                <a:gd name="connsiteY0" fmla="*/ 1462033 h 1462033"/>
                <a:gd name="connsiteX1" fmla="*/ 0 w 731984"/>
                <a:gd name="connsiteY1" fmla="*/ 49899 h 1462033"/>
                <a:gd name="connsiteX2" fmla="*/ 570282 w 731984"/>
                <a:gd name="connsiteY2" fmla="*/ 0 h 1462033"/>
                <a:gd name="connsiteX3" fmla="*/ 701755 w 731984"/>
                <a:gd name="connsiteY3" fmla="*/ 187513 h 1462033"/>
                <a:gd name="connsiteX4" fmla="*/ 731946 w 731984"/>
                <a:gd name="connsiteY4" fmla="*/ 462881 h 1462033"/>
                <a:gd name="connsiteX5" fmla="*/ 691050 w 731984"/>
                <a:gd name="connsiteY5" fmla="*/ 1101471 h 1462033"/>
                <a:gd name="connsiteX6" fmla="*/ 446213 w 731984"/>
                <a:gd name="connsiteY6" fmla="*/ 1097292 h 1462033"/>
                <a:gd name="connsiteX7" fmla="*/ 426341 w 731984"/>
                <a:gd name="connsiteY7" fmla="*/ 507855 h 1462033"/>
                <a:gd name="connsiteX8" fmla="*/ 347952 w 731984"/>
                <a:gd name="connsiteY8" fmla="*/ 251404 h 1462033"/>
                <a:gd name="connsiteX9" fmla="*/ 259211 w 731984"/>
                <a:gd name="connsiteY9" fmla="*/ 1460399 h 1462033"/>
                <a:gd name="connsiteX10" fmla="*/ 9792 w 731984"/>
                <a:gd name="connsiteY10" fmla="*/ 1462033 h 146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1984" h="1462033">
                  <a:moveTo>
                    <a:pt x="9792" y="1462033"/>
                  </a:moveTo>
                  <a:lnTo>
                    <a:pt x="0" y="49899"/>
                  </a:lnTo>
                  <a:lnTo>
                    <a:pt x="570282" y="0"/>
                  </a:lnTo>
                  <a:cubicBezTo>
                    <a:pt x="634030" y="49739"/>
                    <a:pt x="677854" y="112242"/>
                    <a:pt x="701755" y="187513"/>
                  </a:cubicBezTo>
                  <a:cubicBezTo>
                    <a:pt x="722622" y="251029"/>
                    <a:pt x="732686" y="342819"/>
                    <a:pt x="731946" y="462881"/>
                  </a:cubicBezTo>
                  <a:cubicBezTo>
                    <a:pt x="731529" y="601785"/>
                    <a:pt x="717897" y="814649"/>
                    <a:pt x="691050" y="1101471"/>
                  </a:cubicBezTo>
                  <a:lnTo>
                    <a:pt x="446213" y="1097292"/>
                  </a:lnTo>
                  <a:cubicBezTo>
                    <a:pt x="444888" y="792604"/>
                    <a:pt x="438263" y="596124"/>
                    <a:pt x="426341" y="507855"/>
                  </a:cubicBezTo>
                  <a:cubicBezTo>
                    <a:pt x="416428" y="408148"/>
                    <a:pt x="390298" y="322664"/>
                    <a:pt x="347952" y="251404"/>
                  </a:cubicBezTo>
                  <a:lnTo>
                    <a:pt x="259211" y="1460399"/>
                  </a:lnTo>
                  <a:lnTo>
                    <a:pt x="9792" y="1462033"/>
                  </a:lnTo>
                </a:path>
              </a:pathLst>
            </a:custGeom>
            <a:solidFill>
              <a:srgbClr val="00000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36D085D-ED09-6F0C-1667-D0E21646FE33}"/>
                </a:ext>
              </a:extLst>
            </p:cNvPr>
            <p:cNvSpPr/>
            <p:nvPr/>
          </p:nvSpPr>
          <p:spPr>
            <a:xfrm>
              <a:off x="5504429" y="8817192"/>
              <a:ext cx="934251" cy="1071598"/>
            </a:xfrm>
            <a:custGeom>
              <a:avLst/>
              <a:gdLst>
                <a:gd name="connsiteX0" fmla="*/ 907100 w 934251"/>
                <a:gd name="connsiteY0" fmla="*/ 973600 h 1071598"/>
                <a:gd name="connsiteX1" fmla="*/ 876067 w 934251"/>
                <a:gd name="connsiteY1" fmla="*/ 984125 h 1071598"/>
                <a:gd name="connsiteX2" fmla="*/ 530709 w 934251"/>
                <a:gd name="connsiteY2" fmla="*/ 1069433 h 1071598"/>
                <a:gd name="connsiteX3" fmla="*/ 174152 w 934251"/>
                <a:gd name="connsiteY3" fmla="*/ 1039496 h 1071598"/>
                <a:gd name="connsiteX4" fmla="*/ 180669 w 934251"/>
                <a:gd name="connsiteY4" fmla="*/ 429316 h 1071598"/>
                <a:gd name="connsiteX5" fmla="*/ 85456 w 934251"/>
                <a:gd name="connsiteY5" fmla="*/ 484232 h 1071598"/>
                <a:gd name="connsiteX6" fmla="*/ 0 w 934251"/>
                <a:gd name="connsiteY6" fmla="*/ 260678 h 1071598"/>
                <a:gd name="connsiteX7" fmla="*/ 159785 w 934251"/>
                <a:gd name="connsiteY7" fmla="*/ 116671 h 1071598"/>
                <a:gd name="connsiteX8" fmla="*/ 385708 w 934251"/>
                <a:gd name="connsiteY8" fmla="*/ 12977 h 1071598"/>
                <a:gd name="connsiteX9" fmla="*/ 404651 w 934251"/>
                <a:gd name="connsiteY9" fmla="*/ 7120 h 1071598"/>
                <a:gd name="connsiteX10" fmla="*/ 502678 w 934251"/>
                <a:gd name="connsiteY10" fmla="*/ 44372 h 1071598"/>
                <a:gd name="connsiteX11" fmla="*/ 613646 w 934251"/>
                <a:gd name="connsiteY11" fmla="*/ 0 h 1071598"/>
                <a:gd name="connsiteX12" fmla="*/ 934251 w 934251"/>
                <a:gd name="connsiteY12" fmla="*/ 118646 h 1071598"/>
                <a:gd name="connsiteX13" fmla="*/ 924098 w 934251"/>
                <a:gd name="connsiteY13" fmla="*/ 371025 h 1071598"/>
                <a:gd name="connsiteX14" fmla="*/ 819248 w 934251"/>
                <a:gd name="connsiteY14" fmla="*/ 401727 h 1071598"/>
                <a:gd name="connsiteX15" fmla="*/ 830325 w 934251"/>
                <a:gd name="connsiteY15" fmla="*/ 623024 h 1071598"/>
                <a:gd name="connsiteX16" fmla="*/ 907100 w 934251"/>
                <a:gd name="connsiteY16" fmla="*/ 973600 h 107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34251" h="1071598">
                  <a:moveTo>
                    <a:pt x="907100" y="973600"/>
                  </a:moveTo>
                  <a:lnTo>
                    <a:pt x="876067" y="984125"/>
                  </a:lnTo>
                  <a:cubicBezTo>
                    <a:pt x="743433" y="1031798"/>
                    <a:pt x="628314" y="1060233"/>
                    <a:pt x="530709" y="1069433"/>
                  </a:cubicBezTo>
                  <a:cubicBezTo>
                    <a:pt x="432506" y="1076436"/>
                    <a:pt x="313653" y="1066456"/>
                    <a:pt x="174152" y="1039496"/>
                  </a:cubicBezTo>
                  <a:cubicBezTo>
                    <a:pt x="184640" y="726891"/>
                    <a:pt x="186812" y="523498"/>
                    <a:pt x="180669" y="429316"/>
                  </a:cubicBezTo>
                  <a:lnTo>
                    <a:pt x="85456" y="484232"/>
                  </a:lnTo>
                  <a:lnTo>
                    <a:pt x="0" y="260678"/>
                  </a:lnTo>
                  <a:lnTo>
                    <a:pt x="159785" y="116671"/>
                  </a:lnTo>
                  <a:cubicBezTo>
                    <a:pt x="290276" y="53469"/>
                    <a:pt x="365584" y="18905"/>
                    <a:pt x="385708" y="12977"/>
                  </a:cubicBezTo>
                  <a:lnTo>
                    <a:pt x="404651" y="7120"/>
                  </a:lnTo>
                  <a:cubicBezTo>
                    <a:pt x="444309" y="33288"/>
                    <a:pt x="476985" y="45705"/>
                    <a:pt x="502678" y="44372"/>
                  </a:cubicBezTo>
                  <a:cubicBezTo>
                    <a:pt x="525678" y="44982"/>
                    <a:pt x="562667" y="30191"/>
                    <a:pt x="613646" y="0"/>
                  </a:cubicBezTo>
                  <a:lnTo>
                    <a:pt x="934251" y="118646"/>
                  </a:lnTo>
                  <a:lnTo>
                    <a:pt x="924098" y="371025"/>
                  </a:lnTo>
                  <a:lnTo>
                    <a:pt x="819248" y="401727"/>
                  </a:lnTo>
                  <a:cubicBezTo>
                    <a:pt x="815743" y="483497"/>
                    <a:pt x="819436" y="557263"/>
                    <a:pt x="830325" y="623024"/>
                  </a:cubicBezTo>
                  <a:cubicBezTo>
                    <a:pt x="838959" y="684346"/>
                    <a:pt x="864551" y="801206"/>
                    <a:pt x="907100" y="973600"/>
                  </a:cubicBezTo>
                </a:path>
              </a:pathLst>
            </a:custGeom>
            <a:solidFill>
              <a:srgbClr val="3D9ADF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A8098CE-AC74-E59B-05F3-78FBBCFDF20E}"/>
                </a:ext>
              </a:extLst>
            </p:cNvPr>
            <p:cNvSpPr/>
            <p:nvPr/>
          </p:nvSpPr>
          <p:spPr>
            <a:xfrm>
              <a:off x="6595879" y="8312016"/>
              <a:ext cx="126384" cy="306989"/>
            </a:xfrm>
            <a:custGeom>
              <a:avLst/>
              <a:gdLst>
                <a:gd name="connsiteX0" fmla="*/ 29163 w 126384"/>
                <a:gd name="connsiteY0" fmla="*/ 261980 h 306989"/>
                <a:gd name="connsiteX1" fmla="*/ 29163 w 126384"/>
                <a:gd name="connsiteY1" fmla="*/ 261989 h 306989"/>
                <a:gd name="connsiteX2" fmla="*/ 0 w 126384"/>
                <a:gd name="connsiteY2" fmla="*/ 142473 h 306989"/>
                <a:gd name="connsiteX3" fmla="*/ 64358 w 126384"/>
                <a:gd name="connsiteY3" fmla="*/ 0 h 306989"/>
                <a:gd name="connsiteX4" fmla="*/ 116962 w 126384"/>
                <a:gd name="connsiteY4" fmla="*/ 22723 h 306989"/>
                <a:gd name="connsiteX5" fmla="*/ 126385 w 126384"/>
                <a:gd name="connsiteY5" fmla="*/ 110759 h 306989"/>
                <a:gd name="connsiteX6" fmla="*/ 90420 w 126384"/>
                <a:gd name="connsiteY6" fmla="*/ 306989 h 306989"/>
                <a:gd name="connsiteX7" fmla="*/ 29163 w 126384"/>
                <a:gd name="connsiteY7" fmla="*/ 261980 h 30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84" h="306989">
                  <a:moveTo>
                    <a:pt x="29163" y="261980"/>
                  </a:moveTo>
                  <a:lnTo>
                    <a:pt x="29163" y="261989"/>
                  </a:lnTo>
                  <a:lnTo>
                    <a:pt x="0" y="142473"/>
                  </a:lnTo>
                  <a:lnTo>
                    <a:pt x="64358" y="0"/>
                  </a:lnTo>
                  <a:lnTo>
                    <a:pt x="116962" y="22723"/>
                  </a:lnTo>
                  <a:lnTo>
                    <a:pt x="126385" y="110759"/>
                  </a:lnTo>
                  <a:lnTo>
                    <a:pt x="90420" y="306989"/>
                  </a:lnTo>
                  <a:lnTo>
                    <a:pt x="29163" y="261980"/>
                  </a:lnTo>
                </a:path>
              </a:pathLst>
            </a:custGeom>
            <a:solidFill>
              <a:srgbClr val="FFB7A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DCD8CC7-8738-F261-A0F4-C05DDDE98983}"/>
                </a:ext>
              </a:extLst>
            </p:cNvPr>
            <p:cNvSpPr/>
            <p:nvPr/>
          </p:nvSpPr>
          <p:spPr>
            <a:xfrm>
              <a:off x="6469465" y="9263312"/>
              <a:ext cx="8918" cy="1"/>
            </a:xfrm>
            <a:custGeom>
              <a:avLst/>
              <a:gdLst>
                <a:gd name="connsiteX0" fmla="*/ 0 w 8918"/>
                <a:gd name="connsiteY0" fmla="*/ 0 h 1"/>
                <a:gd name="connsiteX1" fmla="*/ 0 w 8918"/>
                <a:gd name="connsiteY1" fmla="*/ 1 h 1"/>
                <a:gd name="connsiteX2" fmla="*/ 0 w 8918"/>
                <a:gd name="connsiteY2" fmla="*/ 1 h 1"/>
                <a:gd name="connsiteX3" fmla="*/ 0 w 8918"/>
                <a:gd name="connsiteY3" fmla="*/ 0 h 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8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B7A0"/>
            </a:solidFill>
            <a:ln w="89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图形 99">
            <a:extLst>
              <a:ext uri="{FF2B5EF4-FFF2-40B4-BE49-F238E27FC236}">
                <a16:creationId xmlns:a16="http://schemas.microsoft.com/office/drawing/2014/main" id="{34060CD0-3652-BD92-2004-36CCC5A9EC52}"/>
              </a:ext>
            </a:extLst>
          </p:cNvPr>
          <p:cNvGrpSpPr/>
          <p:nvPr/>
        </p:nvGrpSpPr>
        <p:grpSpPr>
          <a:xfrm>
            <a:off x="5158515" y="1342482"/>
            <a:ext cx="5419320" cy="5530032"/>
            <a:chOff x="2395344" y="5221523"/>
            <a:chExt cx="5759816" cy="5877484"/>
          </a:xfrm>
        </p:grpSpPr>
        <p:grpSp>
          <p:nvGrpSpPr>
            <p:cNvPr id="94" name="图形 99">
              <a:extLst>
                <a:ext uri="{FF2B5EF4-FFF2-40B4-BE49-F238E27FC236}">
                  <a16:creationId xmlns:a16="http://schemas.microsoft.com/office/drawing/2014/main" id="{78F50F1F-4966-C39C-8559-92B8CF6F0C27}"/>
                </a:ext>
              </a:extLst>
            </p:cNvPr>
            <p:cNvGrpSpPr/>
            <p:nvPr/>
          </p:nvGrpSpPr>
          <p:grpSpPr>
            <a:xfrm>
              <a:off x="2395344" y="6335425"/>
              <a:ext cx="5759816" cy="1903527"/>
              <a:chOff x="2395344" y="6335425"/>
              <a:chExt cx="5759816" cy="1903527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FB2F9649-ABB2-217F-4737-6D8B70BB51D8}"/>
                  </a:ext>
                </a:extLst>
              </p:cNvPr>
              <p:cNvSpPr/>
              <p:nvPr/>
            </p:nvSpPr>
            <p:spPr>
              <a:xfrm>
                <a:off x="2986627" y="7950554"/>
                <a:ext cx="78508" cy="75870"/>
              </a:xfrm>
              <a:custGeom>
                <a:avLst/>
                <a:gdLst>
                  <a:gd name="connsiteX0" fmla="*/ 66173 w 78508"/>
                  <a:gd name="connsiteY0" fmla="*/ 63 h 75870"/>
                  <a:gd name="connsiteX1" fmla="*/ 43526 w 78508"/>
                  <a:gd name="connsiteY1" fmla="*/ 456 h 75870"/>
                  <a:gd name="connsiteX2" fmla="*/ 43513 w 78508"/>
                  <a:gd name="connsiteY2" fmla="*/ 463 h 75870"/>
                  <a:gd name="connsiteX3" fmla="*/ 4276 w 78508"/>
                  <a:gd name="connsiteY3" fmla="*/ 4451 h 75870"/>
                  <a:gd name="connsiteX4" fmla="*/ 2937 w 78508"/>
                  <a:gd name="connsiteY4" fmla="*/ 4639 h 75870"/>
                  <a:gd name="connsiteX5" fmla="*/ 0 w 78508"/>
                  <a:gd name="connsiteY5" fmla="*/ 5117 h 75870"/>
                  <a:gd name="connsiteX6" fmla="*/ 11584 w 78508"/>
                  <a:gd name="connsiteY6" fmla="*/ 75870 h 75870"/>
                  <a:gd name="connsiteX7" fmla="*/ 13624 w 78508"/>
                  <a:gd name="connsiteY7" fmla="*/ 75537 h 75870"/>
                  <a:gd name="connsiteX8" fmla="*/ 13612 w 78508"/>
                  <a:gd name="connsiteY8" fmla="*/ 75542 h 75870"/>
                  <a:gd name="connsiteX9" fmla="*/ 48051 w 78508"/>
                  <a:gd name="connsiteY9" fmla="*/ 72013 h 75870"/>
                  <a:gd name="connsiteX10" fmla="*/ 48561 w 78508"/>
                  <a:gd name="connsiteY10" fmla="*/ 71976 h 75870"/>
                  <a:gd name="connsiteX11" fmla="*/ 64545 w 78508"/>
                  <a:gd name="connsiteY11" fmla="*/ 71734 h 75870"/>
                  <a:gd name="connsiteX12" fmla="*/ 75891 w 78508"/>
                  <a:gd name="connsiteY12" fmla="*/ 72045 h 75870"/>
                  <a:gd name="connsiteX13" fmla="*/ 78508 w 78508"/>
                  <a:gd name="connsiteY13" fmla="*/ 402 h 75870"/>
                  <a:gd name="connsiteX14" fmla="*/ 66173 w 78508"/>
                  <a:gd name="connsiteY14" fmla="*/ 63 h 75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08" h="75870">
                    <a:moveTo>
                      <a:pt x="66173" y="63"/>
                    </a:moveTo>
                    <a:cubicBezTo>
                      <a:pt x="56905" y="-92"/>
                      <a:pt x="49356" y="39"/>
                      <a:pt x="43526" y="456"/>
                    </a:cubicBezTo>
                    <a:lnTo>
                      <a:pt x="43513" y="463"/>
                    </a:lnTo>
                    <a:cubicBezTo>
                      <a:pt x="34816" y="982"/>
                      <a:pt x="21737" y="2312"/>
                      <a:pt x="4276" y="4451"/>
                    </a:cubicBezTo>
                    <a:cubicBezTo>
                      <a:pt x="3828" y="4508"/>
                      <a:pt x="3382" y="4571"/>
                      <a:pt x="2937" y="4639"/>
                    </a:cubicBezTo>
                    <a:cubicBezTo>
                      <a:pt x="1972" y="4797"/>
                      <a:pt x="993" y="4957"/>
                      <a:pt x="0" y="5117"/>
                    </a:cubicBezTo>
                    <a:lnTo>
                      <a:pt x="11584" y="75870"/>
                    </a:lnTo>
                    <a:cubicBezTo>
                      <a:pt x="12257" y="75762"/>
                      <a:pt x="12937" y="75652"/>
                      <a:pt x="13624" y="75537"/>
                    </a:cubicBezTo>
                    <a:lnTo>
                      <a:pt x="13612" y="75542"/>
                    </a:lnTo>
                    <a:cubicBezTo>
                      <a:pt x="29482" y="73603"/>
                      <a:pt x="40962" y="72427"/>
                      <a:pt x="48051" y="72013"/>
                    </a:cubicBezTo>
                    <a:cubicBezTo>
                      <a:pt x="48220" y="71998"/>
                      <a:pt x="48392" y="71987"/>
                      <a:pt x="48561" y="71976"/>
                    </a:cubicBezTo>
                    <a:cubicBezTo>
                      <a:pt x="52334" y="71702"/>
                      <a:pt x="57662" y="71622"/>
                      <a:pt x="64545" y="71734"/>
                    </a:cubicBezTo>
                    <a:cubicBezTo>
                      <a:pt x="67947" y="71794"/>
                      <a:pt x="71729" y="71897"/>
                      <a:pt x="75891" y="72045"/>
                    </a:cubicBezTo>
                    <a:lnTo>
                      <a:pt x="78508" y="402"/>
                    </a:lnTo>
                    <a:cubicBezTo>
                      <a:pt x="74104" y="239"/>
                      <a:pt x="69993" y="127"/>
                      <a:pt x="66173" y="63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3C921D5-497F-2EC0-F57D-9CDEF6C453DF}"/>
                  </a:ext>
                </a:extLst>
              </p:cNvPr>
              <p:cNvSpPr/>
              <p:nvPr/>
            </p:nvSpPr>
            <p:spPr>
              <a:xfrm>
                <a:off x="2756083" y="7688584"/>
                <a:ext cx="80561" cy="79503"/>
              </a:xfrm>
              <a:custGeom>
                <a:avLst/>
                <a:gdLst>
                  <a:gd name="connsiteX0" fmla="*/ 5080 w 80561"/>
                  <a:gd name="connsiteY0" fmla="*/ 0 h 79503"/>
                  <a:gd name="connsiteX1" fmla="*/ 0 w 80561"/>
                  <a:gd name="connsiteY1" fmla="*/ 71516 h 79503"/>
                  <a:gd name="connsiteX2" fmla="*/ 66789 w 80561"/>
                  <a:gd name="connsiteY2" fmla="*/ 79504 h 79503"/>
                  <a:gd name="connsiteX3" fmla="*/ 80562 w 80561"/>
                  <a:gd name="connsiteY3" fmla="*/ 9143 h 79503"/>
                  <a:gd name="connsiteX4" fmla="*/ 5080 w 80561"/>
                  <a:gd name="connsiteY4" fmla="*/ 0 h 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561" h="79503">
                    <a:moveTo>
                      <a:pt x="5080" y="0"/>
                    </a:moveTo>
                    <a:lnTo>
                      <a:pt x="0" y="71516"/>
                    </a:lnTo>
                    <a:cubicBezTo>
                      <a:pt x="27184" y="73446"/>
                      <a:pt x="49447" y="76109"/>
                      <a:pt x="66789" y="79504"/>
                    </a:cubicBezTo>
                    <a:lnTo>
                      <a:pt x="80562" y="9143"/>
                    </a:lnTo>
                    <a:cubicBezTo>
                      <a:pt x="60344" y="5186"/>
                      <a:pt x="35183" y="2138"/>
                      <a:pt x="5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7779B90-EC43-C090-8608-B7902E7F01B1}"/>
                  </a:ext>
                </a:extLst>
              </p:cNvPr>
              <p:cNvSpPr/>
              <p:nvPr/>
            </p:nvSpPr>
            <p:spPr>
              <a:xfrm>
                <a:off x="2395344" y="8150757"/>
                <a:ext cx="88265" cy="88195"/>
              </a:xfrm>
              <a:custGeom>
                <a:avLst/>
                <a:gdLst>
                  <a:gd name="connsiteX0" fmla="*/ 70893 w 88265"/>
                  <a:gd name="connsiteY0" fmla="*/ 0 h 88195"/>
                  <a:gd name="connsiteX1" fmla="*/ 0 w 88265"/>
                  <a:gd name="connsiteY1" fmla="*/ 19529 h 88195"/>
                  <a:gd name="connsiteX2" fmla="*/ 20634 w 88265"/>
                  <a:gd name="connsiteY2" fmla="*/ 88195 h 88195"/>
                  <a:gd name="connsiteX3" fmla="*/ 88265 w 88265"/>
                  <a:gd name="connsiteY3" fmla="*/ 69560 h 88195"/>
                  <a:gd name="connsiteX4" fmla="*/ 70893 w 88265"/>
                  <a:gd name="connsiteY4" fmla="*/ 0 h 88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265" h="88195">
                    <a:moveTo>
                      <a:pt x="70893" y="0"/>
                    </a:moveTo>
                    <a:cubicBezTo>
                      <a:pt x="47585" y="5823"/>
                      <a:pt x="23954" y="12332"/>
                      <a:pt x="0" y="19529"/>
                    </a:cubicBezTo>
                    <a:lnTo>
                      <a:pt x="20634" y="88195"/>
                    </a:lnTo>
                    <a:cubicBezTo>
                      <a:pt x="43506" y="81321"/>
                      <a:pt x="66049" y="75110"/>
                      <a:pt x="88265" y="69560"/>
                    </a:cubicBezTo>
                    <a:lnTo>
                      <a:pt x="70893" y="0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4C0BFFE7-89B7-6618-45D6-8BD40BA64AC0}"/>
                  </a:ext>
                </a:extLst>
              </p:cNvPr>
              <p:cNvSpPr/>
              <p:nvPr/>
            </p:nvSpPr>
            <p:spPr>
              <a:xfrm>
                <a:off x="3129631" y="7426822"/>
                <a:ext cx="83899" cy="87047"/>
              </a:xfrm>
              <a:custGeom>
                <a:avLst/>
                <a:gdLst>
                  <a:gd name="connsiteX0" fmla="*/ 24535 w 83899"/>
                  <a:gd name="connsiteY0" fmla="*/ 0 h 87047"/>
                  <a:gd name="connsiteX1" fmla="*/ 0 w 83899"/>
                  <a:gd name="connsiteY1" fmla="*/ 67368 h 87047"/>
                  <a:gd name="connsiteX2" fmla="*/ 32346 w 83899"/>
                  <a:gd name="connsiteY2" fmla="*/ 79259 h 87047"/>
                  <a:gd name="connsiteX3" fmla="*/ 35560 w 83899"/>
                  <a:gd name="connsiteY3" fmla="*/ 80284 h 87047"/>
                  <a:gd name="connsiteX4" fmla="*/ 78787 w 83899"/>
                  <a:gd name="connsiteY4" fmla="*/ 87047 h 87047"/>
                  <a:gd name="connsiteX5" fmla="*/ 83899 w 83899"/>
                  <a:gd name="connsiteY5" fmla="*/ 15529 h 87047"/>
                  <a:gd name="connsiteX6" fmla="*/ 55596 w 83899"/>
                  <a:gd name="connsiteY6" fmla="*/ 11408 h 87047"/>
                  <a:gd name="connsiteX7" fmla="*/ 55580 w 83899"/>
                  <a:gd name="connsiteY7" fmla="*/ 11410 h 87047"/>
                  <a:gd name="connsiteX8" fmla="*/ 24535 w 83899"/>
                  <a:gd name="connsiteY8" fmla="*/ 0 h 8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99" h="87047">
                    <a:moveTo>
                      <a:pt x="24535" y="0"/>
                    </a:moveTo>
                    <a:lnTo>
                      <a:pt x="0" y="67368"/>
                    </a:lnTo>
                    <a:cubicBezTo>
                      <a:pt x="10007" y="71015"/>
                      <a:pt x="20789" y="74978"/>
                      <a:pt x="32346" y="79259"/>
                    </a:cubicBezTo>
                    <a:cubicBezTo>
                      <a:pt x="33400" y="79650"/>
                      <a:pt x="34472" y="79990"/>
                      <a:pt x="35560" y="80284"/>
                    </a:cubicBezTo>
                    <a:cubicBezTo>
                      <a:pt x="48092" y="83626"/>
                      <a:pt x="62501" y="85880"/>
                      <a:pt x="78787" y="87047"/>
                    </a:cubicBezTo>
                    <a:lnTo>
                      <a:pt x="83899" y="15529"/>
                    </a:lnTo>
                    <a:cubicBezTo>
                      <a:pt x="72879" y="14740"/>
                      <a:pt x="63444" y="13366"/>
                      <a:pt x="55596" y="11408"/>
                    </a:cubicBezTo>
                    <a:lnTo>
                      <a:pt x="55580" y="11410"/>
                    </a:lnTo>
                    <a:cubicBezTo>
                      <a:pt x="44514" y="7309"/>
                      <a:pt x="34166" y="3506"/>
                      <a:pt x="2453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D7B5F59-5215-FE83-F15C-9A2B4DBEF28C}"/>
                  </a:ext>
                </a:extLst>
              </p:cNvPr>
              <p:cNvSpPr/>
              <p:nvPr/>
            </p:nvSpPr>
            <p:spPr>
              <a:xfrm>
                <a:off x="4227193" y="7286110"/>
                <a:ext cx="78431" cy="77397"/>
              </a:xfrm>
              <a:custGeom>
                <a:avLst/>
                <a:gdLst>
                  <a:gd name="connsiteX0" fmla="*/ 75743 w 78431"/>
                  <a:gd name="connsiteY0" fmla="*/ 0 h 77397"/>
                  <a:gd name="connsiteX1" fmla="*/ 78432 w 78431"/>
                  <a:gd name="connsiteY1" fmla="*/ 71648 h 77397"/>
                  <a:gd name="connsiteX2" fmla="*/ 11412 w 78431"/>
                  <a:gd name="connsiteY2" fmla="*/ 77398 h 77397"/>
                  <a:gd name="connsiteX3" fmla="*/ 0 w 78431"/>
                  <a:gd name="connsiteY3" fmla="*/ 6615 h 77397"/>
                  <a:gd name="connsiteX4" fmla="*/ 75743 w 78431"/>
                  <a:gd name="connsiteY4" fmla="*/ 0 h 77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31" h="77397">
                    <a:moveTo>
                      <a:pt x="75743" y="0"/>
                    </a:moveTo>
                    <a:lnTo>
                      <a:pt x="78432" y="71648"/>
                    </a:lnTo>
                    <a:cubicBezTo>
                      <a:pt x="51199" y="72669"/>
                      <a:pt x="28859" y="74586"/>
                      <a:pt x="11412" y="77398"/>
                    </a:cubicBezTo>
                    <a:lnTo>
                      <a:pt x="0" y="6615"/>
                    </a:lnTo>
                    <a:cubicBezTo>
                      <a:pt x="20339" y="3336"/>
                      <a:pt x="45586" y="1131"/>
                      <a:pt x="757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3F8D61B-30A2-682C-9183-6EE92B721AE7}"/>
                  </a:ext>
                </a:extLst>
              </p:cNvPr>
              <p:cNvSpPr/>
              <p:nvPr/>
            </p:nvSpPr>
            <p:spPr>
              <a:xfrm>
                <a:off x="4562570" y="7757880"/>
                <a:ext cx="89887" cy="89820"/>
              </a:xfrm>
              <a:custGeom>
                <a:avLst/>
                <a:gdLst>
                  <a:gd name="connsiteX0" fmla="*/ 19687 w 89887"/>
                  <a:gd name="connsiteY0" fmla="*/ 0 h 89820"/>
                  <a:gd name="connsiteX1" fmla="*/ 89887 w 89887"/>
                  <a:gd name="connsiteY1" fmla="*/ 21886 h 89820"/>
                  <a:gd name="connsiteX2" fmla="*/ 66972 w 89887"/>
                  <a:gd name="connsiteY2" fmla="*/ 89821 h 89820"/>
                  <a:gd name="connsiteX3" fmla="*/ 0 w 89887"/>
                  <a:gd name="connsiteY3" fmla="*/ 68941 h 89820"/>
                  <a:gd name="connsiteX4" fmla="*/ 19687 w 89887"/>
                  <a:gd name="connsiteY4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887" h="89820">
                    <a:moveTo>
                      <a:pt x="19687" y="0"/>
                    </a:moveTo>
                    <a:cubicBezTo>
                      <a:pt x="42787" y="6596"/>
                      <a:pt x="66187" y="13892"/>
                      <a:pt x="89887" y="21886"/>
                    </a:cubicBezTo>
                    <a:lnTo>
                      <a:pt x="66972" y="89821"/>
                    </a:lnTo>
                    <a:cubicBezTo>
                      <a:pt x="44342" y="82187"/>
                      <a:pt x="22018" y="75227"/>
                      <a:pt x="0" y="68941"/>
                    </a:cubicBezTo>
                    <a:lnTo>
                      <a:pt x="19687" y="0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882E04CC-1E57-A660-22E5-FF4098B3C4A3}"/>
                  </a:ext>
                </a:extLst>
              </p:cNvPr>
              <p:cNvSpPr/>
              <p:nvPr/>
            </p:nvSpPr>
            <p:spPr>
              <a:xfrm>
                <a:off x="3859050" y="7011364"/>
                <a:ext cx="82119" cy="85185"/>
              </a:xfrm>
              <a:custGeom>
                <a:avLst/>
                <a:gdLst>
                  <a:gd name="connsiteX0" fmla="*/ 59849 w 82119"/>
                  <a:gd name="connsiteY0" fmla="*/ 0 h 85185"/>
                  <a:gd name="connsiteX1" fmla="*/ 82120 w 82119"/>
                  <a:gd name="connsiteY1" fmla="*/ 68153 h 85185"/>
                  <a:gd name="connsiteX2" fmla="*/ 49396 w 82119"/>
                  <a:gd name="connsiteY2" fmla="*/ 78956 h 85185"/>
                  <a:gd name="connsiteX3" fmla="*/ 46149 w 82119"/>
                  <a:gd name="connsiteY3" fmla="*/ 79871 h 85185"/>
                  <a:gd name="connsiteX4" fmla="*/ 2721 w 82119"/>
                  <a:gd name="connsiteY4" fmla="*/ 85186 h 85185"/>
                  <a:gd name="connsiteX5" fmla="*/ 0 w 82119"/>
                  <a:gd name="connsiteY5" fmla="*/ 13540 h 85185"/>
                  <a:gd name="connsiteX6" fmla="*/ 28425 w 82119"/>
                  <a:gd name="connsiteY6" fmla="*/ 10368 h 85185"/>
                  <a:gd name="connsiteX7" fmla="*/ 28442 w 82119"/>
                  <a:gd name="connsiteY7" fmla="*/ 10370 h 85185"/>
                  <a:gd name="connsiteX8" fmla="*/ 59849 w 82119"/>
                  <a:gd name="connsiteY8" fmla="*/ 0 h 8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19" h="85185">
                    <a:moveTo>
                      <a:pt x="59849" y="0"/>
                    </a:moveTo>
                    <a:lnTo>
                      <a:pt x="82120" y="68153"/>
                    </a:lnTo>
                    <a:cubicBezTo>
                      <a:pt x="71997" y="71461"/>
                      <a:pt x="61089" y="75061"/>
                      <a:pt x="49396" y="78956"/>
                    </a:cubicBezTo>
                    <a:cubicBezTo>
                      <a:pt x="48328" y="79309"/>
                      <a:pt x="47246" y="79615"/>
                      <a:pt x="46149" y="79871"/>
                    </a:cubicBezTo>
                    <a:cubicBezTo>
                      <a:pt x="33512" y="82795"/>
                      <a:pt x="19037" y="84566"/>
                      <a:pt x="2721" y="85186"/>
                    </a:cubicBezTo>
                    <a:lnTo>
                      <a:pt x="0" y="13540"/>
                    </a:lnTo>
                    <a:cubicBezTo>
                      <a:pt x="11040" y="13120"/>
                      <a:pt x="20515" y="12063"/>
                      <a:pt x="28425" y="10368"/>
                    </a:cubicBezTo>
                    <a:lnTo>
                      <a:pt x="28442" y="10370"/>
                    </a:lnTo>
                    <a:cubicBezTo>
                      <a:pt x="39638" y="6641"/>
                      <a:pt x="50107" y="3185"/>
                      <a:pt x="59849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C6A87B8-54B8-839F-FD0E-35F83C6E1C56}"/>
                  </a:ext>
                </a:extLst>
              </p:cNvPr>
              <p:cNvSpPr/>
              <p:nvPr/>
            </p:nvSpPr>
            <p:spPr>
              <a:xfrm>
                <a:off x="3099029" y="6980199"/>
                <a:ext cx="79607" cy="80026"/>
              </a:xfrm>
              <a:custGeom>
                <a:avLst/>
                <a:gdLst>
                  <a:gd name="connsiteX0" fmla="*/ 79150 w 79607"/>
                  <a:gd name="connsiteY0" fmla="*/ 14315 h 80026"/>
                  <a:gd name="connsiteX1" fmla="*/ 77306 w 79607"/>
                  <a:gd name="connsiteY1" fmla="*/ 36889 h 80026"/>
                  <a:gd name="connsiteX2" fmla="*/ 77303 w 79607"/>
                  <a:gd name="connsiteY2" fmla="*/ 36903 h 80026"/>
                  <a:gd name="connsiteX3" fmla="*/ 70805 w 79607"/>
                  <a:gd name="connsiteY3" fmla="*/ 75804 h 80026"/>
                  <a:gd name="connsiteX4" fmla="*/ 70529 w 79607"/>
                  <a:gd name="connsiteY4" fmla="*/ 77127 h 80026"/>
                  <a:gd name="connsiteX5" fmla="*/ 69866 w 79607"/>
                  <a:gd name="connsiteY5" fmla="*/ 80027 h 80026"/>
                  <a:gd name="connsiteX6" fmla="*/ 0 w 79607"/>
                  <a:gd name="connsiteY6" fmla="*/ 63933 h 80026"/>
                  <a:gd name="connsiteX7" fmla="*/ 462 w 79607"/>
                  <a:gd name="connsiteY7" fmla="*/ 61916 h 80026"/>
                  <a:gd name="connsiteX8" fmla="*/ 460 w 79607"/>
                  <a:gd name="connsiteY8" fmla="*/ 61929 h 80026"/>
                  <a:gd name="connsiteX9" fmla="*/ 6192 w 79607"/>
                  <a:gd name="connsiteY9" fmla="*/ 27785 h 80026"/>
                  <a:gd name="connsiteX10" fmla="*/ 6257 w 79607"/>
                  <a:gd name="connsiteY10" fmla="*/ 27280 h 80026"/>
                  <a:gd name="connsiteX11" fmla="*/ 7522 w 79607"/>
                  <a:gd name="connsiteY11" fmla="*/ 11344 h 80026"/>
                  <a:gd name="connsiteX12" fmla="*/ 7938 w 79607"/>
                  <a:gd name="connsiteY12" fmla="*/ 0 h 80026"/>
                  <a:gd name="connsiteX13" fmla="*/ 79607 w 79607"/>
                  <a:gd name="connsiteY13" fmla="*/ 1984 h 80026"/>
                  <a:gd name="connsiteX14" fmla="*/ 79150 w 79607"/>
                  <a:gd name="connsiteY14" fmla="*/ 14315 h 8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9607" h="80026">
                    <a:moveTo>
                      <a:pt x="79150" y="14315"/>
                    </a:moveTo>
                    <a:cubicBezTo>
                      <a:pt x="78713" y="23573"/>
                      <a:pt x="78098" y="31097"/>
                      <a:pt x="77306" y="36889"/>
                    </a:cubicBezTo>
                    <a:lnTo>
                      <a:pt x="77303" y="36903"/>
                    </a:lnTo>
                    <a:cubicBezTo>
                      <a:pt x="76225" y="45549"/>
                      <a:pt x="74059" y="58516"/>
                      <a:pt x="70805" y="75804"/>
                    </a:cubicBezTo>
                    <a:cubicBezTo>
                      <a:pt x="70722" y="76247"/>
                      <a:pt x="70629" y="76687"/>
                      <a:pt x="70529" y="77127"/>
                    </a:cubicBezTo>
                    <a:cubicBezTo>
                      <a:pt x="70311" y="78082"/>
                      <a:pt x="70091" y="79048"/>
                      <a:pt x="69866" y="80027"/>
                    </a:cubicBezTo>
                    <a:lnTo>
                      <a:pt x="0" y="63933"/>
                    </a:lnTo>
                    <a:cubicBezTo>
                      <a:pt x="153" y="63265"/>
                      <a:pt x="307" y="62593"/>
                      <a:pt x="462" y="61916"/>
                    </a:cubicBezTo>
                    <a:lnTo>
                      <a:pt x="460" y="61929"/>
                    </a:lnTo>
                    <a:cubicBezTo>
                      <a:pt x="3412" y="46215"/>
                      <a:pt x="5323" y="34834"/>
                      <a:pt x="6192" y="27785"/>
                    </a:cubicBezTo>
                    <a:cubicBezTo>
                      <a:pt x="6210" y="27618"/>
                      <a:pt x="6235" y="27448"/>
                      <a:pt x="6257" y="27280"/>
                    </a:cubicBezTo>
                    <a:cubicBezTo>
                      <a:pt x="6773" y="23531"/>
                      <a:pt x="7194" y="18219"/>
                      <a:pt x="7522" y="11344"/>
                    </a:cubicBezTo>
                    <a:cubicBezTo>
                      <a:pt x="7682" y="7945"/>
                      <a:pt x="7820" y="4164"/>
                      <a:pt x="7938" y="0"/>
                    </a:cubicBezTo>
                    <a:lnTo>
                      <a:pt x="79607" y="1984"/>
                    </a:lnTo>
                    <a:cubicBezTo>
                      <a:pt x="79485" y="6389"/>
                      <a:pt x="79332" y="10499"/>
                      <a:pt x="79150" y="143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A156D5D-13F8-16F6-22AB-BE4D77F846C8}"/>
                  </a:ext>
                </a:extLst>
              </p:cNvPr>
              <p:cNvSpPr/>
              <p:nvPr/>
            </p:nvSpPr>
            <p:spPr>
              <a:xfrm>
                <a:off x="3345590" y="7226441"/>
                <a:ext cx="75385" cy="76394"/>
              </a:xfrm>
              <a:custGeom>
                <a:avLst/>
                <a:gdLst>
                  <a:gd name="connsiteX0" fmla="*/ 75386 w 75385"/>
                  <a:gd name="connsiteY0" fmla="*/ 75915 h 76394"/>
                  <a:gd name="connsiteX1" fmla="*/ 3689 w 75385"/>
                  <a:gd name="connsiteY1" fmla="*/ 76395 h 76394"/>
                  <a:gd name="connsiteX2" fmla="*/ 0 w 75385"/>
                  <a:gd name="connsiteY2" fmla="*/ 9232 h 76394"/>
                  <a:gd name="connsiteX3" fmla="*/ 71101 w 75385"/>
                  <a:gd name="connsiteY3" fmla="*/ 0 h 76394"/>
                  <a:gd name="connsiteX4" fmla="*/ 75386 w 75385"/>
                  <a:gd name="connsiteY4" fmla="*/ 75915 h 7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85" h="76394">
                    <a:moveTo>
                      <a:pt x="75386" y="75915"/>
                    </a:moveTo>
                    <a:lnTo>
                      <a:pt x="3689" y="76395"/>
                    </a:lnTo>
                    <a:cubicBezTo>
                      <a:pt x="3505" y="49146"/>
                      <a:pt x="2275" y="26759"/>
                      <a:pt x="0" y="9232"/>
                    </a:cubicBezTo>
                    <a:lnTo>
                      <a:pt x="71101" y="0"/>
                    </a:lnTo>
                    <a:cubicBezTo>
                      <a:pt x="73752" y="20431"/>
                      <a:pt x="75180" y="45735"/>
                      <a:pt x="75386" y="759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FDC0FC2-8DF2-43AA-7539-5C42C714C45D}"/>
                  </a:ext>
                </a:extLst>
              </p:cNvPr>
              <p:cNvSpPr/>
              <p:nvPr/>
            </p:nvSpPr>
            <p:spPr>
              <a:xfrm>
                <a:off x="2849602" y="7545235"/>
                <a:ext cx="91234" cy="91292"/>
              </a:xfrm>
              <a:custGeom>
                <a:avLst/>
                <a:gdLst>
                  <a:gd name="connsiteX0" fmla="*/ 91235 w 91234"/>
                  <a:gd name="connsiteY0" fmla="*/ 21797 h 91292"/>
                  <a:gd name="connsiteX1" fmla="*/ 67201 w 91234"/>
                  <a:gd name="connsiteY1" fmla="*/ 91292 h 91292"/>
                  <a:gd name="connsiteX2" fmla="*/ 0 w 91234"/>
                  <a:gd name="connsiteY2" fmla="*/ 66299 h 91292"/>
                  <a:gd name="connsiteX3" fmla="*/ 22932 w 91234"/>
                  <a:gd name="connsiteY3" fmla="*/ 0 h 91292"/>
                  <a:gd name="connsiteX4" fmla="*/ 91235 w 91234"/>
                  <a:gd name="connsiteY4" fmla="*/ 21797 h 9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34" h="91292">
                    <a:moveTo>
                      <a:pt x="91235" y="21797"/>
                    </a:moveTo>
                    <a:cubicBezTo>
                      <a:pt x="83930" y="44683"/>
                      <a:pt x="75919" y="67848"/>
                      <a:pt x="67201" y="91292"/>
                    </a:cubicBezTo>
                    <a:lnTo>
                      <a:pt x="0" y="66299"/>
                    </a:lnTo>
                    <a:cubicBezTo>
                      <a:pt x="8327" y="43912"/>
                      <a:pt x="15971" y="21813"/>
                      <a:pt x="22932" y="0"/>
                    </a:cubicBezTo>
                    <a:lnTo>
                      <a:pt x="91235" y="21797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6ABB831-BB52-BCAA-FE97-8270ABF59819}"/>
                  </a:ext>
                </a:extLst>
              </p:cNvPr>
              <p:cNvSpPr/>
              <p:nvPr/>
            </p:nvSpPr>
            <p:spPr>
              <a:xfrm>
                <a:off x="3624012" y="6866710"/>
                <a:ext cx="83387" cy="80401"/>
              </a:xfrm>
              <a:custGeom>
                <a:avLst/>
                <a:gdLst>
                  <a:gd name="connsiteX0" fmla="*/ 83387 w 83387"/>
                  <a:gd name="connsiteY0" fmla="*/ 60239 h 80401"/>
                  <a:gd name="connsiteX1" fmla="*/ 14585 w 83387"/>
                  <a:gd name="connsiteY1" fmla="*/ 80402 h 80401"/>
                  <a:gd name="connsiteX2" fmla="*/ 4791 w 83387"/>
                  <a:gd name="connsiteY2" fmla="*/ 47359 h 80401"/>
                  <a:gd name="connsiteX3" fmla="*/ 3977 w 83387"/>
                  <a:gd name="connsiteY3" fmla="*/ 44086 h 80401"/>
                  <a:gd name="connsiteX4" fmla="*/ 0 w 83387"/>
                  <a:gd name="connsiteY4" fmla="*/ 516 h 80401"/>
                  <a:gd name="connsiteX5" fmla="*/ 71696 w 83387"/>
                  <a:gd name="connsiteY5" fmla="*/ 0 h 80401"/>
                  <a:gd name="connsiteX6" fmla="*/ 73993 w 83387"/>
                  <a:gd name="connsiteY6" fmla="*/ 28511 h 80401"/>
                  <a:gd name="connsiteX7" fmla="*/ 73990 w 83387"/>
                  <a:gd name="connsiteY7" fmla="*/ 28525 h 80401"/>
                  <a:gd name="connsiteX8" fmla="*/ 83387 w 83387"/>
                  <a:gd name="connsiteY8" fmla="*/ 60239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87" h="80401">
                    <a:moveTo>
                      <a:pt x="83387" y="60239"/>
                    </a:moveTo>
                    <a:lnTo>
                      <a:pt x="14585" y="80402"/>
                    </a:lnTo>
                    <a:cubicBezTo>
                      <a:pt x="11588" y="70183"/>
                      <a:pt x="8323" y="59168"/>
                      <a:pt x="4791" y="47359"/>
                    </a:cubicBezTo>
                    <a:cubicBezTo>
                      <a:pt x="4471" y="46284"/>
                      <a:pt x="4199" y="45192"/>
                      <a:pt x="3977" y="44086"/>
                    </a:cubicBezTo>
                    <a:cubicBezTo>
                      <a:pt x="1445" y="31366"/>
                      <a:pt x="119" y="16843"/>
                      <a:pt x="0" y="516"/>
                    </a:cubicBezTo>
                    <a:lnTo>
                      <a:pt x="71696" y="0"/>
                    </a:lnTo>
                    <a:cubicBezTo>
                      <a:pt x="71777" y="11047"/>
                      <a:pt x="72543" y="20551"/>
                      <a:pt x="73993" y="28511"/>
                    </a:cubicBezTo>
                    <a:lnTo>
                      <a:pt x="73990" y="28525"/>
                    </a:lnTo>
                    <a:cubicBezTo>
                      <a:pt x="77372" y="39831"/>
                      <a:pt x="80505" y="50402"/>
                      <a:pt x="83387" y="60239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E58DA0AA-CA5F-7604-CA30-6DE3A1D58FC5}"/>
                  </a:ext>
                </a:extLst>
              </p:cNvPr>
              <p:cNvSpPr/>
              <p:nvPr/>
            </p:nvSpPr>
            <p:spPr>
              <a:xfrm>
                <a:off x="7492495" y="7319809"/>
                <a:ext cx="100685" cy="100988"/>
              </a:xfrm>
              <a:custGeom>
                <a:avLst/>
                <a:gdLst>
                  <a:gd name="connsiteX0" fmla="*/ 8481 w 100685"/>
                  <a:gd name="connsiteY0" fmla="*/ 57770 h 100988"/>
                  <a:gd name="connsiteX1" fmla="*/ 24773 w 100685"/>
                  <a:gd name="connsiteY1" fmla="*/ 73506 h 100988"/>
                  <a:gd name="connsiteX2" fmla="*/ 24787 w 100685"/>
                  <a:gd name="connsiteY2" fmla="*/ 73511 h 100988"/>
                  <a:gd name="connsiteX3" fmla="*/ 55352 w 100685"/>
                  <a:gd name="connsiteY3" fmla="*/ 98436 h 100988"/>
                  <a:gd name="connsiteX4" fmla="*/ 56431 w 100685"/>
                  <a:gd name="connsiteY4" fmla="*/ 99250 h 100988"/>
                  <a:gd name="connsiteX5" fmla="*/ 58845 w 100685"/>
                  <a:gd name="connsiteY5" fmla="*/ 100988 h 100988"/>
                  <a:gd name="connsiteX6" fmla="*/ 100686 w 100685"/>
                  <a:gd name="connsiteY6" fmla="*/ 42767 h 100988"/>
                  <a:gd name="connsiteX7" fmla="*/ 99008 w 100685"/>
                  <a:gd name="connsiteY7" fmla="*/ 41560 h 100988"/>
                  <a:gd name="connsiteX8" fmla="*/ 99020 w 100685"/>
                  <a:gd name="connsiteY8" fmla="*/ 41566 h 100988"/>
                  <a:gd name="connsiteX9" fmla="*/ 72172 w 100685"/>
                  <a:gd name="connsiteY9" fmla="*/ 19709 h 100988"/>
                  <a:gd name="connsiteX10" fmla="*/ 71785 w 100685"/>
                  <a:gd name="connsiteY10" fmla="*/ 19373 h 100988"/>
                  <a:gd name="connsiteX11" fmla="*/ 60312 w 100685"/>
                  <a:gd name="connsiteY11" fmla="*/ 8243 h 100988"/>
                  <a:gd name="connsiteX12" fmla="*/ 52509 w 100685"/>
                  <a:gd name="connsiteY12" fmla="*/ 0 h 100988"/>
                  <a:gd name="connsiteX13" fmla="*/ 0 w 100685"/>
                  <a:gd name="connsiteY13" fmla="*/ 48809 h 100988"/>
                  <a:gd name="connsiteX14" fmla="*/ 8481 w 100685"/>
                  <a:gd name="connsiteY14" fmla="*/ 57770 h 10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685" h="100988">
                    <a:moveTo>
                      <a:pt x="8481" y="57770"/>
                    </a:moveTo>
                    <a:cubicBezTo>
                      <a:pt x="14925" y="64433"/>
                      <a:pt x="20356" y="69679"/>
                      <a:pt x="24773" y="73506"/>
                    </a:cubicBezTo>
                    <a:lnTo>
                      <a:pt x="24787" y="73511"/>
                    </a:lnTo>
                    <a:cubicBezTo>
                      <a:pt x="31305" y="79293"/>
                      <a:pt x="41493" y="87601"/>
                      <a:pt x="55352" y="98436"/>
                    </a:cubicBezTo>
                    <a:cubicBezTo>
                      <a:pt x="55709" y="98711"/>
                      <a:pt x="56070" y="98983"/>
                      <a:pt x="56431" y="99250"/>
                    </a:cubicBezTo>
                    <a:cubicBezTo>
                      <a:pt x="57227" y="99820"/>
                      <a:pt x="58031" y="100400"/>
                      <a:pt x="58845" y="100988"/>
                    </a:cubicBezTo>
                    <a:lnTo>
                      <a:pt x="100686" y="42767"/>
                    </a:lnTo>
                    <a:cubicBezTo>
                      <a:pt x="100133" y="42368"/>
                      <a:pt x="99573" y="41965"/>
                      <a:pt x="99008" y="41560"/>
                    </a:cubicBezTo>
                    <a:lnTo>
                      <a:pt x="99020" y="41566"/>
                    </a:lnTo>
                    <a:cubicBezTo>
                      <a:pt x="86427" y="31715"/>
                      <a:pt x="77477" y="24429"/>
                      <a:pt x="72172" y="19709"/>
                    </a:cubicBezTo>
                    <a:cubicBezTo>
                      <a:pt x="72042" y="19599"/>
                      <a:pt x="71913" y="19485"/>
                      <a:pt x="71785" y="19373"/>
                    </a:cubicBezTo>
                    <a:cubicBezTo>
                      <a:pt x="68924" y="16900"/>
                      <a:pt x="65100" y="13190"/>
                      <a:pt x="60312" y="8243"/>
                    </a:cubicBezTo>
                    <a:cubicBezTo>
                      <a:pt x="57949" y="5796"/>
                      <a:pt x="55348" y="3048"/>
                      <a:pt x="52509" y="0"/>
                    </a:cubicBezTo>
                    <a:lnTo>
                      <a:pt x="0" y="48809"/>
                    </a:lnTo>
                    <a:cubicBezTo>
                      <a:pt x="2999" y="52037"/>
                      <a:pt x="5826" y="55025"/>
                      <a:pt x="8481" y="57770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3616EDF-581B-BBBF-AF94-119FC985C621}"/>
                  </a:ext>
                </a:extLst>
              </p:cNvPr>
              <p:cNvSpPr/>
              <p:nvPr/>
            </p:nvSpPr>
            <p:spPr>
              <a:xfrm>
                <a:off x="7475004" y="7669229"/>
                <a:ext cx="101068" cy="99852"/>
              </a:xfrm>
              <a:custGeom>
                <a:avLst/>
                <a:gdLst>
                  <a:gd name="connsiteX0" fmla="*/ 46907 w 101068"/>
                  <a:gd name="connsiteY0" fmla="*/ 99852 h 99852"/>
                  <a:gd name="connsiteX1" fmla="*/ 101069 w 101068"/>
                  <a:gd name="connsiteY1" fmla="*/ 52875 h 99852"/>
                  <a:gd name="connsiteX2" fmla="*/ 59490 w 101068"/>
                  <a:gd name="connsiteY2" fmla="*/ 0 h 99852"/>
                  <a:gd name="connsiteX3" fmla="*/ 0 w 101068"/>
                  <a:gd name="connsiteY3" fmla="*/ 40014 h 99852"/>
                  <a:gd name="connsiteX4" fmla="*/ 46907 w 101068"/>
                  <a:gd name="connsiteY4" fmla="*/ 99852 h 9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68" h="99852">
                    <a:moveTo>
                      <a:pt x="46907" y="99852"/>
                    </a:moveTo>
                    <a:lnTo>
                      <a:pt x="101069" y="52875"/>
                    </a:lnTo>
                    <a:cubicBezTo>
                      <a:pt x="83212" y="32289"/>
                      <a:pt x="69352" y="14664"/>
                      <a:pt x="59490" y="0"/>
                    </a:cubicBezTo>
                    <a:lnTo>
                      <a:pt x="0" y="40014"/>
                    </a:lnTo>
                    <a:cubicBezTo>
                      <a:pt x="11498" y="57109"/>
                      <a:pt x="27134" y="77055"/>
                      <a:pt x="46907" y="99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348D343B-E215-1CDC-0658-CD5FC8FBD10C}"/>
                  </a:ext>
                </a:extLst>
              </p:cNvPr>
              <p:cNvSpPr/>
              <p:nvPr/>
            </p:nvSpPr>
            <p:spPr>
              <a:xfrm>
                <a:off x="8057259" y="7589352"/>
                <a:ext cx="97902" cy="97791"/>
              </a:xfrm>
              <a:custGeom>
                <a:avLst/>
                <a:gdLst>
                  <a:gd name="connsiteX0" fmla="*/ 0 w 97902"/>
                  <a:gd name="connsiteY0" fmla="*/ 61471 h 97791"/>
                  <a:gd name="connsiteX1" fmla="*/ 63939 w 97902"/>
                  <a:gd name="connsiteY1" fmla="*/ 97791 h 97791"/>
                  <a:gd name="connsiteX2" fmla="*/ 97902 w 97902"/>
                  <a:gd name="connsiteY2" fmla="*/ 34647 h 97791"/>
                  <a:gd name="connsiteX3" fmla="*/ 36903 w 97902"/>
                  <a:gd name="connsiteY3" fmla="*/ 0 h 97791"/>
                  <a:gd name="connsiteX4" fmla="*/ 0 w 97902"/>
                  <a:gd name="connsiteY4" fmla="*/ 61471 h 9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902" h="97791">
                    <a:moveTo>
                      <a:pt x="0" y="61471"/>
                    </a:moveTo>
                    <a:cubicBezTo>
                      <a:pt x="20599" y="73835"/>
                      <a:pt x="41912" y="85941"/>
                      <a:pt x="63939" y="97791"/>
                    </a:cubicBezTo>
                    <a:lnTo>
                      <a:pt x="97902" y="34647"/>
                    </a:lnTo>
                    <a:cubicBezTo>
                      <a:pt x="76868" y="23335"/>
                      <a:pt x="56535" y="11786"/>
                      <a:pt x="36903" y="0"/>
                    </a:cubicBezTo>
                    <a:lnTo>
                      <a:pt x="0" y="61471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84A1DF28-D44E-BD78-4897-955D38393001}"/>
                  </a:ext>
                </a:extLst>
              </p:cNvPr>
              <p:cNvSpPr/>
              <p:nvPr/>
            </p:nvSpPr>
            <p:spPr>
              <a:xfrm>
                <a:off x="7027928" y="7576366"/>
                <a:ext cx="95980" cy="99914"/>
              </a:xfrm>
              <a:custGeom>
                <a:avLst/>
                <a:gdLst>
                  <a:gd name="connsiteX0" fmla="*/ 30996 w 95980"/>
                  <a:gd name="connsiteY0" fmla="*/ 99915 h 99914"/>
                  <a:gd name="connsiteX1" fmla="*/ 95980 w 95980"/>
                  <a:gd name="connsiteY1" fmla="*/ 69627 h 99914"/>
                  <a:gd name="connsiteX2" fmla="*/ 81516 w 95980"/>
                  <a:gd name="connsiteY2" fmla="*/ 38346 h 99914"/>
                  <a:gd name="connsiteX3" fmla="*/ 79968 w 95980"/>
                  <a:gd name="connsiteY3" fmla="*/ 35348 h 99914"/>
                  <a:gd name="connsiteX4" fmla="*/ 54184 w 95980"/>
                  <a:gd name="connsiteY4" fmla="*/ 0 h 99914"/>
                  <a:gd name="connsiteX5" fmla="*/ 0 w 95980"/>
                  <a:gd name="connsiteY5" fmla="*/ 46958 h 99914"/>
                  <a:gd name="connsiteX6" fmla="*/ 17099 w 95980"/>
                  <a:gd name="connsiteY6" fmla="*/ 69885 h 99914"/>
                  <a:gd name="connsiteX7" fmla="*/ 17112 w 95980"/>
                  <a:gd name="connsiteY7" fmla="*/ 69896 h 99914"/>
                  <a:gd name="connsiteX8" fmla="*/ 30996 w 95980"/>
                  <a:gd name="connsiteY8" fmla="*/ 99915 h 9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980" h="99914">
                    <a:moveTo>
                      <a:pt x="30996" y="99915"/>
                    </a:moveTo>
                    <a:lnTo>
                      <a:pt x="95980" y="69627"/>
                    </a:lnTo>
                    <a:cubicBezTo>
                      <a:pt x="91483" y="59973"/>
                      <a:pt x="86661" y="49546"/>
                      <a:pt x="81516" y="38346"/>
                    </a:cubicBezTo>
                    <a:cubicBezTo>
                      <a:pt x="81047" y="37324"/>
                      <a:pt x="80529" y="36325"/>
                      <a:pt x="79968" y="35348"/>
                    </a:cubicBezTo>
                    <a:cubicBezTo>
                      <a:pt x="73469" y="24124"/>
                      <a:pt x="64875" y="12341"/>
                      <a:pt x="54184" y="0"/>
                    </a:cubicBezTo>
                    <a:lnTo>
                      <a:pt x="0" y="46958"/>
                    </a:lnTo>
                    <a:cubicBezTo>
                      <a:pt x="7234" y="55308"/>
                      <a:pt x="12934" y="62951"/>
                      <a:pt x="17099" y="69885"/>
                    </a:cubicBezTo>
                    <a:lnTo>
                      <a:pt x="17112" y="69896"/>
                    </a:lnTo>
                    <a:cubicBezTo>
                      <a:pt x="22037" y="80619"/>
                      <a:pt x="26665" y="90626"/>
                      <a:pt x="30996" y="999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0BC96C4-CC9D-480D-68D3-1CF1DD44D5BE}"/>
                  </a:ext>
                </a:extLst>
              </p:cNvPr>
              <p:cNvSpPr/>
              <p:nvPr/>
            </p:nvSpPr>
            <p:spPr>
              <a:xfrm>
                <a:off x="6147121" y="6910910"/>
                <a:ext cx="100217" cy="101445"/>
              </a:xfrm>
              <a:custGeom>
                <a:avLst/>
                <a:gdLst>
                  <a:gd name="connsiteX0" fmla="*/ 0 w 100217"/>
                  <a:gd name="connsiteY0" fmla="*/ 52564 h 101445"/>
                  <a:gd name="connsiteX1" fmla="*/ 48762 w 100217"/>
                  <a:gd name="connsiteY1" fmla="*/ 0 h 101445"/>
                  <a:gd name="connsiteX2" fmla="*/ 100218 w 100217"/>
                  <a:gd name="connsiteY2" fmla="*/ 43324 h 101445"/>
                  <a:gd name="connsiteX3" fmla="*/ 58237 w 100217"/>
                  <a:gd name="connsiteY3" fmla="*/ 101446 h 101445"/>
                  <a:gd name="connsiteX4" fmla="*/ 0 w 100217"/>
                  <a:gd name="connsiteY4" fmla="*/ 52564 h 10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17" h="101445">
                    <a:moveTo>
                      <a:pt x="0" y="52564"/>
                    </a:moveTo>
                    <a:lnTo>
                      <a:pt x="48762" y="0"/>
                    </a:lnTo>
                    <a:cubicBezTo>
                      <a:pt x="68741" y="18534"/>
                      <a:pt x="85893" y="32975"/>
                      <a:pt x="100218" y="43324"/>
                    </a:cubicBezTo>
                    <a:lnTo>
                      <a:pt x="58237" y="101446"/>
                    </a:lnTo>
                    <a:cubicBezTo>
                      <a:pt x="41537" y="89383"/>
                      <a:pt x="22124" y="73089"/>
                      <a:pt x="0" y="525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F1167857-1527-5252-FE73-6D51DF514027}"/>
                  </a:ext>
                </a:extLst>
              </p:cNvPr>
              <p:cNvSpPr/>
              <p:nvPr/>
            </p:nvSpPr>
            <p:spPr>
              <a:xfrm>
                <a:off x="6249039" y="6335425"/>
                <a:ext cx="96832" cy="96946"/>
              </a:xfrm>
              <a:custGeom>
                <a:avLst/>
                <a:gdLst>
                  <a:gd name="connsiteX0" fmla="*/ 34163 w 96832"/>
                  <a:gd name="connsiteY0" fmla="*/ 96947 h 96946"/>
                  <a:gd name="connsiteX1" fmla="*/ 0 w 96832"/>
                  <a:gd name="connsiteY1" fmla="*/ 31830 h 96946"/>
                  <a:gd name="connsiteX2" fmla="*/ 64241 w 96832"/>
                  <a:gd name="connsiteY2" fmla="*/ 0 h 96946"/>
                  <a:gd name="connsiteX3" fmla="*/ 96833 w 96832"/>
                  <a:gd name="connsiteY3" fmla="*/ 62120 h 96946"/>
                  <a:gd name="connsiteX4" fmla="*/ 34163 w 96832"/>
                  <a:gd name="connsiteY4" fmla="*/ 96947 h 96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32" h="96946">
                    <a:moveTo>
                      <a:pt x="34163" y="96947"/>
                    </a:moveTo>
                    <a:cubicBezTo>
                      <a:pt x="22493" y="75949"/>
                      <a:pt x="11105" y="54243"/>
                      <a:pt x="0" y="31830"/>
                    </a:cubicBezTo>
                    <a:lnTo>
                      <a:pt x="64241" y="0"/>
                    </a:lnTo>
                    <a:cubicBezTo>
                      <a:pt x="74845" y="21399"/>
                      <a:pt x="85708" y="42106"/>
                      <a:pt x="96833" y="62120"/>
                    </a:cubicBezTo>
                    <a:lnTo>
                      <a:pt x="34163" y="96947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B1BA3FB-6D67-09F2-8EB5-F29FA8FE7777}"/>
                  </a:ext>
                </a:extLst>
              </p:cNvPr>
              <p:cNvSpPr/>
              <p:nvPr/>
            </p:nvSpPr>
            <p:spPr>
              <a:xfrm>
                <a:off x="6224404" y="7365364"/>
                <a:ext cx="100630" cy="96685"/>
              </a:xfrm>
              <a:custGeom>
                <a:avLst/>
                <a:gdLst>
                  <a:gd name="connsiteX0" fmla="*/ 0 w 100630"/>
                  <a:gd name="connsiteY0" fmla="*/ 63941 h 96685"/>
                  <a:gd name="connsiteX1" fmla="*/ 32443 w 100630"/>
                  <a:gd name="connsiteY1" fmla="*/ 0 h 96685"/>
                  <a:gd name="connsiteX2" fmla="*/ 63221 w 100630"/>
                  <a:gd name="connsiteY2" fmla="*/ 15501 h 96685"/>
                  <a:gd name="connsiteX3" fmla="*/ 66164 w 100630"/>
                  <a:gd name="connsiteY3" fmla="*/ 17150 h 96685"/>
                  <a:gd name="connsiteX4" fmla="*/ 100630 w 100630"/>
                  <a:gd name="connsiteY4" fmla="*/ 44100 h 96685"/>
                  <a:gd name="connsiteX5" fmla="*/ 51894 w 100630"/>
                  <a:gd name="connsiteY5" fmla="*/ 96686 h 96685"/>
                  <a:gd name="connsiteX6" fmla="*/ 29550 w 100630"/>
                  <a:gd name="connsiteY6" fmla="*/ 78830 h 96685"/>
                  <a:gd name="connsiteX7" fmla="*/ 29541 w 100630"/>
                  <a:gd name="connsiteY7" fmla="*/ 78816 h 96685"/>
                  <a:gd name="connsiteX8" fmla="*/ 0 w 100630"/>
                  <a:gd name="connsiteY8" fmla="*/ 63941 h 9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630" h="96685">
                    <a:moveTo>
                      <a:pt x="0" y="63941"/>
                    </a:moveTo>
                    <a:lnTo>
                      <a:pt x="32443" y="0"/>
                    </a:lnTo>
                    <a:cubicBezTo>
                      <a:pt x="41939" y="4820"/>
                      <a:pt x="52199" y="9987"/>
                      <a:pt x="63221" y="15501"/>
                    </a:cubicBezTo>
                    <a:cubicBezTo>
                      <a:pt x="64226" y="16005"/>
                      <a:pt x="65207" y="16555"/>
                      <a:pt x="66164" y="17150"/>
                    </a:cubicBezTo>
                    <a:cubicBezTo>
                      <a:pt x="77167" y="24018"/>
                      <a:pt x="88655" y="33001"/>
                      <a:pt x="100630" y="44100"/>
                    </a:cubicBezTo>
                    <a:lnTo>
                      <a:pt x="51894" y="96686"/>
                    </a:lnTo>
                    <a:cubicBezTo>
                      <a:pt x="43790" y="89177"/>
                      <a:pt x="36342" y="83225"/>
                      <a:pt x="29550" y="78830"/>
                    </a:cubicBezTo>
                    <a:lnTo>
                      <a:pt x="29541" y="78816"/>
                    </a:lnTo>
                    <a:cubicBezTo>
                      <a:pt x="18987" y="73536"/>
                      <a:pt x="9140" y="68577"/>
                      <a:pt x="0" y="63941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9A0A4790-CD42-492F-7961-9E86D0B370ED}"/>
                  </a:ext>
                </a:extLst>
              </p:cNvPr>
              <p:cNvSpPr/>
              <p:nvPr/>
            </p:nvSpPr>
            <p:spPr>
              <a:xfrm>
                <a:off x="6727215" y="7925088"/>
                <a:ext cx="100095" cy="100378"/>
              </a:xfrm>
              <a:custGeom>
                <a:avLst/>
                <a:gdLst>
                  <a:gd name="connsiteX0" fmla="*/ 9041 w 100095"/>
                  <a:gd name="connsiteY0" fmla="*/ 39901 h 100378"/>
                  <a:gd name="connsiteX1" fmla="*/ 26308 w 100095"/>
                  <a:gd name="connsiteY1" fmla="*/ 25242 h 100378"/>
                  <a:gd name="connsiteX2" fmla="*/ 26320 w 100095"/>
                  <a:gd name="connsiteY2" fmla="*/ 25235 h 100378"/>
                  <a:gd name="connsiteX3" fmla="*/ 58422 w 100095"/>
                  <a:gd name="connsiteY3" fmla="*/ 2321 h 100378"/>
                  <a:gd name="connsiteX4" fmla="*/ 59554 w 100095"/>
                  <a:gd name="connsiteY4" fmla="*/ 1582 h 100378"/>
                  <a:gd name="connsiteX5" fmla="*/ 62072 w 100095"/>
                  <a:gd name="connsiteY5" fmla="*/ 0 h 100378"/>
                  <a:gd name="connsiteX6" fmla="*/ 100096 w 100095"/>
                  <a:gd name="connsiteY6" fmla="*/ 60783 h 100378"/>
                  <a:gd name="connsiteX7" fmla="*/ 98342 w 100095"/>
                  <a:gd name="connsiteY7" fmla="*/ 61883 h 100378"/>
                  <a:gd name="connsiteX8" fmla="*/ 98353 w 100095"/>
                  <a:gd name="connsiteY8" fmla="*/ 61875 h 100378"/>
                  <a:gd name="connsiteX9" fmla="*/ 70157 w 100095"/>
                  <a:gd name="connsiteY9" fmla="*/ 81965 h 100378"/>
                  <a:gd name="connsiteX10" fmla="*/ 69754 w 100095"/>
                  <a:gd name="connsiteY10" fmla="*/ 82277 h 100378"/>
                  <a:gd name="connsiteX11" fmla="*/ 57591 w 100095"/>
                  <a:gd name="connsiteY11" fmla="*/ 92651 h 100378"/>
                  <a:gd name="connsiteX12" fmla="*/ 49274 w 100095"/>
                  <a:gd name="connsiteY12" fmla="*/ 100379 h 100378"/>
                  <a:gd name="connsiteX13" fmla="*/ 0 w 100095"/>
                  <a:gd name="connsiteY13" fmla="*/ 48297 h 100378"/>
                  <a:gd name="connsiteX14" fmla="*/ 9041 w 100095"/>
                  <a:gd name="connsiteY14" fmla="*/ 39901 h 100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95" h="100378">
                    <a:moveTo>
                      <a:pt x="9041" y="39901"/>
                    </a:moveTo>
                    <a:cubicBezTo>
                      <a:pt x="15897" y="33664"/>
                      <a:pt x="21652" y="28778"/>
                      <a:pt x="26308" y="25242"/>
                    </a:cubicBezTo>
                    <a:lnTo>
                      <a:pt x="26320" y="25235"/>
                    </a:lnTo>
                    <a:cubicBezTo>
                      <a:pt x="33196" y="19883"/>
                      <a:pt x="43897" y="12245"/>
                      <a:pt x="58422" y="2321"/>
                    </a:cubicBezTo>
                    <a:cubicBezTo>
                      <a:pt x="58794" y="2068"/>
                      <a:pt x="59171" y="1821"/>
                      <a:pt x="59554" y="1582"/>
                    </a:cubicBezTo>
                    <a:cubicBezTo>
                      <a:pt x="60382" y="1060"/>
                      <a:pt x="61222" y="533"/>
                      <a:pt x="62072" y="0"/>
                    </a:cubicBezTo>
                    <a:lnTo>
                      <a:pt x="100096" y="60783"/>
                    </a:lnTo>
                    <a:cubicBezTo>
                      <a:pt x="99515" y="61147"/>
                      <a:pt x="98930" y="61515"/>
                      <a:pt x="98342" y="61883"/>
                    </a:cubicBezTo>
                    <a:lnTo>
                      <a:pt x="98353" y="61875"/>
                    </a:lnTo>
                    <a:cubicBezTo>
                      <a:pt x="85154" y="70899"/>
                      <a:pt x="75755" y="77595"/>
                      <a:pt x="70157" y="81965"/>
                    </a:cubicBezTo>
                    <a:cubicBezTo>
                      <a:pt x="70025" y="82071"/>
                      <a:pt x="69888" y="82172"/>
                      <a:pt x="69754" y="82277"/>
                    </a:cubicBezTo>
                    <a:cubicBezTo>
                      <a:pt x="66738" y="84563"/>
                      <a:pt x="62684" y="88021"/>
                      <a:pt x="57591" y="92651"/>
                    </a:cubicBezTo>
                    <a:cubicBezTo>
                      <a:pt x="55074" y="94942"/>
                      <a:pt x="52302" y="97517"/>
                      <a:pt x="49274" y="100379"/>
                    </a:cubicBezTo>
                    <a:lnTo>
                      <a:pt x="0" y="48297"/>
                    </a:lnTo>
                    <a:cubicBezTo>
                      <a:pt x="3201" y="45269"/>
                      <a:pt x="6215" y="42471"/>
                      <a:pt x="9041" y="39901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F9B81BE9-DCD7-E3FF-907A-3AE1C2660A17}"/>
                  </a:ext>
                </a:extLst>
              </p:cNvPr>
              <p:cNvSpPr/>
              <p:nvPr/>
            </p:nvSpPr>
            <p:spPr>
              <a:xfrm>
                <a:off x="6731600" y="7575628"/>
                <a:ext cx="101687" cy="100458"/>
              </a:xfrm>
              <a:custGeom>
                <a:avLst/>
                <a:gdLst>
                  <a:gd name="connsiteX0" fmla="*/ 50651 w 101687"/>
                  <a:gd name="connsiteY0" fmla="*/ 0 h 100458"/>
                  <a:gd name="connsiteX1" fmla="*/ 101688 w 101687"/>
                  <a:gd name="connsiteY1" fmla="*/ 50359 h 100458"/>
                  <a:gd name="connsiteX2" fmla="*/ 56805 w 101687"/>
                  <a:gd name="connsiteY2" fmla="*/ 100458 h 100458"/>
                  <a:gd name="connsiteX3" fmla="*/ 0 w 101687"/>
                  <a:gd name="connsiteY3" fmla="*/ 56710 h 100458"/>
                  <a:gd name="connsiteX4" fmla="*/ 50651 w 101687"/>
                  <a:gd name="connsiteY4" fmla="*/ 0 h 100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87" h="100458">
                    <a:moveTo>
                      <a:pt x="50651" y="0"/>
                    </a:moveTo>
                    <a:lnTo>
                      <a:pt x="101688" y="50359"/>
                    </a:lnTo>
                    <a:cubicBezTo>
                      <a:pt x="82550" y="69755"/>
                      <a:pt x="67589" y="86455"/>
                      <a:pt x="56805" y="100458"/>
                    </a:cubicBezTo>
                    <a:lnTo>
                      <a:pt x="0" y="56710"/>
                    </a:lnTo>
                    <a:cubicBezTo>
                      <a:pt x="12573" y="40389"/>
                      <a:pt x="29456" y="21485"/>
                      <a:pt x="506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9AABE98-368B-6219-6FDB-30BF5A6B0D3F}"/>
                  </a:ext>
                </a:extLst>
              </p:cNvPr>
              <p:cNvSpPr/>
              <p:nvPr/>
            </p:nvSpPr>
            <p:spPr>
              <a:xfrm>
                <a:off x="7308912" y="7695838"/>
                <a:ext cx="95980" cy="95855"/>
              </a:xfrm>
              <a:custGeom>
                <a:avLst/>
                <a:gdLst>
                  <a:gd name="connsiteX0" fmla="*/ 0 w 95980"/>
                  <a:gd name="connsiteY0" fmla="*/ 32146 h 95855"/>
                  <a:gd name="connsiteX1" fmla="*/ 66135 w 95980"/>
                  <a:gd name="connsiteY1" fmla="*/ 0 h 95855"/>
                  <a:gd name="connsiteX2" fmla="*/ 95981 w 95980"/>
                  <a:gd name="connsiteY2" fmla="*/ 65192 h 95855"/>
                  <a:gd name="connsiteX3" fmla="*/ 32885 w 95980"/>
                  <a:gd name="connsiteY3" fmla="*/ 95855 h 95855"/>
                  <a:gd name="connsiteX4" fmla="*/ 0 w 95980"/>
                  <a:gd name="connsiteY4" fmla="*/ 32146 h 9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80" h="95855">
                    <a:moveTo>
                      <a:pt x="0" y="32146"/>
                    </a:moveTo>
                    <a:cubicBezTo>
                      <a:pt x="21348" y="21128"/>
                      <a:pt x="43393" y="10413"/>
                      <a:pt x="66135" y="0"/>
                    </a:cubicBezTo>
                    <a:lnTo>
                      <a:pt x="95981" y="65192"/>
                    </a:lnTo>
                    <a:cubicBezTo>
                      <a:pt x="74263" y="75132"/>
                      <a:pt x="53231" y="85354"/>
                      <a:pt x="32885" y="95855"/>
                    </a:cubicBezTo>
                    <a:lnTo>
                      <a:pt x="0" y="32146"/>
                    </a:ln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E5DC092-219D-762C-1A9E-F676ED12D1EA}"/>
                  </a:ext>
                </a:extLst>
              </p:cNvPr>
              <p:cNvSpPr/>
              <p:nvPr/>
            </p:nvSpPr>
            <p:spPr>
              <a:xfrm>
                <a:off x="6279938" y="7638548"/>
                <a:ext cx="97234" cy="101194"/>
              </a:xfrm>
              <a:custGeom>
                <a:avLst/>
                <a:gdLst>
                  <a:gd name="connsiteX0" fmla="*/ 34328 w 97234"/>
                  <a:gd name="connsiteY0" fmla="*/ 0 h 101194"/>
                  <a:gd name="connsiteX1" fmla="*/ 97235 w 97234"/>
                  <a:gd name="connsiteY1" fmla="*/ 34394 h 101194"/>
                  <a:gd name="connsiteX2" fmla="*/ 80797 w 97234"/>
                  <a:gd name="connsiteY2" fmla="*/ 64683 h 101194"/>
                  <a:gd name="connsiteX3" fmla="*/ 79059 w 97234"/>
                  <a:gd name="connsiteY3" fmla="*/ 67573 h 101194"/>
                  <a:gd name="connsiteX4" fmla="*/ 51061 w 97234"/>
                  <a:gd name="connsiteY4" fmla="*/ 101195 h 101194"/>
                  <a:gd name="connsiteX5" fmla="*/ 0 w 97234"/>
                  <a:gd name="connsiteY5" fmla="*/ 50861 h 101194"/>
                  <a:gd name="connsiteX6" fmla="*/ 18536 w 97234"/>
                  <a:gd name="connsiteY6" fmla="*/ 29076 h 101194"/>
                  <a:gd name="connsiteX7" fmla="*/ 18548 w 97234"/>
                  <a:gd name="connsiteY7" fmla="*/ 29069 h 101194"/>
                  <a:gd name="connsiteX8" fmla="*/ 34328 w 97234"/>
                  <a:gd name="connsiteY8" fmla="*/ 0 h 10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34" h="101194">
                    <a:moveTo>
                      <a:pt x="34328" y="0"/>
                    </a:moveTo>
                    <a:lnTo>
                      <a:pt x="97235" y="34394"/>
                    </a:lnTo>
                    <a:cubicBezTo>
                      <a:pt x="92128" y="43739"/>
                      <a:pt x="86649" y="53835"/>
                      <a:pt x="80797" y="64683"/>
                    </a:cubicBezTo>
                    <a:cubicBezTo>
                      <a:pt x="80262" y="65670"/>
                      <a:pt x="79682" y="66633"/>
                      <a:pt x="79059" y="67573"/>
                    </a:cubicBezTo>
                    <a:cubicBezTo>
                      <a:pt x="71853" y="78358"/>
                      <a:pt x="62521" y="89565"/>
                      <a:pt x="51061" y="101195"/>
                    </a:cubicBezTo>
                    <a:lnTo>
                      <a:pt x="0" y="50861"/>
                    </a:lnTo>
                    <a:cubicBezTo>
                      <a:pt x="7754" y="42992"/>
                      <a:pt x="13933" y="35731"/>
                      <a:pt x="18536" y="29076"/>
                    </a:cubicBezTo>
                    <a:lnTo>
                      <a:pt x="18548" y="29069"/>
                    </a:lnTo>
                    <a:cubicBezTo>
                      <a:pt x="24151" y="18683"/>
                      <a:pt x="29411" y="8993"/>
                      <a:pt x="3432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" name="图形 99">
              <a:extLst>
                <a:ext uri="{FF2B5EF4-FFF2-40B4-BE49-F238E27FC236}">
                  <a16:creationId xmlns:a16="http://schemas.microsoft.com/office/drawing/2014/main" id="{0D974109-45CA-726E-0267-A05A61E0295C}"/>
                </a:ext>
              </a:extLst>
            </p:cNvPr>
            <p:cNvGrpSpPr/>
            <p:nvPr/>
          </p:nvGrpSpPr>
          <p:grpSpPr>
            <a:xfrm>
              <a:off x="2734363" y="5639709"/>
              <a:ext cx="1735768" cy="1014287"/>
              <a:chOff x="2734363" y="5639709"/>
              <a:chExt cx="1735768" cy="1014287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6370DC2-E995-09C6-6CB3-5AB452BF0825}"/>
                  </a:ext>
                </a:extLst>
              </p:cNvPr>
              <p:cNvSpPr/>
              <p:nvPr/>
            </p:nvSpPr>
            <p:spPr>
              <a:xfrm>
                <a:off x="2734363" y="5639709"/>
                <a:ext cx="1627405" cy="1014287"/>
              </a:xfrm>
              <a:custGeom>
                <a:avLst/>
                <a:gdLst>
                  <a:gd name="connsiteX0" fmla="*/ 1575716 w 1627405"/>
                  <a:gd name="connsiteY0" fmla="*/ 321746 h 1014287"/>
                  <a:gd name="connsiteX1" fmla="*/ 1495547 w 1627405"/>
                  <a:gd name="connsiteY1" fmla="*/ 168311 h 1014287"/>
                  <a:gd name="connsiteX2" fmla="*/ 1600755 w 1627405"/>
                  <a:gd name="connsiteY2" fmla="*/ 9284 h 1014287"/>
                  <a:gd name="connsiteX3" fmla="*/ 577056 w 1627405"/>
                  <a:gd name="connsiteY3" fmla="*/ 0 h 1014287"/>
                  <a:gd name="connsiteX4" fmla="*/ 0 w 1627405"/>
                  <a:gd name="connsiteY4" fmla="*/ 845716 h 1014287"/>
                  <a:gd name="connsiteX5" fmla="*/ 415914 w 1627405"/>
                  <a:gd name="connsiteY5" fmla="*/ 864310 h 1014287"/>
                  <a:gd name="connsiteX6" fmla="*/ 472935 w 1627405"/>
                  <a:gd name="connsiteY6" fmla="*/ 973439 h 1014287"/>
                  <a:gd name="connsiteX7" fmla="*/ 477422 w 1627405"/>
                  <a:gd name="connsiteY7" fmla="*/ 982028 h 1014287"/>
                  <a:gd name="connsiteX8" fmla="*/ 479625 w 1627405"/>
                  <a:gd name="connsiteY8" fmla="*/ 979203 h 1014287"/>
                  <a:gd name="connsiteX9" fmla="*/ 481347 w 1627405"/>
                  <a:gd name="connsiteY9" fmla="*/ 996213 h 1014287"/>
                  <a:gd name="connsiteX10" fmla="*/ 1016231 w 1627405"/>
                  <a:gd name="connsiteY10" fmla="*/ 840526 h 1014287"/>
                  <a:gd name="connsiteX11" fmla="*/ 1449572 w 1627405"/>
                  <a:gd name="connsiteY11" fmla="*/ 490328 h 1014287"/>
                  <a:gd name="connsiteX12" fmla="*/ 1436592 w 1627405"/>
                  <a:gd name="connsiteY12" fmla="*/ 479199 h 1014287"/>
                  <a:gd name="connsiteX13" fmla="*/ 1440131 w 1627405"/>
                  <a:gd name="connsiteY13" fmla="*/ 479019 h 1014287"/>
                  <a:gd name="connsiteX14" fmla="*/ 1435644 w 1627405"/>
                  <a:gd name="connsiteY14" fmla="*/ 470433 h 1014287"/>
                  <a:gd name="connsiteX15" fmla="*/ 1378470 w 1627405"/>
                  <a:gd name="connsiteY15" fmla="*/ 361010 h 1014287"/>
                  <a:gd name="connsiteX16" fmla="*/ 1472931 w 1627405"/>
                  <a:gd name="connsiteY16" fmla="*/ 202623 h 1014287"/>
                  <a:gd name="connsiteX17" fmla="*/ 1543867 w 1627405"/>
                  <a:gd name="connsiteY17" fmla="*/ 338385 h 1014287"/>
                  <a:gd name="connsiteX18" fmla="*/ 1538247 w 1627405"/>
                  <a:gd name="connsiteY18" fmla="*/ 390699 h 1014287"/>
                  <a:gd name="connsiteX19" fmla="*/ 1601916 w 1627405"/>
                  <a:gd name="connsiteY19" fmla="*/ 410729 h 1014287"/>
                  <a:gd name="connsiteX20" fmla="*/ 1622021 w 1627405"/>
                  <a:gd name="connsiteY20" fmla="*/ 346933 h 1014287"/>
                  <a:gd name="connsiteX21" fmla="*/ 1575716 w 1627405"/>
                  <a:gd name="connsiteY21" fmla="*/ 321746 h 1014287"/>
                  <a:gd name="connsiteX22" fmla="*/ 996963 w 1627405"/>
                  <a:gd name="connsiteY22" fmla="*/ 803649 h 1014287"/>
                  <a:gd name="connsiteX23" fmla="*/ 535802 w 1627405"/>
                  <a:gd name="connsiteY23" fmla="*/ 967810 h 1014287"/>
                  <a:gd name="connsiteX24" fmla="*/ 933968 w 1627405"/>
                  <a:gd name="connsiteY24" fmla="*/ 683087 h 1014287"/>
                  <a:gd name="connsiteX25" fmla="*/ 1395045 w 1627405"/>
                  <a:gd name="connsiteY25" fmla="*/ 518859 h 1014287"/>
                  <a:gd name="connsiteX26" fmla="*/ 996963 w 1627405"/>
                  <a:gd name="connsiteY26" fmla="*/ 803649 h 1014287"/>
                  <a:gd name="connsiteX27" fmla="*/ 1321430 w 1627405"/>
                  <a:gd name="connsiteY27" fmla="*/ 277345 h 1014287"/>
                  <a:gd name="connsiteX28" fmla="*/ 785941 w 1627405"/>
                  <a:gd name="connsiteY28" fmla="*/ 399781 h 1014287"/>
                  <a:gd name="connsiteX29" fmla="*/ 379710 w 1627405"/>
                  <a:gd name="connsiteY29" fmla="*/ 769520 h 1014287"/>
                  <a:gd name="connsiteX30" fmla="*/ 362776 w 1627405"/>
                  <a:gd name="connsiteY30" fmla="*/ 737107 h 1014287"/>
                  <a:gd name="connsiteX31" fmla="*/ 760795 w 1627405"/>
                  <a:gd name="connsiteY31" fmla="*/ 351654 h 1014287"/>
                  <a:gd name="connsiteX32" fmla="*/ 1304556 w 1627405"/>
                  <a:gd name="connsiteY32" fmla="*/ 245044 h 1014287"/>
                  <a:gd name="connsiteX33" fmla="*/ 1321430 w 1627405"/>
                  <a:gd name="connsiteY33" fmla="*/ 277345 h 10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627405" h="1014287">
                    <a:moveTo>
                      <a:pt x="1575716" y="321746"/>
                    </a:moveTo>
                    <a:lnTo>
                      <a:pt x="1495547" y="168311"/>
                    </a:lnTo>
                    <a:lnTo>
                      <a:pt x="1600755" y="9284"/>
                    </a:lnTo>
                    <a:lnTo>
                      <a:pt x="577056" y="0"/>
                    </a:lnTo>
                    <a:lnTo>
                      <a:pt x="0" y="845716"/>
                    </a:lnTo>
                    <a:lnTo>
                      <a:pt x="415914" y="864310"/>
                    </a:lnTo>
                    <a:lnTo>
                      <a:pt x="472935" y="973439"/>
                    </a:lnTo>
                    <a:lnTo>
                      <a:pt x="477422" y="982028"/>
                    </a:lnTo>
                    <a:cubicBezTo>
                      <a:pt x="478051" y="981128"/>
                      <a:pt x="478924" y="980148"/>
                      <a:pt x="479625" y="979203"/>
                    </a:cubicBezTo>
                    <a:cubicBezTo>
                      <a:pt x="478662" y="985679"/>
                      <a:pt x="478838" y="991411"/>
                      <a:pt x="481347" y="996213"/>
                    </a:cubicBezTo>
                    <a:cubicBezTo>
                      <a:pt x="509338" y="1049781"/>
                      <a:pt x="748756" y="980279"/>
                      <a:pt x="1016231" y="840526"/>
                    </a:cubicBezTo>
                    <a:cubicBezTo>
                      <a:pt x="1283551" y="700853"/>
                      <a:pt x="1477561" y="543896"/>
                      <a:pt x="1449572" y="490328"/>
                    </a:cubicBezTo>
                    <a:cubicBezTo>
                      <a:pt x="1447064" y="485526"/>
                      <a:pt x="1442345" y="482166"/>
                      <a:pt x="1436592" y="479199"/>
                    </a:cubicBezTo>
                    <a:cubicBezTo>
                      <a:pt x="1437826" y="479272"/>
                      <a:pt x="1439069" y="479001"/>
                      <a:pt x="1440131" y="479019"/>
                    </a:cubicBezTo>
                    <a:lnTo>
                      <a:pt x="1435644" y="470433"/>
                    </a:lnTo>
                    <a:lnTo>
                      <a:pt x="1378470" y="361010"/>
                    </a:lnTo>
                    <a:lnTo>
                      <a:pt x="1472931" y="202623"/>
                    </a:lnTo>
                    <a:lnTo>
                      <a:pt x="1543867" y="338385"/>
                    </a:lnTo>
                    <a:cubicBezTo>
                      <a:pt x="1531928" y="352550"/>
                      <a:pt x="1529113" y="373220"/>
                      <a:pt x="1538247" y="390699"/>
                    </a:cubicBezTo>
                    <a:cubicBezTo>
                      <a:pt x="1550320" y="413808"/>
                      <a:pt x="1578844" y="422785"/>
                      <a:pt x="1601916" y="410729"/>
                    </a:cubicBezTo>
                    <a:cubicBezTo>
                      <a:pt x="1625212" y="398558"/>
                      <a:pt x="1634094" y="370038"/>
                      <a:pt x="1622021" y="346933"/>
                    </a:cubicBezTo>
                    <a:cubicBezTo>
                      <a:pt x="1612887" y="329451"/>
                      <a:pt x="1594352" y="319934"/>
                      <a:pt x="1575716" y="321746"/>
                    </a:cubicBezTo>
                    <a:close/>
                    <a:moveTo>
                      <a:pt x="996963" y="803649"/>
                    </a:moveTo>
                    <a:cubicBezTo>
                      <a:pt x="759608" y="927656"/>
                      <a:pt x="553170" y="1001049"/>
                      <a:pt x="535802" y="967810"/>
                    </a:cubicBezTo>
                    <a:cubicBezTo>
                      <a:pt x="518435" y="934571"/>
                      <a:pt x="696612" y="807092"/>
                      <a:pt x="933968" y="683087"/>
                    </a:cubicBezTo>
                    <a:cubicBezTo>
                      <a:pt x="1171200" y="559133"/>
                      <a:pt x="1377682" y="485629"/>
                      <a:pt x="1395045" y="518859"/>
                    </a:cubicBezTo>
                    <a:cubicBezTo>
                      <a:pt x="1412413" y="552100"/>
                      <a:pt x="1234197" y="679697"/>
                      <a:pt x="996963" y="803649"/>
                    </a:cubicBezTo>
                    <a:close/>
                    <a:moveTo>
                      <a:pt x="1321430" y="277345"/>
                    </a:moveTo>
                    <a:cubicBezTo>
                      <a:pt x="1271726" y="259902"/>
                      <a:pt x="1110244" y="230333"/>
                      <a:pt x="785941" y="399781"/>
                    </a:cubicBezTo>
                    <a:cubicBezTo>
                      <a:pt x="461448" y="569323"/>
                      <a:pt x="393726" y="718744"/>
                      <a:pt x="379710" y="769520"/>
                    </a:cubicBezTo>
                    <a:lnTo>
                      <a:pt x="362776" y="737107"/>
                    </a:lnTo>
                    <a:cubicBezTo>
                      <a:pt x="362776" y="737107"/>
                      <a:pt x="382805" y="549140"/>
                      <a:pt x="760795" y="351654"/>
                    </a:cubicBezTo>
                    <a:cubicBezTo>
                      <a:pt x="1138739" y="154174"/>
                      <a:pt x="1304556" y="245044"/>
                      <a:pt x="1304556" y="245044"/>
                    </a:cubicBezTo>
                    <a:lnTo>
                      <a:pt x="1321430" y="277345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E1815A1-EC65-C949-B8E2-EE13556E2F37}"/>
                  </a:ext>
                </a:extLst>
              </p:cNvPr>
              <p:cNvSpPr/>
              <p:nvPr/>
            </p:nvSpPr>
            <p:spPr>
              <a:xfrm>
                <a:off x="3267877" y="6149573"/>
                <a:ext cx="863816" cy="466952"/>
              </a:xfrm>
              <a:custGeom>
                <a:avLst/>
                <a:gdLst>
                  <a:gd name="connsiteX0" fmla="*/ 399911 w 863816"/>
                  <a:gd name="connsiteY0" fmla="*/ 172185 h 466952"/>
                  <a:gd name="connsiteX1" fmla="*/ 1249 w 863816"/>
                  <a:gd name="connsiteY1" fmla="*/ 458489 h 466952"/>
                  <a:gd name="connsiteX2" fmla="*/ 463992 w 863816"/>
                  <a:gd name="connsiteY2" fmla="*/ 294826 h 466952"/>
                  <a:gd name="connsiteX3" fmla="*/ 862568 w 863816"/>
                  <a:gd name="connsiteY3" fmla="*/ 8453 h 466952"/>
                  <a:gd name="connsiteX4" fmla="*/ 399911 w 863816"/>
                  <a:gd name="connsiteY4" fmla="*/ 172185 h 46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816" h="466952">
                    <a:moveTo>
                      <a:pt x="399911" y="172185"/>
                    </a:moveTo>
                    <a:cubicBezTo>
                      <a:pt x="163554" y="295670"/>
                      <a:pt x="-16828" y="423894"/>
                      <a:pt x="1249" y="458489"/>
                    </a:cubicBezTo>
                    <a:cubicBezTo>
                      <a:pt x="19323" y="493082"/>
                      <a:pt x="227634" y="418310"/>
                      <a:pt x="463992" y="294826"/>
                    </a:cubicBezTo>
                    <a:cubicBezTo>
                      <a:pt x="700225" y="171390"/>
                      <a:pt x="880646" y="43053"/>
                      <a:pt x="862568" y="8453"/>
                    </a:cubicBezTo>
                    <a:cubicBezTo>
                      <a:pt x="844497" y="-26134"/>
                      <a:pt x="636145" y="48751"/>
                      <a:pt x="399911" y="172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042511A-A854-9CB9-D44C-C8AE6CA79C75}"/>
                  </a:ext>
                </a:extLst>
              </p:cNvPr>
              <p:cNvSpPr/>
              <p:nvPr/>
            </p:nvSpPr>
            <p:spPr>
              <a:xfrm>
                <a:off x="3096388" y="5863130"/>
                <a:ext cx="960159" cy="546853"/>
              </a:xfrm>
              <a:custGeom>
                <a:avLst/>
                <a:gdLst>
                  <a:gd name="connsiteX0" fmla="*/ 398422 w 960159"/>
                  <a:gd name="connsiteY0" fmla="*/ 127567 h 546853"/>
                  <a:gd name="connsiteX1" fmla="*/ 4 w 960159"/>
                  <a:gd name="connsiteY1" fmla="*/ 513612 h 546853"/>
                  <a:gd name="connsiteX2" fmla="*/ 81 w 960159"/>
                  <a:gd name="connsiteY2" fmla="*/ 514036 h 546853"/>
                  <a:gd name="connsiteX3" fmla="*/ 17017 w 960159"/>
                  <a:gd name="connsiteY3" fmla="*/ 546448 h 546853"/>
                  <a:gd name="connsiteX4" fmla="*/ 17766 w 960159"/>
                  <a:gd name="connsiteY4" fmla="*/ 546848 h 546853"/>
                  <a:gd name="connsiteX5" fmla="*/ 18034 w 960159"/>
                  <a:gd name="connsiteY5" fmla="*/ 546768 h 546853"/>
                  <a:gd name="connsiteX6" fmla="*/ 18410 w 960159"/>
                  <a:gd name="connsiteY6" fmla="*/ 546301 h 546853"/>
                  <a:gd name="connsiteX7" fmla="*/ 424264 w 960159"/>
                  <a:gd name="connsiteY7" fmla="*/ 177028 h 546853"/>
                  <a:gd name="connsiteX8" fmla="*/ 959156 w 960159"/>
                  <a:gd name="connsiteY8" fmla="*/ 54631 h 546853"/>
                  <a:gd name="connsiteX9" fmla="*/ 959751 w 960159"/>
                  <a:gd name="connsiteY9" fmla="*/ 54587 h 546853"/>
                  <a:gd name="connsiteX10" fmla="*/ 959977 w 960159"/>
                  <a:gd name="connsiteY10" fmla="*/ 54415 h 546853"/>
                  <a:gd name="connsiteX11" fmla="*/ 960073 w 960159"/>
                  <a:gd name="connsiteY11" fmla="*/ 53575 h 546853"/>
                  <a:gd name="connsiteX12" fmla="*/ 943198 w 960159"/>
                  <a:gd name="connsiteY12" fmla="*/ 21275 h 546853"/>
                  <a:gd name="connsiteX13" fmla="*/ 942896 w 960159"/>
                  <a:gd name="connsiteY13" fmla="*/ 20964 h 546853"/>
                  <a:gd name="connsiteX14" fmla="*/ 398422 w 960159"/>
                  <a:gd name="connsiteY14" fmla="*/ 127567 h 54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60159" h="546853">
                    <a:moveTo>
                      <a:pt x="398422" y="127567"/>
                    </a:moveTo>
                    <a:cubicBezTo>
                      <a:pt x="20245" y="325159"/>
                      <a:pt x="35" y="513323"/>
                      <a:pt x="4" y="513612"/>
                    </a:cubicBezTo>
                    <a:cubicBezTo>
                      <a:pt x="-11" y="513757"/>
                      <a:pt x="14" y="513907"/>
                      <a:pt x="81" y="514036"/>
                    </a:cubicBezTo>
                    <a:lnTo>
                      <a:pt x="17017" y="546448"/>
                    </a:lnTo>
                    <a:cubicBezTo>
                      <a:pt x="17159" y="546721"/>
                      <a:pt x="17458" y="546884"/>
                      <a:pt x="17766" y="546848"/>
                    </a:cubicBezTo>
                    <a:cubicBezTo>
                      <a:pt x="17862" y="546838"/>
                      <a:pt x="17952" y="546811"/>
                      <a:pt x="18034" y="546768"/>
                    </a:cubicBezTo>
                    <a:cubicBezTo>
                      <a:pt x="18217" y="546673"/>
                      <a:pt x="18354" y="546506"/>
                      <a:pt x="18410" y="546301"/>
                    </a:cubicBezTo>
                    <a:cubicBezTo>
                      <a:pt x="32352" y="495783"/>
                      <a:pt x="99890" y="346502"/>
                      <a:pt x="424264" y="177028"/>
                    </a:cubicBezTo>
                    <a:cubicBezTo>
                      <a:pt x="748445" y="7640"/>
                      <a:pt x="909709" y="37283"/>
                      <a:pt x="959156" y="54631"/>
                    </a:cubicBezTo>
                    <a:cubicBezTo>
                      <a:pt x="959358" y="54704"/>
                      <a:pt x="959573" y="54681"/>
                      <a:pt x="959751" y="54587"/>
                    </a:cubicBezTo>
                    <a:cubicBezTo>
                      <a:pt x="959837" y="54544"/>
                      <a:pt x="959913" y="54489"/>
                      <a:pt x="959977" y="54415"/>
                    </a:cubicBezTo>
                    <a:cubicBezTo>
                      <a:pt x="960179" y="54185"/>
                      <a:pt x="960217" y="53851"/>
                      <a:pt x="960073" y="53575"/>
                    </a:cubicBezTo>
                    <a:lnTo>
                      <a:pt x="943198" y="21275"/>
                    </a:lnTo>
                    <a:cubicBezTo>
                      <a:pt x="943128" y="21142"/>
                      <a:pt x="943023" y="21031"/>
                      <a:pt x="942896" y="20964"/>
                    </a:cubicBezTo>
                    <a:cubicBezTo>
                      <a:pt x="942642" y="20824"/>
                      <a:pt x="776556" y="-70012"/>
                      <a:pt x="398422" y="127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68FD9F9-157B-598D-F6A7-EB00F04BFD61}"/>
                  </a:ext>
                </a:extLst>
              </p:cNvPr>
              <p:cNvSpPr/>
              <p:nvPr/>
            </p:nvSpPr>
            <p:spPr>
              <a:xfrm>
                <a:off x="3097139" y="5863882"/>
                <a:ext cx="958653" cy="545346"/>
              </a:xfrm>
              <a:custGeom>
                <a:avLst/>
                <a:gdLst>
                  <a:gd name="connsiteX0" fmla="*/ 958654 w 958653"/>
                  <a:gd name="connsiteY0" fmla="*/ 53171 h 545346"/>
                  <a:gd name="connsiteX1" fmla="*/ 423165 w 958653"/>
                  <a:gd name="connsiteY1" fmla="*/ 175607 h 545346"/>
                  <a:gd name="connsiteX2" fmla="*/ 16934 w 958653"/>
                  <a:gd name="connsiteY2" fmla="*/ 545346 h 545346"/>
                  <a:gd name="connsiteX3" fmla="*/ 0 w 958653"/>
                  <a:gd name="connsiteY3" fmla="*/ 512934 h 545346"/>
                  <a:gd name="connsiteX4" fmla="*/ 398019 w 958653"/>
                  <a:gd name="connsiteY4" fmla="*/ 127481 h 545346"/>
                  <a:gd name="connsiteX5" fmla="*/ 941780 w 958653"/>
                  <a:gd name="connsiteY5" fmla="*/ 20871 h 545346"/>
                  <a:gd name="connsiteX6" fmla="*/ 958654 w 958653"/>
                  <a:gd name="connsiteY6" fmla="*/ 53171 h 54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8653" h="545346">
                    <a:moveTo>
                      <a:pt x="958654" y="53171"/>
                    </a:moveTo>
                    <a:cubicBezTo>
                      <a:pt x="908950" y="35729"/>
                      <a:pt x="747468" y="6159"/>
                      <a:pt x="423165" y="175607"/>
                    </a:cubicBezTo>
                    <a:cubicBezTo>
                      <a:pt x="98671" y="345150"/>
                      <a:pt x="30950" y="494571"/>
                      <a:pt x="16934" y="545346"/>
                    </a:cubicBezTo>
                    <a:lnTo>
                      <a:pt x="0" y="512934"/>
                    </a:lnTo>
                    <a:cubicBezTo>
                      <a:pt x="0" y="512934"/>
                      <a:pt x="20029" y="324967"/>
                      <a:pt x="398019" y="127481"/>
                    </a:cubicBezTo>
                    <a:cubicBezTo>
                      <a:pt x="775963" y="-70000"/>
                      <a:pt x="941780" y="20871"/>
                      <a:pt x="941780" y="20871"/>
                    </a:cubicBezTo>
                    <a:lnTo>
                      <a:pt x="958654" y="53171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D9FF7CE3-9DC7-3AD5-3B25-E05A75AC9EF4}"/>
                  </a:ext>
                </a:extLst>
              </p:cNvPr>
              <p:cNvSpPr/>
              <p:nvPr/>
            </p:nvSpPr>
            <p:spPr>
              <a:xfrm>
                <a:off x="2734363" y="5639709"/>
                <a:ext cx="1627405" cy="1014287"/>
              </a:xfrm>
              <a:custGeom>
                <a:avLst/>
                <a:gdLst>
                  <a:gd name="connsiteX0" fmla="*/ 1575716 w 1627405"/>
                  <a:gd name="connsiteY0" fmla="*/ 321746 h 1014287"/>
                  <a:gd name="connsiteX1" fmla="*/ 1495547 w 1627405"/>
                  <a:gd name="connsiteY1" fmla="*/ 168311 h 1014287"/>
                  <a:gd name="connsiteX2" fmla="*/ 1600755 w 1627405"/>
                  <a:gd name="connsiteY2" fmla="*/ 9284 h 1014287"/>
                  <a:gd name="connsiteX3" fmla="*/ 577056 w 1627405"/>
                  <a:gd name="connsiteY3" fmla="*/ 0 h 1014287"/>
                  <a:gd name="connsiteX4" fmla="*/ 0 w 1627405"/>
                  <a:gd name="connsiteY4" fmla="*/ 845716 h 1014287"/>
                  <a:gd name="connsiteX5" fmla="*/ 415914 w 1627405"/>
                  <a:gd name="connsiteY5" fmla="*/ 864310 h 1014287"/>
                  <a:gd name="connsiteX6" fmla="*/ 472935 w 1627405"/>
                  <a:gd name="connsiteY6" fmla="*/ 973439 h 1014287"/>
                  <a:gd name="connsiteX7" fmla="*/ 477422 w 1627405"/>
                  <a:gd name="connsiteY7" fmla="*/ 982028 h 1014287"/>
                  <a:gd name="connsiteX8" fmla="*/ 479625 w 1627405"/>
                  <a:gd name="connsiteY8" fmla="*/ 979203 h 1014287"/>
                  <a:gd name="connsiteX9" fmla="*/ 481347 w 1627405"/>
                  <a:gd name="connsiteY9" fmla="*/ 996213 h 1014287"/>
                  <a:gd name="connsiteX10" fmla="*/ 1016231 w 1627405"/>
                  <a:gd name="connsiteY10" fmla="*/ 840526 h 1014287"/>
                  <a:gd name="connsiteX11" fmla="*/ 1449572 w 1627405"/>
                  <a:gd name="connsiteY11" fmla="*/ 490328 h 1014287"/>
                  <a:gd name="connsiteX12" fmla="*/ 1436592 w 1627405"/>
                  <a:gd name="connsiteY12" fmla="*/ 479199 h 1014287"/>
                  <a:gd name="connsiteX13" fmla="*/ 1440131 w 1627405"/>
                  <a:gd name="connsiteY13" fmla="*/ 479019 h 1014287"/>
                  <a:gd name="connsiteX14" fmla="*/ 1435644 w 1627405"/>
                  <a:gd name="connsiteY14" fmla="*/ 470433 h 1014287"/>
                  <a:gd name="connsiteX15" fmla="*/ 1378470 w 1627405"/>
                  <a:gd name="connsiteY15" fmla="*/ 361010 h 1014287"/>
                  <a:gd name="connsiteX16" fmla="*/ 1472931 w 1627405"/>
                  <a:gd name="connsiteY16" fmla="*/ 202623 h 1014287"/>
                  <a:gd name="connsiteX17" fmla="*/ 1543867 w 1627405"/>
                  <a:gd name="connsiteY17" fmla="*/ 338385 h 1014287"/>
                  <a:gd name="connsiteX18" fmla="*/ 1538247 w 1627405"/>
                  <a:gd name="connsiteY18" fmla="*/ 390699 h 1014287"/>
                  <a:gd name="connsiteX19" fmla="*/ 1601916 w 1627405"/>
                  <a:gd name="connsiteY19" fmla="*/ 410729 h 1014287"/>
                  <a:gd name="connsiteX20" fmla="*/ 1622021 w 1627405"/>
                  <a:gd name="connsiteY20" fmla="*/ 346933 h 1014287"/>
                  <a:gd name="connsiteX21" fmla="*/ 1575716 w 1627405"/>
                  <a:gd name="connsiteY21" fmla="*/ 321746 h 1014287"/>
                  <a:gd name="connsiteX22" fmla="*/ 996963 w 1627405"/>
                  <a:gd name="connsiteY22" fmla="*/ 803649 h 1014287"/>
                  <a:gd name="connsiteX23" fmla="*/ 535802 w 1627405"/>
                  <a:gd name="connsiteY23" fmla="*/ 967810 h 1014287"/>
                  <a:gd name="connsiteX24" fmla="*/ 933968 w 1627405"/>
                  <a:gd name="connsiteY24" fmla="*/ 683087 h 1014287"/>
                  <a:gd name="connsiteX25" fmla="*/ 1395045 w 1627405"/>
                  <a:gd name="connsiteY25" fmla="*/ 518859 h 1014287"/>
                  <a:gd name="connsiteX26" fmla="*/ 996963 w 1627405"/>
                  <a:gd name="connsiteY26" fmla="*/ 803649 h 10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27405" h="1014287">
                    <a:moveTo>
                      <a:pt x="1575716" y="321746"/>
                    </a:moveTo>
                    <a:lnTo>
                      <a:pt x="1495547" y="168311"/>
                    </a:lnTo>
                    <a:lnTo>
                      <a:pt x="1600755" y="9284"/>
                    </a:lnTo>
                    <a:lnTo>
                      <a:pt x="577056" y="0"/>
                    </a:lnTo>
                    <a:lnTo>
                      <a:pt x="0" y="845716"/>
                    </a:lnTo>
                    <a:lnTo>
                      <a:pt x="415914" y="864310"/>
                    </a:lnTo>
                    <a:lnTo>
                      <a:pt x="472935" y="973439"/>
                    </a:lnTo>
                    <a:lnTo>
                      <a:pt x="477422" y="982028"/>
                    </a:lnTo>
                    <a:cubicBezTo>
                      <a:pt x="478051" y="981128"/>
                      <a:pt x="478924" y="980148"/>
                      <a:pt x="479625" y="979203"/>
                    </a:cubicBezTo>
                    <a:cubicBezTo>
                      <a:pt x="478662" y="985679"/>
                      <a:pt x="478838" y="991411"/>
                      <a:pt x="481347" y="996213"/>
                    </a:cubicBezTo>
                    <a:cubicBezTo>
                      <a:pt x="509338" y="1049781"/>
                      <a:pt x="748756" y="980279"/>
                      <a:pt x="1016231" y="840526"/>
                    </a:cubicBezTo>
                    <a:cubicBezTo>
                      <a:pt x="1283551" y="700853"/>
                      <a:pt x="1477561" y="543896"/>
                      <a:pt x="1449572" y="490328"/>
                    </a:cubicBezTo>
                    <a:cubicBezTo>
                      <a:pt x="1447064" y="485526"/>
                      <a:pt x="1442345" y="482166"/>
                      <a:pt x="1436592" y="479199"/>
                    </a:cubicBezTo>
                    <a:cubicBezTo>
                      <a:pt x="1437826" y="479272"/>
                      <a:pt x="1439069" y="479001"/>
                      <a:pt x="1440131" y="479019"/>
                    </a:cubicBezTo>
                    <a:lnTo>
                      <a:pt x="1435644" y="470433"/>
                    </a:lnTo>
                    <a:lnTo>
                      <a:pt x="1378470" y="361010"/>
                    </a:lnTo>
                    <a:lnTo>
                      <a:pt x="1472931" y="202623"/>
                    </a:lnTo>
                    <a:lnTo>
                      <a:pt x="1543867" y="338385"/>
                    </a:lnTo>
                    <a:cubicBezTo>
                      <a:pt x="1531928" y="352550"/>
                      <a:pt x="1529113" y="373220"/>
                      <a:pt x="1538247" y="390699"/>
                    </a:cubicBezTo>
                    <a:cubicBezTo>
                      <a:pt x="1550320" y="413808"/>
                      <a:pt x="1578844" y="422785"/>
                      <a:pt x="1601916" y="410729"/>
                    </a:cubicBezTo>
                    <a:cubicBezTo>
                      <a:pt x="1625212" y="398558"/>
                      <a:pt x="1634094" y="370038"/>
                      <a:pt x="1622021" y="346933"/>
                    </a:cubicBezTo>
                    <a:cubicBezTo>
                      <a:pt x="1612887" y="329451"/>
                      <a:pt x="1594352" y="319934"/>
                      <a:pt x="1575716" y="321746"/>
                    </a:cubicBezTo>
                    <a:close/>
                    <a:moveTo>
                      <a:pt x="996963" y="803649"/>
                    </a:moveTo>
                    <a:cubicBezTo>
                      <a:pt x="759608" y="927656"/>
                      <a:pt x="553170" y="1001049"/>
                      <a:pt x="535802" y="967810"/>
                    </a:cubicBezTo>
                    <a:cubicBezTo>
                      <a:pt x="518435" y="934571"/>
                      <a:pt x="696612" y="807092"/>
                      <a:pt x="933968" y="683087"/>
                    </a:cubicBezTo>
                    <a:cubicBezTo>
                      <a:pt x="1171200" y="559133"/>
                      <a:pt x="1377682" y="485629"/>
                      <a:pt x="1395045" y="518859"/>
                    </a:cubicBezTo>
                    <a:cubicBezTo>
                      <a:pt x="1412413" y="552100"/>
                      <a:pt x="1234197" y="679697"/>
                      <a:pt x="996963" y="8036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4E9217E6-7F1F-71A3-9575-310F124A9357}"/>
                  </a:ext>
                </a:extLst>
              </p:cNvPr>
              <p:cNvSpPr/>
              <p:nvPr/>
            </p:nvSpPr>
            <p:spPr>
              <a:xfrm>
                <a:off x="3267877" y="6149573"/>
                <a:ext cx="863816" cy="466952"/>
              </a:xfrm>
              <a:custGeom>
                <a:avLst/>
                <a:gdLst>
                  <a:gd name="connsiteX0" fmla="*/ 399911 w 863816"/>
                  <a:gd name="connsiteY0" fmla="*/ 172185 h 466952"/>
                  <a:gd name="connsiteX1" fmla="*/ 1249 w 863816"/>
                  <a:gd name="connsiteY1" fmla="*/ 458489 h 466952"/>
                  <a:gd name="connsiteX2" fmla="*/ 463992 w 863816"/>
                  <a:gd name="connsiteY2" fmla="*/ 294826 h 466952"/>
                  <a:gd name="connsiteX3" fmla="*/ 862568 w 863816"/>
                  <a:gd name="connsiteY3" fmla="*/ 8453 h 466952"/>
                  <a:gd name="connsiteX4" fmla="*/ 399911 w 863816"/>
                  <a:gd name="connsiteY4" fmla="*/ 172185 h 46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816" h="466952">
                    <a:moveTo>
                      <a:pt x="399911" y="172185"/>
                    </a:moveTo>
                    <a:cubicBezTo>
                      <a:pt x="163554" y="295670"/>
                      <a:pt x="-16828" y="423894"/>
                      <a:pt x="1249" y="458489"/>
                    </a:cubicBezTo>
                    <a:cubicBezTo>
                      <a:pt x="19323" y="493082"/>
                      <a:pt x="227634" y="418310"/>
                      <a:pt x="463992" y="294826"/>
                    </a:cubicBezTo>
                    <a:cubicBezTo>
                      <a:pt x="700225" y="171390"/>
                      <a:pt x="880646" y="43053"/>
                      <a:pt x="862568" y="8453"/>
                    </a:cubicBezTo>
                    <a:cubicBezTo>
                      <a:pt x="844497" y="-26134"/>
                      <a:pt x="636145" y="48751"/>
                      <a:pt x="399911" y="172185"/>
                    </a:cubicBezTo>
                    <a:close/>
                  </a:path>
                </a:pathLst>
              </a:custGeom>
              <a:solidFill>
                <a:srgbClr val="222B32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666195C-CD70-ECA1-15BF-A608444BDF8A}"/>
                  </a:ext>
                </a:extLst>
              </p:cNvPr>
              <p:cNvSpPr/>
              <p:nvPr/>
            </p:nvSpPr>
            <p:spPr>
              <a:xfrm>
                <a:off x="3096388" y="5863130"/>
                <a:ext cx="960159" cy="546853"/>
              </a:xfrm>
              <a:custGeom>
                <a:avLst/>
                <a:gdLst>
                  <a:gd name="connsiteX0" fmla="*/ 398422 w 960159"/>
                  <a:gd name="connsiteY0" fmla="*/ 127567 h 546853"/>
                  <a:gd name="connsiteX1" fmla="*/ 4 w 960159"/>
                  <a:gd name="connsiteY1" fmla="*/ 513612 h 546853"/>
                  <a:gd name="connsiteX2" fmla="*/ 81 w 960159"/>
                  <a:gd name="connsiteY2" fmla="*/ 514036 h 546853"/>
                  <a:gd name="connsiteX3" fmla="*/ 17017 w 960159"/>
                  <a:gd name="connsiteY3" fmla="*/ 546448 h 546853"/>
                  <a:gd name="connsiteX4" fmla="*/ 17766 w 960159"/>
                  <a:gd name="connsiteY4" fmla="*/ 546848 h 546853"/>
                  <a:gd name="connsiteX5" fmla="*/ 18034 w 960159"/>
                  <a:gd name="connsiteY5" fmla="*/ 546768 h 546853"/>
                  <a:gd name="connsiteX6" fmla="*/ 18410 w 960159"/>
                  <a:gd name="connsiteY6" fmla="*/ 546301 h 546853"/>
                  <a:gd name="connsiteX7" fmla="*/ 424264 w 960159"/>
                  <a:gd name="connsiteY7" fmla="*/ 177028 h 546853"/>
                  <a:gd name="connsiteX8" fmla="*/ 959156 w 960159"/>
                  <a:gd name="connsiteY8" fmla="*/ 54631 h 546853"/>
                  <a:gd name="connsiteX9" fmla="*/ 959751 w 960159"/>
                  <a:gd name="connsiteY9" fmla="*/ 54587 h 546853"/>
                  <a:gd name="connsiteX10" fmla="*/ 959977 w 960159"/>
                  <a:gd name="connsiteY10" fmla="*/ 54415 h 546853"/>
                  <a:gd name="connsiteX11" fmla="*/ 960073 w 960159"/>
                  <a:gd name="connsiteY11" fmla="*/ 53575 h 546853"/>
                  <a:gd name="connsiteX12" fmla="*/ 943198 w 960159"/>
                  <a:gd name="connsiteY12" fmla="*/ 21275 h 546853"/>
                  <a:gd name="connsiteX13" fmla="*/ 942896 w 960159"/>
                  <a:gd name="connsiteY13" fmla="*/ 20964 h 546853"/>
                  <a:gd name="connsiteX14" fmla="*/ 398422 w 960159"/>
                  <a:gd name="connsiteY14" fmla="*/ 127567 h 54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60159" h="546853">
                    <a:moveTo>
                      <a:pt x="398422" y="127567"/>
                    </a:moveTo>
                    <a:cubicBezTo>
                      <a:pt x="20245" y="325159"/>
                      <a:pt x="35" y="513323"/>
                      <a:pt x="4" y="513612"/>
                    </a:cubicBezTo>
                    <a:cubicBezTo>
                      <a:pt x="-11" y="513757"/>
                      <a:pt x="14" y="513907"/>
                      <a:pt x="81" y="514036"/>
                    </a:cubicBezTo>
                    <a:lnTo>
                      <a:pt x="17017" y="546448"/>
                    </a:lnTo>
                    <a:cubicBezTo>
                      <a:pt x="17159" y="546721"/>
                      <a:pt x="17458" y="546884"/>
                      <a:pt x="17766" y="546848"/>
                    </a:cubicBezTo>
                    <a:cubicBezTo>
                      <a:pt x="17862" y="546838"/>
                      <a:pt x="17952" y="546811"/>
                      <a:pt x="18034" y="546768"/>
                    </a:cubicBezTo>
                    <a:cubicBezTo>
                      <a:pt x="18217" y="546673"/>
                      <a:pt x="18354" y="546506"/>
                      <a:pt x="18410" y="546301"/>
                    </a:cubicBezTo>
                    <a:cubicBezTo>
                      <a:pt x="32352" y="495783"/>
                      <a:pt x="99890" y="346502"/>
                      <a:pt x="424264" y="177028"/>
                    </a:cubicBezTo>
                    <a:cubicBezTo>
                      <a:pt x="748445" y="7640"/>
                      <a:pt x="909709" y="37283"/>
                      <a:pt x="959156" y="54631"/>
                    </a:cubicBezTo>
                    <a:cubicBezTo>
                      <a:pt x="959358" y="54704"/>
                      <a:pt x="959573" y="54681"/>
                      <a:pt x="959751" y="54587"/>
                    </a:cubicBezTo>
                    <a:cubicBezTo>
                      <a:pt x="959837" y="54544"/>
                      <a:pt x="959913" y="54489"/>
                      <a:pt x="959977" y="54415"/>
                    </a:cubicBezTo>
                    <a:cubicBezTo>
                      <a:pt x="960179" y="54185"/>
                      <a:pt x="960217" y="53851"/>
                      <a:pt x="960073" y="53575"/>
                    </a:cubicBezTo>
                    <a:lnTo>
                      <a:pt x="943198" y="21275"/>
                    </a:lnTo>
                    <a:cubicBezTo>
                      <a:pt x="943128" y="21142"/>
                      <a:pt x="943023" y="21031"/>
                      <a:pt x="942896" y="20964"/>
                    </a:cubicBezTo>
                    <a:cubicBezTo>
                      <a:pt x="942642" y="20824"/>
                      <a:pt x="776556" y="-70012"/>
                      <a:pt x="398422" y="127567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6B9F55AA-DACF-1E90-01BC-F9D38C1109C0}"/>
                  </a:ext>
                </a:extLst>
              </p:cNvPr>
              <p:cNvSpPr/>
              <p:nvPr/>
            </p:nvSpPr>
            <p:spPr>
              <a:xfrm>
                <a:off x="4201908" y="5784572"/>
                <a:ext cx="268223" cy="401662"/>
              </a:xfrm>
              <a:custGeom>
                <a:avLst/>
                <a:gdLst>
                  <a:gd name="connsiteX0" fmla="*/ 41186 w 268223"/>
                  <a:gd name="connsiteY0" fmla="*/ 0 h 401662"/>
                  <a:gd name="connsiteX1" fmla="*/ 0 w 268223"/>
                  <a:gd name="connsiteY1" fmla="*/ 66477 h 401662"/>
                  <a:gd name="connsiteX2" fmla="*/ 60936 w 268223"/>
                  <a:gd name="connsiteY2" fmla="*/ 239138 h 401662"/>
                  <a:gd name="connsiteX3" fmla="*/ 132201 w 268223"/>
                  <a:gd name="connsiteY3" fmla="*/ 401662 h 401662"/>
                  <a:gd name="connsiteX4" fmla="*/ 151250 w 268223"/>
                  <a:gd name="connsiteY4" fmla="*/ 280847 h 401662"/>
                  <a:gd name="connsiteX5" fmla="*/ 161527 w 268223"/>
                  <a:gd name="connsiteY5" fmla="*/ 278721 h 401662"/>
                  <a:gd name="connsiteX6" fmla="*/ 268223 w 268223"/>
                  <a:gd name="connsiteY6" fmla="*/ 336127 h 401662"/>
                  <a:gd name="connsiteX7" fmla="*/ 41186 w 268223"/>
                  <a:gd name="connsiteY7" fmla="*/ 0 h 401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8223" h="401662">
                    <a:moveTo>
                      <a:pt x="41186" y="0"/>
                    </a:moveTo>
                    <a:lnTo>
                      <a:pt x="0" y="66477"/>
                    </a:lnTo>
                    <a:cubicBezTo>
                      <a:pt x="19451" y="124876"/>
                      <a:pt x="38902" y="183274"/>
                      <a:pt x="60936" y="239138"/>
                    </a:cubicBezTo>
                    <a:cubicBezTo>
                      <a:pt x="82969" y="295002"/>
                      <a:pt x="107585" y="348332"/>
                      <a:pt x="132201" y="401662"/>
                    </a:cubicBezTo>
                    <a:cubicBezTo>
                      <a:pt x="130390" y="346716"/>
                      <a:pt x="128580" y="291770"/>
                      <a:pt x="151250" y="280847"/>
                    </a:cubicBezTo>
                    <a:cubicBezTo>
                      <a:pt x="154263" y="279395"/>
                      <a:pt x="157708" y="278721"/>
                      <a:pt x="161527" y="278721"/>
                    </a:cubicBezTo>
                    <a:cubicBezTo>
                      <a:pt x="186452" y="278721"/>
                      <a:pt x="227338" y="307424"/>
                      <a:pt x="268223" y="336127"/>
                    </a:cubicBezTo>
                    <a:lnTo>
                      <a:pt x="41186" y="0"/>
                    </a:lnTo>
                    <a:close/>
                  </a:path>
                </a:pathLst>
              </a:custGeom>
              <a:solidFill>
                <a:srgbClr val="FCB826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4193C5A-4481-97CA-1D3E-A5C4C4A597D4}"/>
                </a:ext>
              </a:extLst>
            </p:cNvPr>
            <p:cNvSpPr/>
            <p:nvPr/>
          </p:nvSpPr>
          <p:spPr>
            <a:xfrm>
              <a:off x="2894411" y="8028406"/>
              <a:ext cx="1025525" cy="1807454"/>
            </a:xfrm>
            <a:custGeom>
              <a:avLst/>
              <a:gdLst>
                <a:gd name="connsiteX0" fmla="*/ 567866 w 1025525"/>
                <a:gd name="connsiteY0" fmla="*/ 1795959 h 1807454"/>
                <a:gd name="connsiteX1" fmla="*/ 563611 w 1025525"/>
                <a:gd name="connsiteY1" fmla="*/ 1744036 h 1807454"/>
                <a:gd name="connsiteX2" fmla="*/ 548716 w 1025525"/>
                <a:gd name="connsiteY2" fmla="*/ 1390386 h 1807454"/>
                <a:gd name="connsiteX3" fmla="*/ 556803 w 1025525"/>
                <a:gd name="connsiteY3" fmla="*/ 1232920 h 1807454"/>
                <a:gd name="connsiteX4" fmla="*/ 590424 w 1025525"/>
                <a:gd name="connsiteY4" fmla="*/ 1156736 h 1807454"/>
                <a:gd name="connsiteX5" fmla="*/ 718525 w 1025525"/>
                <a:gd name="connsiteY5" fmla="*/ 1014167 h 1807454"/>
                <a:gd name="connsiteX6" fmla="*/ 759381 w 1025525"/>
                <a:gd name="connsiteY6" fmla="*/ 966928 h 1807454"/>
                <a:gd name="connsiteX7" fmla="*/ 810877 w 1025525"/>
                <a:gd name="connsiteY7" fmla="*/ 898838 h 1807454"/>
                <a:gd name="connsiteX8" fmla="*/ 897271 w 1025525"/>
                <a:gd name="connsiteY8" fmla="*/ 782230 h 1807454"/>
                <a:gd name="connsiteX9" fmla="*/ 933445 w 1025525"/>
                <a:gd name="connsiteY9" fmla="*/ 733286 h 1807454"/>
                <a:gd name="connsiteX10" fmla="*/ 957704 w 1025525"/>
                <a:gd name="connsiteY10" fmla="*/ 697112 h 1807454"/>
                <a:gd name="connsiteX11" fmla="*/ 996858 w 1025525"/>
                <a:gd name="connsiteY11" fmla="*/ 653704 h 1807454"/>
                <a:gd name="connsiteX12" fmla="*/ 1022817 w 1025525"/>
                <a:gd name="connsiteY12" fmla="*/ 593700 h 1807454"/>
                <a:gd name="connsiteX13" fmla="*/ 944510 w 1025525"/>
                <a:gd name="connsiteY13" fmla="*/ 577104 h 1807454"/>
                <a:gd name="connsiteX14" fmla="*/ 788322 w 1025525"/>
                <a:gd name="connsiteY14" fmla="*/ 709029 h 1807454"/>
                <a:gd name="connsiteX15" fmla="*/ 747890 w 1025525"/>
                <a:gd name="connsiteY15" fmla="*/ 752862 h 1807454"/>
                <a:gd name="connsiteX16" fmla="*/ 670860 w 1025525"/>
                <a:gd name="connsiteY16" fmla="*/ 798827 h 1807454"/>
                <a:gd name="connsiteX17" fmla="*/ 608298 w 1025525"/>
                <a:gd name="connsiteY17" fmla="*/ 758814 h 1807454"/>
                <a:gd name="connsiteX18" fmla="*/ 590000 w 1025525"/>
                <a:gd name="connsiteY18" fmla="*/ 743925 h 1807454"/>
                <a:gd name="connsiteX19" fmla="*/ 560633 w 1025525"/>
                <a:gd name="connsiteY19" fmla="*/ 701366 h 1807454"/>
                <a:gd name="connsiteX20" fmla="*/ 518926 w 1025525"/>
                <a:gd name="connsiteY20" fmla="*/ 581781 h 1807454"/>
                <a:gd name="connsiteX21" fmla="*/ 509564 w 1025525"/>
                <a:gd name="connsiteY21" fmla="*/ 537095 h 1807454"/>
                <a:gd name="connsiteX22" fmla="*/ 482328 w 1025525"/>
                <a:gd name="connsiteY22" fmla="*/ 368993 h 1807454"/>
                <a:gd name="connsiteX23" fmla="*/ 459345 w 1025525"/>
                <a:gd name="connsiteY23" fmla="*/ 228551 h 1807454"/>
                <a:gd name="connsiteX24" fmla="*/ 446578 w 1025525"/>
                <a:gd name="connsiteY24" fmla="*/ 168966 h 1807454"/>
                <a:gd name="connsiteX25" fmla="*/ 408703 w 1025525"/>
                <a:gd name="connsiteY25" fmla="*/ 56187 h 1807454"/>
                <a:gd name="connsiteX26" fmla="*/ 364441 w 1025525"/>
                <a:gd name="connsiteY26" fmla="*/ 28524 h 1807454"/>
                <a:gd name="connsiteX27" fmla="*/ 327415 w 1025525"/>
                <a:gd name="connsiteY27" fmla="*/ 59593 h 1807454"/>
                <a:gd name="connsiteX28" fmla="*/ 333800 w 1025525"/>
                <a:gd name="connsiteY28" fmla="*/ 122155 h 1807454"/>
                <a:gd name="connsiteX29" fmla="*/ 352951 w 1025525"/>
                <a:gd name="connsiteY29" fmla="*/ 298768 h 1807454"/>
                <a:gd name="connsiteX30" fmla="*/ 356781 w 1025525"/>
                <a:gd name="connsiteY30" fmla="*/ 381758 h 1807454"/>
                <a:gd name="connsiteX31" fmla="*/ 364016 w 1025525"/>
                <a:gd name="connsiteY31" fmla="*/ 553693 h 1807454"/>
                <a:gd name="connsiteX32" fmla="*/ 337630 w 1025525"/>
                <a:gd name="connsiteY32" fmla="*/ 542628 h 1807454"/>
                <a:gd name="connsiteX33" fmla="*/ 329118 w 1025525"/>
                <a:gd name="connsiteY33" fmla="*/ 459214 h 1807454"/>
                <a:gd name="connsiteX34" fmla="*/ 323159 w 1025525"/>
                <a:gd name="connsiteY34" fmla="*/ 373673 h 1807454"/>
                <a:gd name="connsiteX35" fmla="*/ 303582 w 1025525"/>
                <a:gd name="connsiteY35" fmla="*/ 173218 h 1807454"/>
                <a:gd name="connsiteX36" fmla="*/ 298051 w 1025525"/>
                <a:gd name="connsiteY36" fmla="*/ 88957 h 1807454"/>
                <a:gd name="connsiteX37" fmla="*/ 255067 w 1025525"/>
                <a:gd name="connsiteY37" fmla="*/ 2995 h 1807454"/>
                <a:gd name="connsiteX38" fmla="*/ 207827 w 1025525"/>
                <a:gd name="connsiteY38" fmla="*/ 14481 h 1807454"/>
                <a:gd name="connsiteX39" fmla="*/ 197614 w 1025525"/>
                <a:gd name="connsiteY39" fmla="*/ 88535 h 1807454"/>
                <a:gd name="connsiteX40" fmla="*/ 197613 w 1025525"/>
                <a:gd name="connsiteY40" fmla="*/ 151944 h 1807454"/>
                <a:gd name="connsiteX41" fmla="*/ 182716 w 1025525"/>
                <a:gd name="connsiteY41" fmla="*/ 161310 h 1807454"/>
                <a:gd name="connsiteX42" fmla="*/ 114623 w 1025525"/>
                <a:gd name="connsiteY42" fmla="*/ 306431 h 1807454"/>
                <a:gd name="connsiteX43" fmla="*/ 103983 w 1025525"/>
                <a:gd name="connsiteY43" fmla="*/ 358351 h 1807454"/>
                <a:gd name="connsiteX44" fmla="*/ 84832 w 1025525"/>
                <a:gd name="connsiteY44" fmla="*/ 364734 h 1807454"/>
                <a:gd name="connsiteX45" fmla="*/ 65681 w 1025525"/>
                <a:gd name="connsiteY45" fmla="*/ 360479 h 1807454"/>
                <a:gd name="connsiteX46" fmla="*/ 33762 w 1025525"/>
                <a:gd name="connsiteY46" fmla="*/ 400483 h 1807454"/>
                <a:gd name="connsiteX47" fmla="*/ 21420 w 1025525"/>
                <a:gd name="connsiteY47" fmla="*/ 445595 h 1807454"/>
                <a:gd name="connsiteX48" fmla="*/ 14611 w 1025525"/>
                <a:gd name="connsiteY48" fmla="*/ 494537 h 1807454"/>
                <a:gd name="connsiteX49" fmla="*/ 6099 w 1025525"/>
                <a:gd name="connsiteY49" fmla="*/ 549865 h 1807454"/>
                <a:gd name="connsiteX50" fmla="*/ 2269 w 1025525"/>
                <a:gd name="connsiteY50" fmla="*/ 617952 h 1807454"/>
                <a:gd name="connsiteX51" fmla="*/ 12058 w 1025525"/>
                <a:gd name="connsiteY51" fmla="*/ 726477 h 1807454"/>
                <a:gd name="connsiteX52" fmla="*/ 27378 w 1025525"/>
                <a:gd name="connsiteY52" fmla="*/ 822232 h 1807454"/>
                <a:gd name="connsiteX53" fmla="*/ 53338 w 1025525"/>
                <a:gd name="connsiteY53" fmla="*/ 912879 h 1807454"/>
                <a:gd name="connsiteX54" fmla="*/ 138030 w 1025525"/>
                <a:gd name="connsiteY54" fmla="*/ 1112906 h 1807454"/>
                <a:gd name="connsiteX55" fmla="*/ 182716 w 1025525"/>
                <a:gd name="connsiteY55" fmla="*/ 1230790 h 1807454"/>
                <a:gd name="connsiteX56" fmla="*/ 193781 w 1025525"/>
                <a:gd name="connsiteY56" fmla="*/ 1307397 h 1807454"/>
                <a:gd name="connsiteX57" fmla="*/ 193781 w 1025525"/>
                <a:gd name="connsiteY57" fmla="*/ 1524441 h 1807454"/>
                <a:gd name="connsiteX58" fmla="*/ 182715 w 1025525"/>
                <a:gd name="connsiteY58" fmla="*/ 1681907 h 1807454"/>
                <a:gd name="connsiteX59" fmla="*/ 178033 w 1025525"/>
                <a:gd name="connsiteY59" fmla="*/ 1770424 h 1807454"/>
                <a:gd name="connsiteX60" fmla="*/ 175479 w 1025525"/>
                <a:gd name="connsiteY60" fmla="*/ 1807446 h 1807454"/>
                <a:gd name="connsiteX61" fmla="*/ 371672 w 1025525"/>
                <a:gd name="connsiteY61" fmla="*/ 1807454 h 1807454"/>
                <a:gd name="connsiteX62" fmla="*/ 567866 w 1025525"/>
                <a:gd name="connsiteY62" fmla="*/ 1807446 h 1807454"/>
                <a:gd name="connsiteX63" fmla="*/ 567866 w 1025525"/>
                <a:gd name="connsiteY63" fmla="*/ 1795959 h 1807454"/>
                <a:gd name="connsiteX64" fmla="*/ 99727 w 1025525"/>
                <a:gd name="connsiteY64" fmla="*/ 568160 h 1807454"/>
                <a:gd name="connsiteX65" fmla="*/ 103982 w 1025525"/>
                <a:gd name="connsiteY65" fmla="*/ 560504 h 1807454"/>
                <a:gd name="connsiteX66" fmla="*/ 103982 w 1025525"/>
                <a:gd name="connsiteY66" fmla="*/ 581780 h 1807454"/>
                <a:gd name="connsiteX67" fmla="*/ 99727 w 1025525"/>
                <a:gd name="connsiteY67" fmla="*/ 568160 h 180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25525" h="1807454">
                  <a:moveTo>
                    <a:pt x="567866" y="1795959"/>
                  </a:moveTo>
                  <a:cubicBezTo>
                    <a:pt x="567866" y="1789148"/>
                    <a:pt x="565737" y="1766168"/>
                    <a:pt x="563611" y="1744036"/>
                  </a:cubicBezTo>
                  <a:cubicBezTo>
                    <a:pt x="555951" y="1670415"/>
                    <a:pt x="548716" y="1504014"/>
                    <a:pt x="548716" y="1390386"/>
                  </a:cubicBezTo>
                  <a:cubicBezTo>
                    <a:pt x="549141" y="1300586"/>
                    <a:pt x="550419" y="1268671"/>
                    <a:pt x="556803" y="1232920"/>
                  </a:cubicBezTo>
                  <a:cubicBezTo>
                    <a:pt x="565740" y="1180574"/>
                    <a:pt x="571273" y="1168655"/>
                    <a:pt x="590424" y="1156736"/>
                  </a:cubicBezTo>
                  <a:cubicBezTo>
                    <a:pt x="613405" y="1142695"/>
                    <a:pt x="661497" y="1089077"/>
                    <a:pt x="718525" y="1014167"/>
                  </a:cubicBezTo>
                  <a:cubicBezTo>
                    <a:pt x="727462" y="1002255"/>
                    <a:pt x="745762" y="980972"/>
                    <a:pt x="759381" y="966928"/>
                  </a:cubicBezTo>
                  <a:cubicBezTo>
                    <a:pt x="772999" y="952888"/>
                    <a:pt x="795982" y="922245"/>
                    <a:pt x="810877" y="898838"/>
                  </a:cubicBezTo>
                  <a:cubicBezTo>
                    <a:pt x="844498" y="845212"/>
                    <a:pt x="861948" y="821809"/>
                    <a:pt x="897271" y="782230"/>
                  </a:cubicBezTo>
                  <a:cubicBezTo>
                    <a:pt x="912590" y="764779"/>
                    <a:pt x="929188" y="743076"/>
                    <a:pt x="933445" y="733286"/>
                  </a:cubicBezTo>
                  <a:cubicBezTo>
                    <a:pt x="937701" y="723498"/>
                    <a:pt x="948766" y="707327"/>
                    <a:pt x="957704" y="697112"/>
                  </a:cubicBezTo>
                  <a:cubicBezTo>
                    <a:pt x="967066" y="686902"/>
                    <a:pt x="984514" y="667323"/>
                    <a:pt x="996858" y="653704"/>
                  </a:cubicBezTo>
                  <a:cubicBezTo>
                    <a:pt x="1024520" y="622640"/>
                    <a:pt x="1029626" y="610295"/>
                    <a:pt x="1022817" y="593700"/>
                  </a:cubicBezTo>
                  <a:cubicBezTo>
                    <a:pt x="1013029" y="569442"/>
                    <a:pt x="977279" y="562206"/>
                    <a:pt x="944510" y="577104"/>
                  </a:cubicBezTo>
                  <a:cubicBezTo>
                    <a:pt x="914719" y="590718"/>
                    <a:pt x="805771" y="682647"/>
                    <a:pt x="788322" y="709029"/>
                  </a:cubicBezTo>
                  <a:cubicBezTo>
                    <a:pt x="784066" y="714989"/>
                    <a:pt x="766191" y="734990"/>
                    <a:pt x="747890" y="752862"/>
                  </a:cubicBezTo>
                  <a:cubicBezTo>
                    <a:pt x="717249" y="783932"/>
                    <a:pt x="692137" y="798827"/>
                    <a:pt x="670860" y="798827"/>
                  </a:cubicBezTo>
                  <a:cubicBezTo>
                    <a:pt x="664476" y="798827"/>
                    <a:pt x="615960" y="767756"/>
                    <a:pt x="608298" y="758814"/>
                  </a:cubicBezTo>
                  <a:cubicBezTo>
                    <a:pt x="605746" y="756266"/>
                    <a:pt x="597659" y="749455"/>
                    <a:pt x="590000" y="743925"/>
                  </a:cubicBezTo>
                  <a:cubicBezTo>
                    <a:pt x="580211" y="737118"/>
                    <a:pt x="570848" y="723500"/>
                    <a:pt x="560633" y="701366"/>
                  </a:cubicBezTo>
                  <a:cubicBezTo>
                    <a:pt x="541907" y="660513"/>
                    <a:pt x="523183" y="606889"/>
                    <a:pt x="518926" y="581781"/>
                  </a:cubicBezTo>
                  <a:cubicBezTo>
                    <a:pt x="517224" y="571141"/>
                    <a:pt x="512969" y="551138"/>
                    <a:pt x="509564" y="537095"/>
                  </a:cubicBezTo>
                  <a:cubicBezTo>
                    <a:pt x="503180" y="511136"/>
                    <a:pt x="490412" y="434107"/>
                    <a:pt x="482328" y="368993"/>
                  </a:cubicBezTo>
                  <a:cubicBezTo>
                    <a:pt x="475091" y="311112"/>
                    <a:pt x="466580" y="258343"/>
                    <a:pt x="459345" y="228551"/>
                  </a:cubicBezTo>
                  <a:cubicBezTo>
                    <a:pt x="455942" y="213226"/>
                    <a:pt x="449983" y="186418"/>
                    <a:pt x="446578" y="168966"/>
                  </a:cubicBezTo>
                  <a:cubicBezTo>
                    <a:pt x="438918" y="131941"/>
                    <a:pt x="418917" y="71509"/>
                    <a:pt x="408703" y="56187"/>
                  </a:cubicBezTo>
                  <a:cubicBezTo>
                    <a:pt x="399765" y="42569"/>
                    <a:pt x="377209" y="28524"/>
                    <a:pt x="364441" y="28524"/>
                  </a:cubicBezTo>
                  <a:cubicBezTo>
                    <a:pt x="348694" y="28524"/>
                    <a:pt x="330395" y="44270"/>
                    <a:pt x="327415" y="59593"/>
                  </a:cubicBezTo>
                  <a:cubicBezTo>
                    <a:pt x="326138" y="67257"/>
                    <a:pt x="328693" y="95342"/>
                    <a:pt x="333800" y="122155"/>
                  </a:cubicBezTo>
                  <a:cubicBezTo>
                    <a:pt x="352950" y="231101"/>
                    <a:pt x="355929" y="255356"/>
                    <a:pt x="352951" y="298768"/>
                  </a:cubicBezTo>
                  <a:cubicBezTo>
                    <a:pt x="351248" y="328138"/>
                    <a:pt x="352099" y="353670"/>
                    <a:pt x="356781" y="381758"/>
                  </a:cubicBezTo>
                  <a:cubicBezTo>
                    <a:pt x="365718" y="437933"/>
                    <a:pt x="370398" y="549861"/>
                    <a:pt x="364016" y="553693"/>
                  </a:cubicBezTo>
                  <a:cubicBezTo>
                    <a:pt x="356780" y="558378"/>
                    <a:pt x="342737" y="552420"/>
                    <a:pt x="337630" y="542628"/>
                  </a:cubicBezTo>
                  <a:cubicBezTo>
                    <a:pt x="335076" y="537947"/>
                    <a:pt x="331246" y="500071"/>
                    <a:pt x="329118" y="459214"/>
                  </a:cubicBezTo>
                  <a:cubicBezTo>
                    <a:pt x="327415" y="417936"/>
                    <a:pt x="324436" y="379634"/>
                    <a:pt x="323159" y="373673"/>
                  </a:cubicBezTo>
                  <a:cubicBezTo>
                    <a:pt x="317627" y="345584"/>
                    <a:pt x="303158" y="201738"/>
                    <a:pt x="303582" y="173218"/>
                  </a:cubicBezTo>
                  <a:cubicBezTo>
                    <a:pt x="304009" y="155774"/>
                    <a:pt x="301455" y="117896"/>
                    <a:pt x="298051" y="88957"/>
                  </a:cubicBezTo>
                  <a:cubicBezTo>
                    <a:pt x="291242" y="29806"/>
                    <a:pt x="282305" y="11929"/>
                    <a:pt x="255067" y="2995"/>
                  </a:cubicBezTo>
                  <a:cubicBezTo>
                    <a:pt x="235915" y="-3392"/>
                    <a:pt x="221019" y="438"/>
                    <a:pt x="207827" y="14481"/>
                  </a:cubicBezTo>
                  <a:cubicBezTo>
                    <a:pt x="198039" y="25123"/>
                    <a:pt x="197614" y="27677"/>
                    <a:pt x="197614" y="88535"/>
                  </a:cubicBezTo>
                  <a:lnTo>
                    <a:pt x="197613" y="151944"/>
                  </a:lnTo>
                  <a:lnTo>
                    <a:pt x="182716" y="161310"/>
                  </a:lnTo>
                  <a:cubicBezTo>
                    <a:pt x="158459" y="176628"/>
                    <a:pt x="123136" y="252384"/>
                    <a:pt x="114623" y="306431"/>
                  </a:cubicBezTo>
                  <a:cubicBezTo>
                    <a:pt x="110792" y="328986"/>
                    <a:pt x="106111" y="352391"/>
                    <a:pt x="103983" y="358351"/>
                  </a:cubicBezTo>
                  <a:cubicBezTo>
                    <a:pt x="99727" y="368993"/>
                    <a:pt x="89513" y="372398"/>
                    <a:pt x="84832" y="364734"/>
                  </a:cubicBezTo>
                  <a:cubicBezTo>
                    <a:pt x="83555" y="362606"/>
                    <a:pt x="74617" y="360479"/>
                    <a:pt x="65681" y="360479"/>
                  </a:cubicBezTo>
                  <a:cubicBezTo>
                    <a:pt x="46529" y="360480"/>
                    <a:pt x="42274" y="365587"/>
                    <a:pt x="33762" y="400483"/>
                  </a:cubicBezTo>
                  <a:cubicBezTo>
                    <a:pt x="30357" y="412402"/>
                    <a:pt x="25251" y="432833"/>
                    <a:pt x="21420" y="445595"/>
                  </a:cubicBezTo>
                  <a:cubicBezTo>
                    <a:pt x="17590" y="458362"/>
                    <a:pt x="14611" y="480494"/>
                    <a:pt x="14611" y="494537"/>
                  </a:cubicBezTo>
                  <a:cubicBezTo>
                    <a:pt x="14611" y="508586"/>
                    <a:pt x="10781" y="533690"/>
                    <a:pt x="6099" y="549865"/>
                  </a:cubicBezTo>
                  <a:cubicBezTo>
                    <a:pt x="-709" y="575825"/>
                    <a:pt x="-1560" y="584762"/>
                    <a:pt x="2269" y="617952"/>
                  </a:cubicBezTo>
                  <a:cubicBezTo>
                    <a:pt x="4396" y="639233"/>
                    <a:pt x="9078" y="687752"/>
                    <a:pt x="12058" y="726477"/>
                  </a:cubicBezTo>
                  <a:cubicBezTo>
                    <a:pt x="16313" y="772863"/>
                    <a:pt x="21421" y="805210"/>
                    <a:pt x="27378" y="822232"/>
                  </a:cubicBezTo>
                  <a:cubicBezTo>
                    <a:pt x="32060" y="836277"/>
                    <a:pt x="43976" y="877131"/>
                    <a:pt x="53338" y="912879"/>
                  </a:cubicBezTo>
                  <a:cubicBezTo>
                    <a:pt x="79725" y="1012892"/>
                    <a:pt x="101855" y="1064811"/>
                    <a:pt x="138030" y="1112906"/>
                  </a:cubicBezTo>
                  <a:cubicBezTo>
                    <a:pt x="168672" y="1152910"/>
                    <a:pt x="175055" y="1170359"/>
                    <a:pt x="182716" y="1230790"/>
                  </a:cubicBezTo>
                  <a:cubicBezTo>
                    <a:pt x="186546" y="1261437"/>
                    <a:pt x="191653" y="1295905"/>
                    <a:pt x="193781" y="1307397"/>
                  </a:cubicBezTo>
                  <a:cubicBezTo>
                    <a:pt x="202718" y="1351231"/>
                    <a:pt x="202718" y="1417621"/>
                    <a:pt x="193781" y="1524441"/>
                  </a:cubicBezTo>
                  <a:cubicBezTo>
                    <a:pt x="189099" y="1583169"/>
                    <a:pt x="183991" y="1653815"/>
                    <a:pt x="182715" y="1681907"/>
                  </a:cubicBezTo>
                  <a:cubicBezTo>
                    <a:pt x="181438" y="1709993"/>
                    <a:pt x="179309" y="1749570"/>
                    <a:pt x="178033" y="1770424"/>
                  </a:cubicBezTo>
                  <a:lnTo>
                    <a:pt x="175479" y="1807446"/>
                  </a:lnTo>
                  <a:lnTo>
                    <a:pt x="371672" y="1807454"/>
                  </a:lnTo>
                  <a:lnTo>
                    <a:pt x="567866" y="1807446"/>
                  </a:lnTo>
                  <a:lnTo>
                    <a:pt x="567866" y="1795959"/>
                  </a:lnTo>
                  <a:close/>
                  <a:moveTo>
                    <a:pt x="99727" y="568160"/>
                  </a:moveTo>
                  <a:cubicBezTo>
                    <a:pt x="99727" y="557523"/>
                    <a:pt x="101004" y="555821"/>
                    <a:pt x="103982" y="560504"/>
                  </a:cubicBezTo>
                  <a:cubicBezTo>
                    <a:pt x="109517" y="569015"/>
                    <a:pt x="109517" y="581783"/>
                    <a:pt x="103982" y="581780"/>
                  </a:cubicBezTo>
                  <a:cubicBezTo>
                    <a:pt x="101430" y="581780"/>
                    <a:pt x="99727" y="575398"/>
                    <a:pt x="99727" y="568160"/>
                  </a:cubicBezTo>
                  <a:close/>
                </a:path>
              </a:pathLst>
            </a:custGeom>
            <a:solidFill>
              <a:srgbClr val="956A5D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B2204BA-DB62-255D-F474-6A3AD4761203}"/>
                </a:ext>
              </a:extLst>
            </p:cNvPr>
            <p:cNvSpPr/>
            <p:nvPr/>
          </p:nvSpPr>
          <p:spPr>
            <a:xfrm>
              <a:off x="3036470" y="9331015"/>
              <a:ext cx="528958" cy="518436"/>
            </a:xfrm>
            <a:custGeom>
              <a:avLst/>
              <a:gdLst>
                <a:gd name="connsiteX0" fmla="*/ 527928 w 528958"/>
                <a:gd name="connsiteY0" fmla="*/ 0 h 518436"/>
                <a:gd name="connsiteX1" fmla="*/ 0 w 528958"/>
                <a:gd name="connsiteY1" fmla="*/ 2056 h 518436"/>
                <a:gd name="connsiteX2" fmla="*/ 1563 w 528958"/>
                <a:gd name="connsiteY2" fmla="*/ 518436 h 518436"/>
                <a:gd name="connsiteX3" fmla="*/ 528958 w 528958"/>
                <a:gd name="connsiteY3" fmla="*/ 516867 h 518436"/>
                <a:gd name="connsiteX4" fmla="*/ 527932 w 528958"/>
                <a:gd name="connsiteY4" fmla="*/ 952 h 5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958" h="518436">
                  <a:moveTo>
                    <a:pt x="527928" y="0"/>
                  </a:moveTo>
                  <a:lnTo>
                    <a:pt x="0" y="2056"/>
                  </a:lnTo>
                  <a:lnTo>
                    <a:pt x="1563" y="518436"/>
                  </a:lnTo>
                  <a:lnTo>
                    <a:pt x="528958" y="516867"/>
                  </a:lnTo>
                  <a:lnTo>
                    <a:pt x="527932" y="952"/>
                  </a:ln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2815543-B0C1-E671-9DBC-592C11201FC2}"/>
                </a:ext>
              </a:extLst>
            </p:cNvPr>
            <p:cNvSpPr/>
            <p:nvPr/>
          </p:nvSpPr>
          <p:spPr>
            <a:xfrm>
              <a:off x="2933537" y="9472640"/>
              <a:ext cx="733187" cy="1626364"/>
            </a:xfrm>
            <a:custGeom>
              <a:avLst/>
              <a:gdLst>
                <a:gd name="connsiteX0" fmla="*/ 733188 w 733187"/>
                <a:gd name="connsiteY0" fmla="*/ 0 h 1626364"/>
                <a:gd name="connsiteX1" fmla="*/ 631146 w 733187"/>
                <a:gd name="connsiteY1" fmla="*/ 286 h 1626364"/>
                <a:gd name="connsiteX2" fmla="*/ 510024 w 733187"/>
                <a:gd name="connsiteY2" fmla="*/ 649 h 1626364"/>
                <a:gd name="connsiteX3" fmla="*/ 159930 w 733187"/>
                <a:gd name="connsiteY3" fmla="*/ 1685 h 1626364"/>
                <a:gd name="connsiteX4" fmla="*/ 103362 w 733187"/>
                <a:gd name="connsiteY4" fmla="*/ 1852 h 1626364"/>
                <a:gd name="connsiteX5" fmla="*/ 1085 w 733187"/>
                <a:gd name="connsiteY5" fmla="*/ 2156 h 1626364"/>
                <a:gd name="connsiteX6" fmla="*/ 0 w 733187"/>
                <a:gd name="connsiteY6" fmla="*/ 3296 h 1626364"/>
                <a:gd name="connsiteX7" fmla="*/ 27281 w 733187"/>
                <a:gd name="connsiteY7" fmla="*/ 1626358 h 1626364"/>
                <a:gd name="connsiteX8" fmla="*/ 578553 w 733187"/>
                <a:gd name="connsiteY8" fmla="*/ 1626365 h 1626364"/>
                <a:gd name="connsiteX9" fmla="*/ 733188 w 733187"/>
                <a:gd name="connsiteY9" fmla="*/ 0 h 162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187" h="1626364">
                  <a:moveTo>
                    <a:pt x="733188" y="0"/>
                  </a:moveTo>
                  <a:lnTo>
                    <a:pt x="631146" y="286"/>
                  </a:lnTo>
                  <a:lnTo>
                    <a:pt x="510024" y="649"/>
                  </a:lnTo>
                  <a:lnTo>
                    <a:pt x="159930" y="1685"/>
                  </a:lnTo>
                  <a:lnTo>
                    <a:pt x="103362" y="1852"/>
                  </a:lnTo>
                  <a:lnTo>
                    <a:pt x="1085" y="2156"/>
                  </a:lnTo>
                  <a:lnTo>
                    <a:pt x="0" y="3296"/>
                  </a:lnTo>
                  <a:lnTo>
                    <a:pt x="27281" y="1626358"/>
                  </a:lnTo>
                  <a:lnTo>
                    <a:pt x="578553" y="1626365"/>
                  </a:lnTo>
                  <a:lnTo>
                    <a:pt x="733188" y="0"/>
                  </a:lnTo>
                  <a:close/>
                </a:path>
              </a:pathLst>
            </a:custGeom>
            <a:solidFill>
              <a:srgbClr val="3C464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511DC1D-F0C0-9453-B8F6-00EA34ECB51B}"/>
                </a:ext>
              </a:extLst>
            </p:cNvPr>
            <p:cNvSpPr/>
            <p:nvPr/>
          </p:nvSpPr>
          <p:spPr>
            <a:xfrm>
              <a:off x="4119678" y="8158683"/>
              <a:ext cx="1025527" cy="1807458"/>
            </a:xfrm>
            <a:custGeom>
              <a:avLst/>
              <a:gdLst>
                <a:gd name="connsiteX0" fmla="*/ 457660 w 1025527"/>
                <a:gd name="connsiteY0" fmla="*/ 1795962 h 1807458"/>
                <a:gd name="connsiteX1" fmla="*/ 461916 w 1025527"/>
                <a:gd name="connsiteY1" fmla="*/ 1744042 h 1807458"/>
                <a:gd name="connsiteX2" fmla="*/ 476811 w 1025527"/>
                <a:gd name="connsiteY2" fmla="*/ 1390385 h 1807458"/>
                <a:gd name="connsiteX3" fmla="*/ 468723 w 1025527"/>
                <a:gd name="connsiteY3" fmla="*/ 1232919 h 1807458"/>
                <a:gd name="connsiteX4" fmla="*/ 435102 w 1025527"/>
                <a:gd name="connsiteY4" fmla="*/ 1156739 h 1807458"/>
                <a:gd name="connsiteX5" fmla="*/ 307003 w 1025527"/>
                <a:gd name="connsiteY5" fmla="*/ 1014173 h 1807458"/>
                <a:gd name="connsiteX6" fmla="*/ 266145 w 1025527"/>
                <a:gd name="connsiteY6" fmla="*/ 966936 h 1807458"/>
                <a:gd name="connsiteX7" fmla="*/ 214648 w 1025527"/>
                <a:gd name="connsiteY7" fmla="*/ 898835 h 1807458"/>
                <a:gd name="connsiteX8" fmla="*/ 128256 w 1025527"/>
                <a:gd name="connsiteY8" fmla="*/ 782229 h 1807458"/>
                <a:gd name="connsiteX9" fmla="*/ 92082 w 1025527"/>
                <a:gd name="connsiteY9" fmla="*/ 733287 h 1807458"/>
                <a:gd name="connsiteX10" fmla="*/ 67823 w 1025527"/>
                <a:gd name="connsiteY10" fmla="*/ 697115 h 1807458"/>
                <a:gd name="connsiteX11" fmla="*/ 28669 w 1025527"/>
                <a:gd name="connsiteY11" fmla="*/ 653705 h 1807458"/>
                <a:gd name="connsiteX12" fmla="*/ 2710 w 1025527"/>
                <a:gd name="connsiteY12" fmla="*/ 593694 h 1807458"/>
                <a:gd name="connsiteX13" fmla="*/ 81018 w 1025527"/>
                <a:gd name="connsiteY13" fmla="*/ 577099 h 1807458"/>
                <a:gd name="connsiteX14" fmla="*/ 237205 w 1025527"/>
                <a:gd name="connsiteY14" fmla="*/ 709029 h 1807458"/>
                <a:gd name="connsiteX15" fmla="*/ 277636 w 1025527"/>
                <a:gd name="connsiteY15" fmla="*/ 752864 h 1807458"/>
                <a:gd name="connsiteX16" fmla="*/ 354666 w 1025527"/>
                <a:gd name="connsiteY16" fmla="*/ 798828 h 1807458"/>
                <a:gd name="connsiteX17" fmla="*/ 417228 w 1025527"/>
                <a:gd name="connsiteY17" fmla="*/ 758822 h 1807458"/>
                <a:gd name="connsiteX18" fmla="*/ 435527 w 1025527"/>
                <a:gd name="connsiteY18" fmla="*/ 743926 h 1807458"/>
                <a:gd name="connsiteX19" fmla="*/ 464894 w 1025527"/>
                <a:gd name="connsiteY19" fmla="*/ 701367 h 1807458"/>
                <a:gd name="connsiteX20" fmla="*/ 506602 w 1025527"/>
                <a:gd name="connsiteY20" fmla="*/ 581782 h 1807458"/>
                <a:gd name="connsiteX21" fmla="*/ 515964 w 1025527"/>
                <a:gd name="connsiteY21" fmla="*/ 537099 h 1807458"/>
                <a:gd name="connsiteX22" fmla="*/ 543200 w 1025527"/>
                <a:gd name="connsiteY22" fmla="*/ 368994 h 1807458"/>
                <a:gd name="connsiteX23" fmla="*/ 566182 w 1025527"/>
                <a:gd name="connsiteY23" fmla="*/ 228550 h 1807458"/>
                <a:gd name="connsiteX24" fmla="*/ 578949 w 1025527"/>
                <a:gd name="connsiteY24" fmla="*/ 168969 h 1807458"/>
                <a:gd name="connsiteX25" fmla="*/ 616826 w 1025527"/>
                <a:gd name="connsiteY25" fmla="*/ 56192 h 1807458"/>
                <a:gd name="connsiteX26" fmla="*/ 661087 w 1025527"/>
                <a:gd name="connsiteY26" fmla="*/ 28527 h 1807458"/>
                <a:gd name="connsiteX27" fmla="*/ 698112 w 1025527"/>
                <a:gd name="connsiteY27" fmla="*/ 59593 h 1807458"/>
                <a:gd name="connsiteX28" fmla="*/ 691728 w 1025527"/>
                <a:gd name="connsiteY28" fmla="*/ 122153 h 1807458"/>
                <a:gd name="connsiteX29" fmla="*/ 672576 w 1025527"/>
                <a:gd name="connsiteY29" fmla="*/ 298767 h 1807458"/>
                <a:gd name="connsiteX30" fmla="*/ 668746 w 1025527"/>
                <a:gd name="connsiteY30" fmla="*/ 381757 h 1807458"/>
                <a:gd name="connsiteX31" fmla="*/ 661511 w 1025527"/>
                <a:gd name="connsiteY31" fmla="*/ 553690 h 1807458"/>
                <a:gd name="connsiteX32" fmla="*/ 687897 w 1025527"/>
                <a:gd name="connsiteY32" fmla="*/ 542629 h 1807458"/>
                <a:gd name="connsiteX33" fmla="*/ 696408 w 1025527"/>
                <a:gd name="connsiteY33" fmla="*/ 459214 h 1807458"/>
                <a:gd name="connsiteX34" fmla="*/ 702368 w 1025527"/>
                <a:gd name="connsiteY34" fmla="*/ 373672 h 1807458"/>
                <a:gd name="connsiteX35" fmla="*/ 721945 w 1025527"/>
                <a:gd name="connsiteY35" fmla="*/ 173219 h 1807458"/>
                <a:gd name="connsiteX36" fmla="*/ 727476 w 1025527"/>
                <a:gd name="connsiteY36" fmla="*/ 88956 h 1807458"/>
                <a:gd name="connsiteX37" fmla="*/ 770460 w 1025527"/>
                <a:gd name="connsiteY37" fmla="*/ 2992 h 1807458"/>
                <a:gd name="connsiteX38" fmla="*/ 817702 w 1025527"/>
                <a:gd name="connsiteY38" fmla="*/ 14478 h 1807458"/>
                <a:gd name="connsiteX39" fmla="*/ 827915 w 1025527"/>
                <a:gd name="connsiteY39" fmla="*/ 88536 h 1807458"/>
                <a:gd name="connsiteX40" fmla="*/ 827915 w 1025527"/>
                <a:gd name="connsiteY40" fmla="*/ 151947 h 1807458"/>
                <a:gd name="connsiteX41" fmla="*/ 842810 w 1025527"/>
                <a:gd name="connsiteY41" fmla="*/ 161307 h 1807458"/>
                <a:gd name="connsiteX42" fmla="*/ 910904 w 1025527"/>
                <a:gd name="connsiteY42" fmla="*/ 306427 h 1807458"/>
                <a:gd name="connsiteX43" fmla="*/ 921544 w 1025527"/>
                <a:gd name="connsiteY43" fmla="*/ 358352 h 1807458"/>
                <a:gd name="connsiteX44" fmla="*/ 940695 w 1025527"/>
                <a:gd name="connsiteY44" fmla="*/ 364732 h 1807458"/>
                <a:gd name="connsiteX45" fmla="*/ 959847 w 1025527"/>
                <a:gd name="connsiteY45" fmla="*/ 360476 h 1807458"/>
                <a:gd name="connsiteX46" fmla="*/ 991764 w 1025527"/>
                <a:gd name="connsiteY46" fmla="*/ 400482 h 1807458"/>
                <a:gd name="connsiteX47" fmla="*/ 1004107 w 1025527"/>
                <a:gd name="connsiteY47" fmla="*/ 445592 h 1807458"/>
                <a:gd name="connsiteX48" fmla="*/ 1010917 w 1025527"/>
                <a:gd name="connsiteY48" fmla="*/ 494536 h 1807458"/>
                <a:gd name="connsiteX49" fmla="*/ 1019429 w 1025527"/>
                <a:gd name="connsiteY49" fmla="*/ 549862 h 1807458"/>
                <a:gd name="connsiteX50" fmla="*/ 1023258 w 1025527"/>
                <a:gd name="connsiteY50" fmla="*/ 617953 h 1807458"/>
                <a:gd name="connsiteX51" fmla="*/ 1013469 w 1025527"/>
                <a:gd name="connsiteY51" fmla="*/ 726475 h 1807458"/>
                <a:gd name="connsiteX52" fmla="*/ 998148 w 1025527"/>
                <a:gd name="connsiteY52" fmla="*/ 822230 h 1807458"/>
                <a:gd name="connsiteX53" fmla="*/ 972187 w 1025527"/>
                <a:gd name="connsiteY53" fmla="*/ 912878 h 1807458"/>
                <a:gd name="connsiteX54" fmla="*/ 887498 w 1025527"/>
                <a:gd name="connsiteY54" fmla="*/ 1112909 h 1807458"/>
                <a:gd name="connsiteX55" fmla="*/ 842810 w 1025527"/>
                <a:gd name="connsiteY55" fmla="*/ 1230794 h 1807458"/>
                <a:gd name="connsiteX56" fmla="*/ 831746 w 1025527"/>
                <a:gd name="connsiteY56" fmla="*/ 1307396 h 1807458"/>
                <a:gd name="connsiteX57" fmla="*/ 831746 w 1025527"/>
                <a:gd name="connsiteY57" fmla="*/ 1524443 h 1807458"/>
                <a:gd name="connsiteX58" fmla="*/ 842811 w 1025527"/>
                <a:gd name="connsiteY58" fmla="*/ 1681909 h 1807458"/>
                <a:gd name="connsiteX59" fmla="*/ 847493 w 1025527"/>
                <a:gd name="connsiteY59" fmla="*/ 1770435 h 1807458"/>
                <a:gd name="connsiteX60" fmla="*/ 850046 w 1025527"/>
                <a:gd name="connsiteY60" fmla="*/ 1807457 h 1807458"/>
                <a:gd name="connsiteX61" fmla="*/ 653852 w 1025527"/>
                <a:gd name="connsiteY61" fmla="*/ 1807459 h 1807458"/>
                <a:gd name="connsiteX62" fmla="*/ 457660 w 1025527"/>
                <a:gd name="connsiteY62" fmla="*/ 1807455 h 1807458"/>
                <a:gd name="connsiteX63" fmla="*/ 457660 w 1025527"/>
                <a:gd name="connsiteY63" fmla="*/ 1795962 h 1807458"/>
                <a:gd name="connsiteX64" fmla="*/ 925800 w 1025527"/>
                <a:gd name="connsiteY64" fmla="*/ 568163 h 1807458"/>
                <a:gd name="connsiteX65" fmla="*/ 921544 w 1025527"/>
                <a:gd name="connsiteY65" fmla="*/ 560503 h 1807458"/>
                <a:gd name="connsiteX66" fmla="*/ 921544 w 1025527"/>
                <a:gd name="connsiteY66" fmla="*/ 581777 h 1807458"/>
                <a:gd name="connsiteX67" fmla="*/ 925800 w 1025527"/>
                <a:gd name="connsiteY67" fmla="*/ 568163 h 180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25527" h="1807458">
                  <a:moveTo>
                    <a:pt x="457660" y="1795962"/>
                  </a:moveTo>
                  <a:cubicBezTo>
                    <a:pt x="457660" y="1789156"/>
                    <a:pt x="459787" y="1766171"/>
                    <a:pt x="461916" y="1744042"/>
                  </a:cubicBezTo>
                  <a:cubicBezTo>
                    <a:pt x="469575" y="1670418"/>
                    <a:pt x="476812" y="1504018"/>
                    <a:pt x="476811" y="1390385"/>
                  </a:cubicBezTo>
                  <a:cubicBezTo>
                    <a:pt x="476384" y="1300585"/>
                    <a:pt x="475107" y="1268667"/>
                    <a:pt x="468723" y="1232919"/>
                  </a:cubicBezTo>
                  <a:cubicBezTo>
                    <a:pt x="459787" y="1180579"/>
                    <a:pt x="454252" y="1168658"/>
                    <a:pt x="435102" y="1156739"/>
                  </a:cubicBezTo>
                  <a:cubicBezTo>
                    <a:pt x="412120" y="1142696"/>
                    <a:pt x="364030" y="1089072"/>
                    <a:pt x="307003" y="1014173"/>
                  </a:cubicBezTo>
                  <a:cubicBezTo>
                    <a:pt x="298065" y="1002255"/>
                    <a:pt x="279763" y="980972"/>
                    <a:pt x="266145" y="966936"/>
                  </a:cubicBezTo>
                  <a:cubicBezTo>
                    <a:pt x="252526" y="952887"/>
                    <a:pt x="229543" y="922244"/>
                    <a:pt x="214648" y="898835"/>
                  </a:cubicBezTo>
                  <a:cubicBezTo>
                    <a:pt x="181028" y="845210"/>
                    <a:pt x="163579" y="821804"/>
                    <a:pt x="128256" y="782229"/>
                  </a:cubicBezTo>
                  <a:cubicBezTo>
                    <a:pt x="112934" y="764778"/>
                    <a:pt x="96337" y="743075"/>
                    <a:pt x="92082" y="733287"/>
                  </a:cubicBezTo>
                  <a:cubicBezTo>
                    <a:pt x="87827" y="723494"/>
                    <a:pt x="76762" y="707326"/>
                    <a:pt x="67823" y="697115"/>
                  </a:cubicBezTo>
                  <a:cubicBezTo>
                    <a:pt x="58460" y="686900"/>
                    <a:pt x="41011" y="667322"/>
                    <a:pt x="28669" y="653705"/>
                  </a:cubicBezTo>
                  <a:cubicBezTo>
                    <a:pt x="1005" y="622637"/>
                    <a:pt x="-4102" y="610294"/>
                    <a:pt x="2710" y="593694"/>
                  </a:cubicBezTo>
                  <a:cubicBezTo>
                    <a:pt x="12498" y="569438"/>
                    <a:pt x="48247" y="562201"/>
                    <a:pt x="81018" y="577099"/>
                  </a:cubicBezTo>
                  <a:cubicBezTo>
                    <a:pt x="110807" y="590721"/>
                    <a:pt x="219756" y="682646"/>
                    <a:pt x="237205" y="709029"/>
                  </a:cubicBezTo>
                  <a:cubicBezTo>
                    <a:pt x="241460" y="714990"/>
                    <a:pt x="259334" y="734991"/>
                    <a:pt x="277636" y="752864"/>
                  </a:cubicBezTo>
                  <a:cubicBezTo>
                    <a:pt x="308277" y="783932"/>
                    <a:pt x="333386" y="798829"/>
                    <a:pt x="354666" y="798828"/>
                  </a:cubicBezTo>
                  <a:cubicBezTo>
                    <a:pt x="361050" y="798828"/>
                    <a:pt x="409564" y="767759"/>
                    <a:pt x="417228" y="758822"/>
                  </a:cubicBezTo>
                  <a:cubicBezTo>
                    <a:pt x="419781" y="756267"/>
                    <a:pt x="427866" y="749458"/>
                    <a:pt x="435527" y="743926"/>
                  </a:cubicBezTo>
                  <a:cubicBezTo>
                    <a:pt x="445316" y="737120"/>
                    <a:pt x="454679" y="723494"/>
                    <a:pt x="464894" y="701367"/>
                  </a:cubicBezTo>
                  <a:cubicBezTo>
                    <a:pt x="483618" y="660517"/>
                    <a:pt x="502344" y="606888"/>
                    <a:pt x="506602" y="581782"/>
                  </a:cubicBezTo>
                  <a:cubicBezTo>
                    <a:pt x="508303" y="571143"/>
                    <a:pt x="512559" y="551137"/>
                    <a:pt x="515964" y="537099"/>
                  </a:cubicBezTo>
                  <a:cubicBezTo>
                    <a:pt x="522347" y="511135"/>
                    <a:pt x="535116" y="434104"/>
                    <a:pt x="543200" y="368994"/>
                  </a:cubicBezTo>
                  <a:cubicBezTo>
                    <a:pt x="550435" y="311110"/>
                    <a:pt x="558948" y="258343"/>
                    <a:pt x="566182" y="228550"/>
                  </a:cubicBezTo>
                  <a:cubicBezTo>
                    <a:pt x="569586" y="213230"/>
                    <a:pt x="575544" y="186419"/>
                    <a:pt x="578949" y="168969"/>
                  </a:cubicBezTo>
                  <a:cubicBezTo>
                    <a:pt x="586609" y="131944"/>
                    <a:pt x="606612" y="71510"/>
                    <a:pt x="616826" y="56192"/>
                  </a:cubicBezTo>
                  <a:cubicBezTo>
                    <a:pt x="625763" y="42572"/>
                    <a:pt x="648319" y="28527"/>
                    <a:pt x="661087" y="28527"/>
                  </a:cubicBezTo>
                  <a:cubicBezTo>
                    <a:pt x="676835" y="28527"/>
                    <a:pt x="695133" y="44274"/>
                    <a:pt x="698112" y="59593"/>
                  </a:cubicBezTo>
                  <a:cubicBezTo>
                    <a:pt x="699389" y="67253"/>
                    <a:pt x="696834" y="95343"/>
                    <a:pt x="691728" y="122153"/>
                  </a:cubicBezTo>
                  <a:cubicBezTo>
                    <a:pt x="672577" y="231100"/>
                    <a:pt x="669599" y="255362"/>
                    <a:pt x="672576" y="298767"/>
                  </a:cubicBezTo>
                  <a:cubicBezTo>
                    <a:pt x="674279" y="328134"/>
                    <a:pt x="673428" y="353665"/>
                    <a:pt x="668746" y="381757"/>
                  </a:cubicBezTo>
                  <a:cubicBezTo>
                    <a:pt x="659809" y="437927"/>
                    <a:pt x="655129" y="549860"/>
                    <a:pt x="661511" y="553690"/>
                  </a:cubicBezTo>
                  <a:cubicBezTo>
                    <a:pt x="668746" y="558370"/>
                    <a:pt x="682792" y="552415"/>
                    <a:pt x="687897" y="542629"/>
                  </a:cubicBezTo>
                  <a:cubicBezTo>
                    <a:pt x="690452" y="537947"/>
                    <a:pt x="694281" y="500069"/>
                    <a:pt x="696408" y="459214"/>
                  </a:cubicBezTo>
                  <a:cubicBezTo>
                    <a:pt x="698110" y="417931"/>
                    <a:pt x="701091" y="379628"/>
                    <a:pt x="702368" y="373672"/>
                  </a:cubicBezTo>
                  <a:cubicBezTo>
                    <a:pt x="707900" y="345583"/>
                    <a:pt x="722370" y="201737"/>
                    <a:pt x="721945" y="173219"/>
                  </a:cubicBezTo>
                  <a:cubicBezTo>
                    <a:pt x="721519" y="155779"/>
                    <a:pt x="724072" y="117897"/>
                    <a:pt x="727476" y="88956"/>
                  </a:cubicBezTo>
                  <a:cubicBezTo>
                    <a:pt x="734285" y="29802"/>
                    <a:pt x="743222" y="11929"/>
                    <a:pt x="770460" y="2992"/>
                  </a:cubicBezTo>
                  <a:cubicBezTo>
                    <a:pt x="789612" y="-3391"/>
                    <a:pt x="804507" y="440"/>
                    <a:pt x="817702" y="14478"/>
                  </a:cubicBezTo>
                  <a:cubicBezTo>
                    <a:pt x="827488" y="25123"/>
                    <a:pt x="827915" y="27674"/>
                    <a:pt x="827915" y="88536"/>
                  </a:cubicBezTo>
                  <a:lnTo>
                    <a:pt x="827915" y="151947"/>
                  </a:lnTo>
                  <a:lnTo>
                    <a:pt x="842810" y="161307"/>
                  </a:lnTo>
                  <a:cubicBezTo>
                    <a:pt x="867068" y="176629"/>
                    <a:pt x="902392" y="252383"/>
                    <a:pt x="910904" y="306427"/>
                  </a:cubicBezTo>
                  <a:cubicBezTo>
                    <a:pt x="914734" y="328985"/>
                    <a:pt x="919416" y="352394"/>
                    <a:pt x="921544" y="358352"/>
                  </a:cubicBezTo>
                  <a:cubicBezTo>
                    <a:pt x="925800" y="368989"/>
                    <a:pt x="936014" y="372398"/>
                    <a:pt x="940695" y="364732"/>
                  </a:cubicBezTo>
                  <a:cubicBezTo>
                    <a:pt x="941970" y="362607"/>
                    <a:pt x="950910" y="360476"/>
                    <a:pt x="959847" y="360476"/>
                  </a:cubicBezTo>
                  <a:cubicBezTo>
                    <a:pt x="978997" y="360476"/>
                    <a:pt x="983254" y="365586"/>
                    <a:pt x="991764" y="400482"/>
                  </a:cubicBezTo>
                  <a:cubicBezTo>
                    <a:pt x="995170" y="412399"/>
                    <a:pt x="1000277" y="432827"/>
                    <a:pt x="1004107" y="445592"/>
                  </a:cubicBezTo>
                  <a:cubicBezTo>
                    <a:pt x="1007937" y="458359"/>
                    <a:pt x="1010917" y="480490"/>
                    <a:pt x="1010917" y="494536"/>
                  </a:cubicBezTo>
                  <a:cubicBezTo>
                    <a:pt x="1010915" y="508583"/>
                    <a:pt x="1014747" y="533687"/>
                    <a:pt x="1019429" y="549862"/>
                  </a:cubicBezTo>
                  <a:cubicBezTo>
                    <a:pt x="1026237" y="575824"/>
                    <a:pt x="1027089" y="584761"/>
                    <a:pt x="1023258" y="617953"/>
                  </a:cubicBezTo>
                  <a:cubicBezTo>
                    <a:pt x="1021130" y="639232"/>
                    <a:pt x="1016449" y="687749"/>
                    <a:pt x="1013469" y="726475"/>
                  </a:cubicBezTo>
                  <a:cubicBezTo>
                    <a:pt x="1009213" y="772867"/>
                    <a:pt x="1004106" y="805209"/>
                    <a:pt x="998148" y="822230"/>
                  </a:cubicBezTo>
                  <a:cubicBezTo>
                    <a:pt x="993467" y="836277"/>
                    <a:pt x="981550" y="877130"/>
                    <a:pt x="972187" y="912878"/>
                  </a:cubicBezTo>
                  <a:cubicBezTo>
                    <a:pt x="945802" y="1012893"/>
                    <a:pt x="923671" y="1064819"/>
                    <a:pt x="887498" y="1112909"/>
                  </a:cubicBezTo>
                  <a:cubicBezTo>
                    <a:pt x="856854" y="1152916"/>
                    <a:pt x="850470" y="1170360"/>
                    <a:pt x="842810" y="1230794"/>
                  </a:cubicBezTo>
                  <a:cubicBezTo>
                    <a:pt x="838980" y="1261431"/>
                    <a:pt x="833873" y="1295906"/>
                    <a:pt x="831746" y="1307396"/>
                  </a:cubicBezTo>
                  <a:cubicBezTo>
                    <a:pt x="822807" y="1351232"/>
                    <a:pt x="822811" y="1417627"/>
                    <a:pt x="831746" y="1524443"/>
                  </a:cubicBezTo>
                  <a:cubicBezTo>
                    <a:pt x="836427" y="1583173"/>
                    <a:pt x="841535" y="1653826"/>
                    <a:pt x="842811" y="1681909"/>
                  </a:cubicBezTo>
                  <a:cubicBezTo>
                    <a:pt x="844090" y="1709999"/>
                    <a:pt x="846216" y="1749578"/>
                    <a:pt x="847493" y="1770435"/>
                  </a:cubicBezTo>
                  <a:lnTo>
                    <a:pt x="850046" y="1807457"/>
                  </a:lnTo>
                  <a:lnTo>
                    <a:pt x="653852" y="1807459"/>
                  </a:lnTo>
                  <a:lnTo>
                    <a:pt x="457660" y="1807455"/>
                  </a:lnTo>
                  <a:lnTo>
                    <a:pt x="457660" y="1795962"/>
                  </a:lnTo>
                  <a:close/>
                  <a:moveTo>
                    <a:pt x="925800" y="568163"/>
                  </a:moveTo>
                  <a:cubicBezTo>
                    <a:pt x="925800" y="557520"/>
                    <a:pt x="924523" y="555815"/>
                    <a:pt x="921544" y="560503"/>
                  </a:cubicBezTo>
                  <a:cubicBezTo>
                    <a:pt x="916010" y="569017"/>
                    <a:pt x="916010" y="581782"/>
                    <a:pt x="921544" y="581777"/>
                  </a:cubicBezTo>
                  <a:cubicBezTo>
                    <a:pt x="924096" y="581777"/>
                    <a:pt x="925800" y="575399"/>
                    <a:pt x="925800" y="568163"/>
                  </a:cubicBezTo>
                  <a:close/>
                </a:path>
              </a:pathLst>
            </a:custGeom>
            <a:solidFill>
              <a:srgbClr val="F1C19C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D65D1EE-A9D3-FAF8-7F95-E1E0F22B16AC}"/>
                </a:ext>
              </a:extLst>
            </p:cNvPr>
            <p:cNvSpPr/>
            <p:nvPr/>
          </p:nvSpPr>
          <p:spPr>
            <a:xfrm>
              <a:off x="4474188" y="9461288"/>
              <a:ext cx="528956" cy="518443"/>
            </a:xfrm>
            <a:custGeom>
              <a:avLst/>
              <a:gdLst>
                <a:gd name="connsiteX0" fmla="*/ 1028 w 528956"/>
                <a:gd name="connsiteY0" fmla="*/ 0 h 518443"/>
                <a:gd name="connsiteX1" fmla="*/ 528957 w 528956"/>
                <a:gd name="connsiteY1" fmla="*/ 2062 h 518443"/>
                <a:gd name="connsiteX2" fmla="*/ 527396 w 528956"/>
                <a:gd name="connsiteY2" fmla="*/ 518443 h 518443"/>
                <a:gd name="connsiteX3" fmla="*/ 0 w 528956"/>
                <a:gd name="connsiteY3" fmla="*/ 516875 h 518443"/>
                <a:gd name="connsiteX4" fmla="*/ 1025 w 528956"/>
                <a:gd name="connsiteY4" fmla="*/ 954 h 51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956" h="518443">
                  <a:moveTo>
                    <a:pt x="1028" y="0"/>
                  </a:moveTo>
                  <a:lnTo>
                    <a:pt x="528957" y="2062"/>
                  </a:lnTo>
                  <a:lnTo>
                    <a:pt x="527396" y="518443"/>
                  </a:lnTo>
                  <a:lnTo>
                    <a:pt x="0" y="516875"/>
                  </a:lnTo>
                  <a:lnTo>
                    <a:pt x="1025" y="954"/>
                  </a:ln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AFC6423-ABBD-2B47-AFE9-DBF7F770E237}"/>
                </a:ext>
              </a:extLst>
            </p:cNvPr>
            <p:cNvSpPr/>
            <p:nvPr/>
          </p:nvSpPr>
          <p:spPr>
            <a:xfrm>
              <a:off x="4372890" y="9602905"/>
              <a:ext cx="733188" cy="1496094"/>
            </a:xfrm>
            <a:custGeom>
              <a:avLst/>
              <a:gdLst>
                <a:gd name="connsiteX0" fmla="*/ 0 w 733188"/>
                <a:gd name="connsiteY0" fmla="*/ 0 h 1496094"/>
                <a:gd name="connsiteX1" fmla="*/ 117705 w 733188"/>
                <a:gd name="connsiteY1" fmla="*/ 1496094 h 1496094"/>
                <a:gd name="connsiteX2" fmla="*/ 695214 w 733188"/>
                <a:gd name="connsiteY2" fmla="*/ 1496094 h 1496094"/>
                <a:gd name="connsiteX3" fmla="*/ 733189 w 733188"/>
                <a:gd name="connsiteY3" fmla="*/ 3309 h 1496094"/>
                <a:gd name="connsiteX4" fmla="*/ 732104 w 733188"/>
                <a:gd name="connsiteY4" fmla="*/ 2171 h 1496094"/>
                <a:gd name="connsiteX5" fmla="*/ 629828 w 733188"/>
                <a:gd name="connsiteY5" fmla="*/ 1868 h 1496094"/>
                <a:gd name="connsiteX6" fmla="*/ 628694 w 733188"/>
                <a:gd name="connsiteY6" fmla="*/ 376826 h 1496094"/>
                <a:gd name="connsiteX7" fmla="*/ 629827 w 733188"/>
                <a:gd name="connsiteY7" fmla="*/ 1868 h 1496094"/>
                <a:gd name="connsiteX8" fmla="*/ 573367 w 733188"/>
                <a:gd name="connsiteY8" fmla="*/ 1699 h 1496094"/>
                <a:gd name="connsiteX9" fmla="*/ 573297 w 733188"/>
                <a:gd name="connsiteY9" fmla="*/ 1716 h 1496094"/>
                <a:gd name="connsiteX10" fmla="*/ 573304 w 733188"/>
                <a:gd name="connsiteY10" fmla="*/ 1868 h 1496094"/>
                <a:gd name="connsiteX11" fmla="*/ 573236 w 733188"/>
                <a:gd name="connsiteY11" fmla="*/ 1884 h 1496094"/>
                <a:gd name="connsiteX12" fmla="*/ 573236 w 733188"/>
                <a:gd name="connsiteY12" fmla="*/ 1891 h 1496094"/>
                <a:gd name="connsiteX13" fmla="*/ 573227 w 733188"/>
                <a:gd name="connsiteY13" fmla="*/ 1699 h 1496094"/>
                <a:gd name="connsiteX14" fmla="*/ 223196 w 733188"/>
                <a:gd name="connsiteY14" fmla="*/ 663 h 1496094"/>
                <a:gd name="connsiteX15" fmla="*/ 221211 w 733188"/>
                <a:gd name="connsiteY15" fmla="*/ 80221 h 1496094"/>
                <a:gd name="connsiteX16" fmla="*/ 221182 w 733188"/>
                <a:gd name="connsiteY16" fmla="*/ 80228 h 1496094"/>
                <a:gd name="connsiteX17" fmla="*/ 223130 w 733188"/>
                <a:gd name="connsiteY17" fmla="*/ 677 h 1496094"/>
                <a:gd name="connsiteX18" fmla="*/ 102043 w 733188"/>
                <a:gd name="connsiteY18" fmla="*/ 305 h 1496094"/>
                <a:gd name="connsiteX19" fmla="*/ 0 w 733188"/>
                <a:gd name="connsiteY19" fmla="*/ 0 h 149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3188" h="1496094">
                  <a:moveTo>
                    <a:pt x="0" y="0"/>
                  </a:moveTo>
                  <a:lnTo>
                    <a:pt x="117705" y="1496094"/>
                  </a:lnTo>
                  <a:lnTo>
                    <a:pt x="695214" y="1496094"/>
                  </a:lnTo>
                  <a:lnTo>
                    <a:pt x="733189" y="3309"/>
                  </a:lnTo>
                  <a:lnTo>
                    <a:pt x="732104" y="2171"/>
                  </a:lnTo>
                  <a:lnTo>
                    <a:pt x="629828" y="1868"/>
                  </a:lnTo>
                  <a:lnTo>
                    <a:pt x="628694" y="376826"/>
                  </a:lnTo>
                  <a:lnTo>
                    <a:pt x="629827" y="1868"/>
                  </a:lnTo>
                  <a:lnTo>
                    <a:pt x="573367" y="1699"/>
                  </a:lnTo>
                  <a:lnTo>
                    <a:pt x="573297" y="1716"/>
                  </a:lnTo>
                  <a:cubicBezTo>
                    <a:pt x="573300" y="1758"/>
                    <a:pt x="573302" y="1812"/>
                    <a:pt x="573304" y="1868"/>
                  </a:cubicBezTo>
                  <a:lnTo>
                    <a:pt x="573236" y="1884"/>
                  </a:lnTo>
                  <a:lnTo>
                    <a:pt x="573236" y="1891"/>
                  </a:lnTo>
                  <a:cubicBezTo>
                    <a:pt x="573233" y="1823"/>
                    <a:pt x="573230" y="1762"/>
                    <a:pt x="573227" y="1699"/>
                  </a:cubicBezTo>
                  <a:lnTo>
                    <a:pt x="223196" y="663"/>
                  </a:lnTo>
                  <a:cubicBezTo>
                    <a:pt x="222768" y="26318"/>
                    <a:pt x="222088" y="53245"/>
                    <a:pt x="221211" y="80221"/>
                  </a:cubicBezTo>
                  <a:lnTo>
                    <a:pt x="221182" y="80228"/>
                  </a:lnTo>
                  <a:cubicBezTo>
                    <a:pt x="222049" y="53248"/>
                    <a:pt x="222718" y="26327"/>
                    <a:pt x="223130" y="677"/>
                  </a:cubicBezTo>
                  <a:lnTo>
                    <a:pt x="102043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B32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6D16DD-3364-2896-910F-A8DF5DD217BC}"/>
                </a:ext>
              </a:extLst>
            </p:cNvPr>
            <p:cNvSpPr/>
            <p:nvPr/>
          </p:nvSpPr>
          <p:spPr>
            <a:xfrm>
              <a:off x="4898574" y="10003119"/>
              <a:ext cx="1" cy="10"/>
            </a:xfrm>
            <a:custGeom>
              <a:avLst/>
              <a:gdLst>
                <a:gd name="connsiteX0" fmla="*/ 0 w 1"/>
                <a:gd name="connsiteY0" fmla="*/ 0 h 10"/>
                <a:gd name="connsiteX1" fmla="*/ 0 w 1"/>
                <a:gd name="connsiteY1" fmla="*/ 7 h 10"/>
                <a:gd name="connsiteX2" fmla="*/ 1 w 1"/>
                <a:gd name="connsiteY2" fmla="*/ 10 h 10"/>
                <a:gd name="connsiteX3" fmla="*/ 0 w 1"/>
                <a:gd name="connsiteY3" fmla="*/ 0 h 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" h="10">
                  <a:moveTo>
                    <a:pt x="0" y="0"/>
                  </a:moveTo>
                  <a:lnTo>
                    <a:pt x="0" y="7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0F23C03-FB74-AE21-1169-335BB7F81DC4}"/>
                </a:ext>
              </a:extLst>
            </p:cNvPr>
            <p:cNvSpPr/>
            <p:nvPr/>
          </p:nvSpPr>
          <p:spPr>
            <a:xfrm>
              <a:off x="5608476" y="8028406"/>
              <a:ext cx="1025527" cy="1807463"/>
            </a:xfrm>
            <a:custGeom>
              <a:avLst/>
              <a:gdLst>
                <a:gd name="connsiteX0" fmla="*/ 567868 w 1025527"/>
                <a:gd name="connsiteY0" fmla="*/ 1795961 h 1807463"/>
                <a:gd name="connsiteX1" fmla="*/ 563613 w 1025527"/>
                <a:gd name="connsiteY1" fmla="*/ 1744043 h 1807463"/>
                <a:gd name="connsiteX2" fmla="*/ 548718 w 1025527"/>
                <a:gd name="connsiteY2" fmla="*/ 1390388 h 1807463"/>
                <a:gd name="connsiteX3" fmla="*/ 556806 w 1025527"/>
                <a:gd name="connsiteY3" fmla="*/ 1232922 h 1807463"/>
                <a:gd name="connsiteX4" fmla="*/ 590426 w 1025527"/>
                <a:gd name="connsiteY4" fmla="*/ 1156740 h 1807463"/>
                <a:gd name="connsiteX5" fmla="*/ 718526 w 1025527"/>
                <a:gd name="connsiteY5" fmla="*/ 1014169 h 1807463"/>
                <a:gd name="connsiteX6" fmla="*/ 759382 w 1025527"/>
                <a:gd name="connsiteY6" fmla="*/ 966929 h 1807463"/>
                <a:gd name="connsiteX7" fmla="*/ 810880 w 1025527"/>
                <a:gd name="connsiteY7" fmla="*/ 898840 h 1807463"/>
                <a:gd name="connsiteX8" fmla="*/ 897273 w 1025527"/>
                <a:gd name="connsiteY8" fmla="*/ 782225 h 1807463"/>
                <a:gd name="connsiteX9" fmla="*/ 933448 w 1025527"/>
                <a:gd name="connsiteY9" fmla="*/ 733281 h 1807463"/>
                <a:gd name="connsiteX10" fmla="*/ 957705 w 1025527"/>
                <a:gd name="connsiteY10" fmla="*/ 697107 h 1807463"/>
                <a:gd name="connsiteX11" fmla="*/ 996859 w 1025527"/>
                <a:gd name="connsiteY11" fmla="*/ 653697 h 1807463"/>
                <a:gd name="connsiteX12" fmla="*/ 1022819 w 1025527"/>
                <a:gd name="connsiteY12" fmla="*/ 593694 h 1807463"/>
                <a:gd name="connsiteX13" fmla="*/ 944510 w 1025527"/>
                <a:gd name="connsiteY13" fmla="*/ 577095 h 1807463"/>
                <a:gd name="connsiteX14" fmla="*/ 788323 w 1025527"/>
                <a:gd name="connsiteY14" fmla="*/ 709028 h 1807463"/>
                <a:gd name="connsiteX15" fmla="*/ 747895 w 1025527"/>
                <a:gd name="connsiteY15" fmla="*/ 752862 h 1807463"/>
                <a:gd name="connsiteX16" fmla="*/ 670862 w 1025527"/>
                <a:gd name="connsiteY16" fmla="*/ 798824 h 1807463"/>
                <a:gd name="connsiteX17" fmla="*/ 608303 w 1025527"/>
                <a:gd name="connsiteY17" fmla="*/ 758820 h 1807463"/>
                <a:gd name="connsiteX18" fmla="*/ 590001 w 1025527"/>
                <a:gd name="connsiteY18" fmla="*/ 743924 h 1807463"/>
                <a:gd name="connsiteX19" fmla="*/ 560637 w 1025527"/>
                <a:gd name="connsiteY19" fmla="*/ 701368 h 1807463"/>
                <a:gd name="connsiteX20" fmla="*/ 518928 w 1025527"/>
                <a:gd name="connsiteY20" fmla="*/ 581778 h 1807463"/>
                <a:gd name="connsiteX21" fmla="*/ 509566 w 1025527"/>
                <a:gd name="connsiteY21" fmla="*/ 537093 h 1807463"/>
                <a:gd name="connsiteX22" fmla="*/ 482328 w 1025527"/>
                <a:gd name="connsiteY22" fmla="*/ 368985 h 1807463"/>
                <a:gd name="connsiteX23" fmla="*/ 459344 w 1025527"/>
                <a:gd name="connsiteY23" fmla="*/ 228545 h 1807463"/>
                <a:gd name="connsiteX24" fmla="*/ 446578 w 1025527"/>
                <a:gd name="connsiteY24" fmla="*/ 168969 h 1807463"/>
                <a:gd name="connsiteX25" fmla="*/ 408703 w 1025527"/>
                <a:gd name="connsiteY25" fmla="*/ 56188 h 1807463"/>
                <a:gd name="connsiteX26" fmla="*/ 364442 w 1025527"/>
                <a:gd name="connsiteY26" fmla="*/ 28526 h 1807463"/>
                <a:gd name="connsiteX27" fmla="*/ 327415 w 1025527"/>
                <a:gd name="connsiteY27" fmla="*/ 59592 h 1807463"/>
                <a:gd name="connsiteX28" fmla="*/ 333801 w 1025527"/>
                <a:gd name="connsiteY28" fmla="*/ 122154 h 1807463"/>
                <a:gd name="connsiteX29" fmla="*/ 352951 w 1025527"/>
                <a:gd name="connsiteY29" fmla="*/ 298766 h 1807463"/>
                <a:gd name="connsiteX30" fmla="*/ 356782 w 1025527"/>
                <a:gd name="connsiteY30" fmla="*/ 381762 h 1807463"/>
                <a:gd name="connsiteX31" fmla="*/ 364016 w 1025527"/>
                <a:gd name="connsiteY31" fmla="*/ 553685 h 1807463"/>
                <a:gd name="connsiteX32" fmla="*/ 337631 w 1025527"/>
                <a:gd name="connsiteY32" fmla="*/ 542631 h 1807463"/>
                <a:gd name="connsiteX33" fmla="*/ 329119 w 1025527"/>
                <a:gd name="connsiteY33" fmla="*/ 459213 h 1807463"/>
                <a:gd name="connsiteX34" fmla="*/ 323160 w 1025527"/>
                <a:gd name="connsiteY34" fmla="*/ 373673 h 1807463"/>
                <a:gd name="connsiteX35" fmla="*/ 303583 w 1025527"/>
                <a:gd name="connsiteY35" fmla="*/ 173222 h 1807463"/>
                <a:gd name="connsiteX36" fmla="*/ 298051 w 1025527"/>
                <a:gd name="connsiteY36" fmla="*/ 88955 h 1807463"/>
                <a:gd name="connsiteX37" fmla="*/ 255067 w 1025527"/>
                <a:gd name="connsiteY37" fmla="*/ 2995 h 1807463"/>
                <a:gd name="connsiteX38" fmla="*/ 207828 w 1025527"/>
                <a:gd name="connsiteY38" fmla="*/ 14483 h 1807463"/>
                <a:gd name="connsiteX39" fmla="*/ 197613 w 1025527"/>
                <a:gd name="connsiteY39" fmla="*/ 88535 h 1807463"/>
                <a:gd name="connsiteX40" fmla="*/ 197613 w 1025527"/>
                <a:gd name="connsiteY40" fmla="*/ 151946 h 1807463"/>
                <a:gd name="connsiteX41" fmla="*/ 182717 w 1025527"/>
                <a:gd name="connsiteY41" fmla="*/ 161309 h 1807463"/>
                <a:gd name="connsiteX42" fmla="*/ 114624 w 1025527"/>
                <a:gd name="connsiteY42" fmla="*/ 306428 h 1807463"/>
                <a:gd name="connsiteX43" fmla="*/ 103983 w 1025527"/>
                <a:gd name="connsiteY43" fmla="*/ 358348 h 1807463"/>
                <a:gd name="connsiteX44" fmla="*/ 84832 w 1025527"/>
                <a:gd name="connsiteY44" fmla="*/ 364731 h 1807463"/>
                <a:gd name="connsiteX45" fmla="*/ 65682 w 1025527"/>
                <a:gd name="connsiteY45" fmla="*/ 360474 h 1807463"/>
                <a:gd name="connsiteX46" fmla="*/ 33762 w 1025527"/>
                <a:gd name="connsiteY46" fmla="*/ 400483 h 1807463"/>
                <a:gd name="connsiteX47" fmla="*/ 21419 w 1025527"/>
                <a:gd name="connsiteY47" fmla="*/ 445593 h 1807463"/>
                <a:gd name="connsiteX48" fmla="*/ 14610 w 1025527"/>
                <a:gd name="connsiteY48" fmla="*/ 494532 h 1807463"/>
                <a:gd name="connsiteX49" fmla="*/ 6099 w 1025527"/>
                <a:gd name="connsiteY49" fmla="*/ 549860 h 1807463"/>
                <a:gd name="connsiteX50" fmla="*/ 2269 w 1025527"/>
                <a:gd name="connsiteY50" fmla="*/ 617950 h 1807463"/>
                <a:gd name="connsiteX51" fmla="*/ 12058 w 1025527"/>
                <a:gd name="connsiteY51" fmla="*/ 726479 h 1807463"/>
                <a:gd name="connsiteX52" fmla="*/ 27378 w 1025527"/>
                <a:gd name="connsiteY52" fmla="*/ 822231 h 1807463"/>
                <a:gd name="connsiteX53" fmla="*/ 53340 w 1025527"/>
                <a:gd name="connsiteY53" fmla="*/ 912881 h 1807463"/>
                <a:gd name="connsiteX54" fmla="*/ 138029 w 1025527"/>
                <a:gd name="connsiteY54" fmla="*/ 1112906 h 1807463"/>
                <a:gd name="connsiteX55" fmla="*/ 182717 w 1025527"/>
                <a:gd name="connsiteY55" fmla="*/ 1230796 h 1807463"/>
                <a:gd name="connsiteX56" fmla="*/ 193781 w 1025527"/>
                <a:gd name="connsiteY56" fmla="*/ 1307401 h 1807463"/>
                <a:gd name="connsiteX57" fmla="*/ 193781 w 1025527"/>
                <a:gd name="connsiteY57" fmla="*/ 1524445 h 1807463"/>
                <a:gd name="connsiteX58" fmla="*/ 182715 w 1025527"/>
                <a:gd name="connsiteY58" fmla="*/ 1681911 h 1807463"/>
                <a:gd name="connsiteX59" fmla="*/ 178034 w 1025527"/>
                <a:gd name="connsiteY59" fmla="*/ 1770430 h 1807463"/>
                <a:gd name="connsiteX60" fmla="*/ 175480 w 1025527"/>
                <a:gd name="connsiteY60" fmla="*/ 1807455 h 1807463"/>
                <a:gd name="connsiteX61" fmla="*/ 371675 w 1025527"/>
                <a:gd name="connsiteY61" fmla="*/ 1807463 h 1807463"/>
                <a:gd name="connsiteX62" fmla="*/ 567868 w 1025527"/>
                <a:gd name="connsiteY62" fmla="*/ 1807453 h 1807463"/>
                <a:gd name="connsiteX63" fmla="*/ 567868 w 1025527"/>
                <a:gd name="connsiteY63" fmla="*/ 1795961 h 1807463"/>
                <a:gd name="connsiteX64" fmla="*/ 99727 w 1025527"/>
                <a:gd name="connsiteY64" fmla="*/ 568159 h 1807463"/>
                <a:gd name="connsiteX65" fmla="*/ 103983 w 1025527"/>
                <a:gd name="connsiteY65" fmla="*/ 560497 h 1807463"/>
                <a:gd name="connsiteX66" fmla="*/ 103983 w 1025527"/>
                <a:gd name="connsiteY66" fmla="*/ 581773 h 1807463"/>
                <a:gd name="connsiteX67" fmla="*/ 99727 w 1025527"/>
                <a:gd name="connsiteY67" fmla="*/ 568159 h 180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25527" h="1807463">
                  <a:moveTo>
                    <a:pt x="567868" y="1795961"/>
                  </a:moveTo>
                  <a:cubicBezTo>
                    <a:pt x="567868" y="1789154"/>
                    <a:pt x="565740" y="1766172"/>
                    <a:pt x="563613" y="1744043"/>
                  </a:cubicBezTo>
                  <a:cubicBezTo>
                    <a:pt x="555953" y="1670419"/>
                    <a:pt x="548718" y="1504016"/>
                    <a:pt x="548718" y="1390388"/>
                  </a:cubicBezTo>
                  <a:cubicBezTo>
                    <a:pt x="549145" y="1300590"/>
                    <a:pt x="550421" y="1268667"/>
                    <a:pt x="556806" y="1232922"/>
                  </a:cubicBezTo>
                  <a:cubicBezTo>
                    <a:pt x="565742" y="1180577"/>
                    <a:pt x="571276" y="1168659"/>
                    <a:pt x="590426" y="1156740"/>
                  </a:cubicBezTo>
                  <a:cubicBezTo>
                    <a:pt x="613408" y="1142699"/>
                    <a:pt x="661499" y="1089079"/>
                    <a:pt x="718526" y="1014169"/>
                  </a:cubicBezTo>
                  <a:cubicBezTo>
                    <a:pt x="727463" y="1002257"/>
                    <a:pt x="745765" y="980975"/>
                    <a:pt x="759382" y="966929"/>
                  </a:cubicBezTo>
                  <a:cubicBezTo>
                    <a:pt x="773003" y="952887"/>
                    <a:pt x="795985" y="922245"/>
                    <a:pt x="810880" y="898840"/>
                  </a:cubicBezTo>
                  <a:cubicBezTo>
                    <a:pt x="844499" y="845211"/>
                    <a:pt x="861950" y="821800"/>
                    <a:pt x="897273" y="782225"/>
                  </a:cubicBezTo>
                  <a:cubicBezTo>
                    <a:pt x="912592" y="764778"/>
                    <a:pt x="929189" y="743069"/>
                    <a:pt x="933448" y="733281"/>
                  </a:cubicBezTo>
                  <a:cubicBezTo>
                    <a:pt x="937700" y="723493"/>
                    <a:pt x="948767" y="707321"/>
                    <a:pt x="957705" y="697107"/>
                  </a:cubicBezTo>
                  <a:cubicBezTo>
                    <a:pt x="967067" y="686896"/>
                    <a:pt x="984516" y="667313"/>
                    <a:pt x="996859" y="653697"/>
                  </a:cubicBezTo>
                  <a:cubicBezTo>
                    <a:pt x="1024520" y="622633"/>
                    <a:pt x="1029629" y="610294"/>
                    <a:pt x="1022819" y="593694"/>
                  </a:cubicBezTo>
                  <a:cubicBezTo>
                    <a:pt x="1013031" y="569435"/>
                    <a:pt x="977281" y="562201"/>
                    <a:pt x="944510" y="577095"/>
                  </a:cubicBezTo>
                  <a:cubicBezTo>
                    <a:pt x="914721" y="590715"/>
                    <a:pt x="805770" y="682642"/>
                    <a:pt x="788323" y="709028"/>
                  </a:cubicBezTo>
                  <a:cubicBezTo>
                    <a:pt x="784068" y="714989"/>
                    <a:pt x="766193" y="734989"/>
                    <a:pt x="747895" y="752862"/>
                  </a:cubicBezTo>
                  <a:cubicBezTo>
                    <a:pt x="717251" y="783928"/>
                    <a:pt x="692139" y="798824"/>
                    <a:pt x="670862" y="798824"/>
                  </a:cubicBezTo>
                  <a:cubicBezTo>
                    <a:pt x="664476" y="798824"/>
                    <a:pt x="615962" y="767755"/>
                    <a:pt x="608303" y="758820"/>
                  </a:cubicBezTo>
                  <a:cubicBezTo>
                    <a:pt x="605746" y="756268"/>
                    <a:pt x="597662" y="749458"/>
                    <a:pt x="590001" y="743924"/>
                  </a:cubicBezTo>
                  <a:cubicBezTo>
                    <a:pt x="580214" y="737118"/>
                    <a:pt x="570851" y="723495"/>
                    <a:pt x="560637" y="701368"/>
                  </a:cubicBezTo>
                  <a:cubicBezTo>
                    <a:pt x="541910" y="660511"/>
                    <a:pt x="523182" y="606888"/>
                    <a:pt x="518928" y="581778"/>
                  </a:cubicBezTo>
                  <a:cubicBezTo>
                    <a:pt x="517225" y="571141"/>
                    <a:pt x="512970" y="551136"/>
                    <a:pt x="509566" y="537093"/>
                  </a:cubicBezTo>
                  <a:cubicBezTo>
                    <a:pt x="503182" y="511133"/>
                    <a:pt x="490413" y="434102"/>
                    <a:pt x="482328" y="368985"/>
                  </a:cubicBezTo>
                  <a:cubicBezTo>
                    <a:pt x="475089" y="311113"/>
                    <a:pt x="466579" y="258337"/>
                    <a:pt x="459344" y="228545"/>
                  </a:cubicBezTo>
                  <a:cubicBezTo>
                    <a:pt x="455941" y="213226"/>
                    <a:pt x="449983" y="186418"/>
                    <a:pt x="446578" y="168969"/>
                  </a:cubicBezTo>
                  <a:cubicBezTo>
                    <a:pt x="438920" y="131938"/>
                    <a:pt x="418916" y="71509"/>
                    <a:pt x="408703" y="56188"/>
                  </a:cubicBezTo>
                  <a:cubicBezTo>
                    <a:pt x="399766" y="42573"/>
                    <a:pt x="377209" y="28526"/>
                    <a:pt x="364442" y="28526"/>
                  </a:cubicBezTo>
                  <a:cubicBezTo>
                    <a:pt x="348693" y="28526"/>
                    <a:pt x="330395" y="44272"/>
                    <a:pt x="327415" y="59592"/>
                  </a:cubicBezTo>
                  <a:cubicBezTo>
                    <a:pt x="326136" y="67256"/>
                    <a:pt x="328693" y="95340"/>
                    <a:pt x="333801" y="122154"/>
                  </a:cubicBezTo>
                  <a:cubicBezTo>
                    <a:pt x="352949" y="231100"/>
                    <a:pt x="355930" y="255356"/>
                    <a:pt x="352951" y="298766"/>
                  </a:cubicBezTo>
                  <a:cubicBezTo>
                    <a:pt x="351248" y="328133"/>
                    <a:pt x="352100" y="353670"/>
                    <a:pt x="356782" y="381762"/>
                  </a:cubicBezTo>
                  <a:cubicBezTo>
                    <a:pt x="365719" y="437932"/>
                    <a:pt x="370398" y="549860"/>
                    <a:pt x="364016" y="553685"/>
                  </a:cubicBezTo>
                  <a:cubicBezTo>
                    <a:pt x="356782" y="558373"/>
                    <a:pt x="342736" y="552415"/>
                    <a:pt x="337631" y="542631"/>
                  </a:cubicBezTo>
                  <a:cubicBezTo>
                    <a:pt x="335076" y="537943"/>
                    <a:pt x="331246" y="500066"/>
                    <a:pt x="329119" y="459213"/>
                  </a:cubicBezTo>
                  <a:cubicBezTo>
                    <a:pt x="327415" y="417932"/>
                    <a:pt x="324437" y="379627"/>
                    <a:pt x="323160" y="373673"/>
                  </a:cubicBezTo>
                  <a:cubicBezTo>
                    <a:pt x="317629" y="345584"/>
                    <a:pt x="303158" y="201738"/>
                    <a:pt x="303583" y="173222"/>
                  </a:cubicBezTo>
                  <a:cubicBezTo>
                    <a:pt x="304007" y="155773"/>
                    <a:pt x="301455" y="117897"/>
                    <a:pt x="298051" y="88955"/>
                  </a:cubicBezTo>
                  <a:cubicBezTo>
                    <a:pt x="291240" y="29805"/>
                    <a:pt x="282306" y="11932"/>
                    <a:pt x="255067" y="2995"/>
                  </a:cubicBezTo>
                  <a:cubicBezTo>
                    <a:pt x="235914" y="-3394"/>
                    <a:pt x="221021" y="440"/>
                    <a:pt x="207828" y="14483"/>
                  </a:cubicBezTo>
                  <a:cubicBezTo>
                    <a:pt x="198038" y="25124"/>
                    <a:pt x="197613" y="27677"/>
                    <a:pt x="197613" y="88535"/>
                  </a:cubicBezTo>
                  <a:lnTo>
                    <a:pt x="197613" y="151946"/>
                  </a:lnTo>
                  <a:lnTo>
                    <a:pt x="182717" y="161309"/>
                  </a:lnTo>
                  <a:cubicBezTo>
                    <a:pt x="158459" y="176625"/>
                    <a:pt x="123134" y="252383"/>
                    <a:pt x="114624" y="306428"/>
                  </a:cubicBezTo>
                  <a:cubicBezTo>
                    <a:pt x="110791" y="328981"/>
                    <a:pt x="106111" y="352390"/>
                    <a:pt x="103983" y="358348"/>
                  </a:cubicBezTo>
                  <a:cubicBezTo>
                    <a:pt x="99728" y="368985"/>
                    <a:pt x="89513" y="372394"/>
                    <a:pt x="84832" y="364731"/>
                  </a:cubicBezTo>
                  <a:cubicBezTo>
                    <a:pt x="83555" y="362600"/>
                    <a:pt x="74618" y="360474"/>
                    <a:pt x="65682" y="360474"/>
                  </a:cubicBezTo>
                  <a:cubicBezTo>
                    <a:pt x="46531" y="360474"/>
                    <a:pt x="42273" y="365582"/>
                    <a:pt x="33762" y="400483"/>
                  </a:cubicBezTo>
                  <a:cubicBezTo>
                    <a:pt x="30358" y="412398"/>
                    <a:pt x="25250" y="432827"/>
                    <a:pt x="21419" y="445593"/>
                  </a:cubicBezTo>
                  <a:cubicBezTo>
                    <a:pt x="17589" y="458362"/>
                    <a:pt x="14611" y="480489"/>
                    <a:pt x="14610" y="494532"/>
                  </a:cubicBezTo>
                  <a:cubicBezTo>
                    <a:pt x="14611" y="508579"/>
                    <a:pt x="10781" y="533689"/>
                    <a:pt x="6099" y="549860"/>
                  </a:cubicBezTo>
                  <a:cubicBezTo>
                    <a:pt x="-709" y="575820"/>
                    <a:pt x="-1561" y="584759"/>
                    <a:pt x="2269" y="617950"/>
                  </a:cubicBezTo>
                  <a:cubicBezTo>
                    <a:pt x="4396" y="639233"/>
                    <a:pt x="9079" y="687748"/>
                    <a:pt x="12058" y="726479"/>
                  </a:cubicBezTo>
                  <a:cubicBezTo>
                    <a:pt x="16313" y="772861"/>
                    <a:pt x="21419" y="805212"/>
                    <a:pt x="27378" y="822231"/>
                  </a:cubicBezTo>
                  <a:cubicBezTo>
                    <a:pt x="32059" y="836274"/>
                    <a:pt x="43977" y="877133"/>
                    <a:pt x="53340" y="912881"/>
                  </a:cubicBezTo>
                  <a:cubicBezTo>
                    <a:pt x="79725" y="1012894"/>
                    <a:pt x="101856" y="1064813"/>
                    <a:pt x="138029" y="1112906"/>
                  </a:cubicBezTo>
                  <a:cubicBezTo>
                    <a:pt x="168674" y="1152914"/>
                    <a:pt x="175056" y="1170363"/>
                    <a:pt x="182717" y="1230796"/>
                  </a:cubicBezTo>
                  <a:cubicBezTo>
                    <a:pt x="186548" y="1261441"/>
                    <a:pt x="191654" y="1295909"/>
                    <a:pt x="193781" y="1307401"/>
                  </a:cubicBezTo>
                  <a:cubicBezTo>
                    <a:pt x="202719" y="1351235"/>
                    <a:pt x="202718" y="1417623"/>
                    <a:pt x="193781" y="1524445"/>
                  </a:cubicBezTo>
                  <a:cubicBezTo>
                    <a:pt x="189099" y="1583176"/>
                    <a:pt x="183991" y="1653824"/>
                    <a:pt x="182715" y="1681911"/>
                  </a:cubicBezTo>
                  <a:cubicBezTo>
                    <a:pt x="181437" y="1709999"/>
                    <a:pt x="179309" y="1749574"/>
                    <a:pt x="178034" y="1770430"/>
                  </a:cubicBezTo>
                  <a:lnTo>
                    <a:pt x="175480" y="1807455"/>
                  </a:lnTo>
                  <a:lnTo>
                    <a:pt x="371675" y="1807463"/>
                  </a:lnTo>
                  <a:lnTo>
                    <a:pt x="567868" y="1807453"/>
                  </a:lnTo>
                  <a:lnTo>
                    <a:pt x="567868" y="1795961"/>
                  </a:lnTo>
                  <a:close/>
                  <a:moveTo>
                    <a:pt x="99727" y="568159"/>
                  </a:moveTo>
                  <a:cubicBezTo>
                    <a:pt x="99727" y="557520"/>
                    <a:pt x="101004" y="555818"/>
                    <a:pt x="103983" y="560497"/>
                  </a:cubicBezTo>
                  <a:cubicBezTo>
                    <a:pt x="109515" y="569015"/>
                    <a:pt x="109515" y="581778"/>
                    <a:pt x="103983" y="581773"/>
                  </a:cubicBezTo>
                  <a:cubicBezTo>
                    <a:pt x="101431" y="581773"/>
                    <a:pt x="99727" y="575391"/>
                    <a:pt x="99727" y="568159"/>
                  </a:cubicBezTo>
                  <a:close/>
                </a:path>
              </a:pathLst>
            </a:custGeom>
            <a:solidFill>
              <a:srgbClr val="D2B091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2B8F833-20FA-7C1C-6DEA-44A0C0E675DB}"/>
                </a:ext>
              </a:extLst>
            </p:cNvPr>
            <p:cNvSpPr/>
            <p:nvPr/>
          </p:nvSpPr>
          <p:spPr>
            <a:xfrm>
              <a:off x="5750537" y="9331017"/>
              <a:ext cx="528960" cy="518438"/>
            </a:xfrm>
            <a:custGeom>
              <a:avLst/>
              <a:gdLst>
                <a:gd name="connsiteX0" fmla="*/ 527931 w 528960"/>
                <a:gd name="connsiteY0" fmla="*/ 0 h 518438"/>
                <a:gd name="connsiteX1" fmla="*/ 0 w 528960"/>
                <a:gd name="connsiteY1" fmla="*/ 2056 h 518438"/>
                <a:gd name="connsiteX2" fmla="*/ 1560 w 528960"/>
                <a:gd name="connsiteY2" fmla="*/ 518438 h 518438"/>
                <a:gd name="connsiteX3" fmla="*/ 528960 w 528960"/>
                <a:gd name="connsiteY3" fmla="*/ 516868 h 518438"/>
                <a:gd name="connsiteX4" fmla="*/ 527933 w 528960"/>
                <a:gd name="connsiteY4" fmla="*/ 957 h 51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960" h="518438">
                  <a:moveTo>
                    <a:pt x="527931" y="0"/>
                  </a:moveTo>
                  <a:lnTo>
                    <a:pt x="0" y="2056"/>
                  </a:lnTo>
                  <a:lnTo>
                    <a:pt x="1560" y="518438"/>
                  </a:lnTo>
                  <a:lnTo>
                    <a:pt x="528960" y="516868"/>
                  </a:lnTo>
                  <a:lnTo>
                    <a:pt x="527933" y="957"/>
                  </a:ln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00BC2AA-21D5-9A05-DAC3-284903E63467}"/>
                </a:ext>
              </a:extLst>
            </p:cNvPr>
            <p:cNvSpPr/>
            <p:nvPr/>
          </p:nvSpPr>
          <p:spPr>
            <a:xfrm>
              <a:off x="5647602" y="9472631"/>
              <a:ext cx="733191" cy="1626375"/>
            </a:xfrm>
            <a:custGeom>
              <a:avLst/>
              <a:gdLst>
                <a:gd name="connsiteX0" fmla="*/ 733192 w 733191"/>
                <a:gd name="connsiteY0" fmla="*/ 0 h 1626375"/>
                <a:gd name="connsiteX1" fmla="*/ 631148 w 733191"/>
                <a:gd name="connsiteY1" fmla="*/ 298 h 1626375"/>
                <a:gd name="connsiteX2" fmla="*/ 510025 w 733191"/>
                <a:gd name="connsiteY2" fmla="*/ 658 h 1626375"/>
                <a:gd name="connsiteX3" fmla="*/ 159930 w 733191"/>
                <a:gd name="connsiteY3" fmla="*/ 1695 h 1626375"/>
                <a:gd name="connsiteX4" fmla="*/ 103364 w 733191"/>
                <a:gd name="connsiteY4" fmla="*/ 1863 h 1626375"/>
                <a:gd name="connsiteX5" fmla="*/ 1087 w 733191"/>
                <a:gd name="connsiteY5" fmla="*/ 2170 h 1626375"/>
                <a:gd name="connsiteX6" fmla="*/ 0 w 733191"/>
                <a:gd name="connsiteY6" fmla="*/ 3303 h 1626375"/>
                <a:gd name="connsiteX7" fmla="*/ 53011 w 733191"/>
                <a:gd name="connsiteY7" fmla="*/ 1626368 h 1626375"/>
                <a:gd name="connsiteX8" fmla="*/ 645184 w 733191"/>
                <a:gd name="connsiteY8" fmla="*/ 1626375 h 1626375"/>
                <a:gd name="connsiteX9" fmla="*/ 733192 w 733191"/>
                <a:gd name="connsiteY9" fmla="*/ 0 h 162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191" h="1626375">
                  <a:moveTo>
                    <a:pt x="733192" y="0"/>
                  </a:moveTo>
                  <a:lnTo>
                    <a:pt x="631148" y="298"/>
                  </a:lnTo>
                  <a:lnTo>
                    <a:pt x="510025" y="658"/>
                  </a:lnTo>
                  <a:lnTo>
                    <a:pt x="159930" y="1695"/>
                  </a:lnTo>
                  <a:lnTo>
                    <a:pt x="103364" y="1863"/>
                  </a:lnTo>
                  <a:lnTo>
                    <a:pt x="1087" y="2170"/>
                  </a:lnTo>
                  <a:lnTo>
                    <a:pt x="0" y="3303"/>
                  </a:lnTo>
                  <a:lnTo>
                    <a:pt x="53011" y="1626368"/>
                  </a:lnTo>
                  <a:lnTo>
                    <a:pt x="645184" y="1626375"/>
                  </a:lnTo>
                  <a:lnTo>
                    <a:pt x="733192" y="0"/>
                  </a:lnTo>
                  <a:close/>
                </a:path>
              </a:pathLst>
            </a:custGeom>
            <a:solidFill>
              <a:srgbClr val="4B2D23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66295F2-4C60-22D3-A934-08B405589466}"/>
                </a:ext>
              </a:extLst>
            </p:cNvPr>
            <p:cNvSpPr/>
            <p:nvPr/>
          </p:nvSpPr>
          <p:spPr>
            <a:xfrm>
              <a:off x="6833747" y="8158679"/>
              <a:ext cx="1025529" cy="1807461"/>
            </a:xfrm>
            <a:custGeom>
              <a:avLst/>
              <a:gdLst>
                <a:gd name="connsiteX0" fmla="*/ 457662 w 1025529"/>
                <a:gd name="connsiteY0" fmla="*/ 1795965 h 1807461"/>
                <a:gd name="connsiteX1" fmla="*/ 461917 w 1025529"/>
                <a:gd name="connsiteY1" fmla="*/ 1744044 h 1807461"/>
                <a:gd name="connsiteX2" fmla="*/ 476811 w 1025529"/>
                <a:gd name="connsiteY2" fmla="*/ 1390392 h 1807461"/>
                <a:gd name="connsiteX3" fmla="*/ 468724 w 1025529"/>
                <a:gd name="connsiteY3" fmla="*/ 1232924 h 1807461"/>
                <a:gd name="connsiteX4" fmla="*/ 435105 w 1025529"/>
                <a:gd name="connsiteY4" fmla="*/ 1156744 h 1807461"/>
                <a:gd name="connsiteX5" fmla="*/ 307002 w 1025529"/>
                <a:gd name="connsiteY5" fmla="*/ 1014171 h 1807461"/>
                <a:gd name="connsiteX6" fmla="*/ 266148 w 1025529"/>
                <a:gd name="connsiteY6" fmla="*/ 966938 h 1807461"/>
                <a:gd name="connsiteX7" fmla="*/ 214648 w 1025529"/>
                <a:gd name="connsiteY7" fmla="*/ 898838 h 1807461"/>
                <a:gd name="connsiteX8" fmla="*/ 128257 w 1025529"/>
                <a:gd name="connsiteY8" fmla="*/ 782231 h 1807461"/>
                <a:gd name="connsiteX9" fmla="*/ 92081 w 1025529"/>
                <a:gd name="connsiteY9" fmla="*/ 733287 h 1807461"/>
                <a:gd name="connsiteX10" fmla="*/ 67822 w 1025529"/>
                <a:gd name="connsiteY10" fmla="*/ 697111 h 1807461"/>
                <a:gd name="connsiteX11" fmla="*/ 28669 w 1025529"/>
                <a:gd name="connsiteY11" fmla="*/ 653701 h 1807461"/>
                <a:gd name="connsiteX12" fmla="*/ 2708 w 1025529"/>
                <a:gd name="connsiteY12" fmla="*/ 593698 h 1807461"/>
                <a:gd name="connsiteX13" fmla="*/ 81015 w 1025529"/>
                <a:gd name="connsiteY13" fmla="*/ 577101 h 1807461"/>
                <a:gd name="connsiteX14" fmla="*/ 237204 w 1025529"/>
                <a:gd name="connsiteY14" fmla="*/ 709030 h 1807461"/>
                <a:gd name="connsiteX15" fmla="*/ 277637 w 1025529"/>
                <a:gd name="connsiteY15" fmla="*/ 752866 h 1807461"/>
                <a:gd name="connsiteX16" fmla="*/ 354667 w 1025529"/>
                <a:gd name="connsiteY16" fmla="*/ 798829 h 1807461"/>
                <a:gd name="connsiteX17" fmla="*/ 417227 w 1025529"/>
                <a:gd name="connsiteY17" fmla="*/ 758824 h 1807461"/>
                <a:gd name="connsiteX18" fmla="*/ 435527 w 1025529"/>
                <a:gd name="connsiteY18" fmla="*/ 743929 h 1807461"/>
                <a:gd name="connsiteX19" fmla="*/ 464894 w 1025529"/>
                <a:gd name="connsiteY19" fmla="*/ 701368 h 1807461"/>
                <a:gd name="connsiteX20" fmla="*/ 506602 w 1025529"/>
                <a:gd name="connsiteY20" fmla="*/ 581782 h 1807461"/>
                <a:gd name="connsiteX21" fmla="*/ 515963 w 1025529"/>
                <a:gd name="connsiteY21" fmla="*/ 537097 h 1807461"/>
                <a:gd name="connsiteX22" fmla="*/ 543200 w 1025529"/>
                <a:gd name="connsiteY22" fmla="*/ 368990 h 1807461"/>
                <a:gd name="connsiteX23" fmla="*/ 566181 w 1025529"/>
                <a:gd name="connsiteY23" fmla="*/ 228548 h 1807461"/>
                <a:gd name="connsiteX24" fmla="*/ 578948 w 1025529"/>
                <a:gd name="connsiteY24" fmla="*/ 168969 h 1807461"/>
                <a:gd name="connsiteX25" fmla="*/ 616828 w 1025529"/>
                <a:gd name="connsiteY25" fmla="*/ 56190 h 1807461"/>
                <a:gd name="connsiteX26" fmla="*/ 661089 w 1025529"/>
                <a:gd name="connsiteY26" fmla="*/ 28527 h 1807461"/>
                <a:gd name="connsiteX27" fmla="*/ 698114 w 1025529"/>
                <a:gd name="connsiteY27" fmla="*/ 59593 h 1807461"/>
                <a:gd name="connsiteX28" fmla="*/ 691729 w 1025529"/>
                <a:gd name="connsiteY28" fmla="*/ 122153 h 1807461"/>
                <a:gd name="connsiteX29" fmla="*/ 672577 w 1025529"/>
                <a:gd name="connsiteY29" fmla="*/ 298769 h 1807461"/>
                <a:gd name="connsiteX30" fmla="*/ 668749 w 1025529"/>
                <a:gd name="connsiteY30" fmla="*/ 381761 h 1807461"/>
                <a:gd name="connsiteX31" fmla="*/ 661512 w 1025529"/>
                <a:gd name="connsiteY31" fmla="*/ 553694 h 1807461"/>
                <a:gd name="connsiteX32" fmla="*/ 687899 w 1025529"/>
                <a:gd name="connsiteY32" fmla="*/ 542631 h 1807461"/>
                <a:gd name="connsiteX33" fmla="*/ 696409 w 1025529"/>
                <a:gd name="connsiteY33" fmla="*/ 459213 h 1807461"/>
                <a:gd name="connsiteX34" fmla="*/ 702369 w 1025529"/>
                <a:gd name="connsiteY34" fmla="*/ 373675 h 1807461"/>
                <a:gd name="connsiteX35" fmla="*/ 721947 w 1025529"/>
                <a:gd name="connsiteY35" fmla="*/ 173223 h 1807461"/>
                <a:gd name="connsiteX36" fmla="*/ 727479 w 1025529"/>
                <a:gd name="connsiteY36" fmla="*/ 88958 h 1807461"/>
                <a:gd name="connsiteX37" fmla="*/ 770463 w 1025529"/>
                <a:gd name="connsiteY37" fmla="*/ 2992 h 1807461"/>
                <a:gd name="connsiteX38" fmla="*/ 817702 w 1025529"/>
                <a:gd name="connsiteY38" fmla="*/ 14480 h 1807461"/>
                <a:gd name="connsiteX39" fmla="*/ 827917 w 1025529"/>
                <a:gd name="connsiteY39" fmla="*/ 88532 h 1807461"/>
                <a:gd name="connsiteX40" fmla="*/ 827917 w 1025529"/>
                <a:gd name="connsiteY40" fmla="*/ 151945 h 1807461"/>
                <a:gd name="connsiteX41" fmla="*/ 842812 w 1025529"/>
                <a:gd name="connsiteY41" fmla="*/ 161305 h 1807461"/>
                <a:gd name="connsiteX42" fmla="*/ 910904 w 1025529"/>
                <a:gd name="connsiteY42" fmla="*/ 306430 h 1807461"/>
                <a:gd name="connsiteX43" fmla="*/ 921544 w 1025529"/>
                <a:gd name="connsiteY43" fmla="*/ 358353 h 1807461"/>
                <a:gd name="connsiteX44" fmla="*/ 940695 w 1025529"/>
                <a:gd name="connsiteY44" fmla="*/ 364735 h 1807461"/>
                <a:gd name="connsiteX45" fmla="*/ 959848 w 1025529"/>
                <a:gd name="connsiteY45" fmla="*/ 360479 h 1807461"/>
                <a:gd name="connsiteX46" fmla="*/ 991766 w 1025529"/>
                <a:gd name="connsiteY46" fmla="*/ 400483 h 1807461"/>
                <a:gd name="connsiteX47" fmla="*/ 1004110 w 1025529"/>
                <a:gd name="connsiteY47" fmla="*/ 445596 h 1807461"/>
                <a:gd name="connsiteX48" fmla="*/ 1010920 w 1025529"/>
                <a:gd name="connsiteY48" fmla="*/ 494538 h 1807461"/>
                <a:gd name="connsiteX49" fmla="*/ 1019431 w 1025529"/>
                <a:gd name="connsiteY49" fmla="*/ 549866 h 1807461"/>
                <a:gd name="connsiteX50" fmla="*/ 1023260 w 1025529"/>
                <a:gd name="connsiteY50" fmla="*/ 617953 h 1807461"/>
                <a:gd name="connsiteX51" fmla="*/ 1013471 w 1025529"/>
                <a:gd name="connsiteY51" fmla="*/ 726478 h 1807461"/>
                <a:gd name="connsiteX52" fmla="*/ 998151 w 1025529"/>
                <a:gd name="connsiteY52" fmla="*/ 822235 h 1807461"/>
                <a:gd name="connsiteX53" fmla="*/ 972192 w 1025529"/>
                <a:gd name="connsiteY53" fmla="*/ 912887 h 1807461"/>
                <a:gd name="connsiteX54" fmla="*/ 887502 w 1025529"/>
                <a:gd name="connsiteY54" fmla="*/ 1112909 h 1807461"/>
                <a:gd name="connsiteX55" fmla="*/ 842812 w 1025529"/>
                <a:gd name="connsiteY55" fmla="*/ 1230794 h 1807461"/>
                <a:gd name="connsiteX56" fmla="*/ 831748 w 1025529"/>
                <a:gd name="connsiteY56" fmla="*/ 1307400 h 1807461"/>
                <a:gd name="connsiteX57" fmla="*/ 831749 w 1025529"/>
                <a:gd name="connsiteY57" fmla="*/ 1524443 h 1807461"/>
                <a:gd name="connsiteX58" fmla="*/ 842812 w 1025529"/>
                <a:gd name="connsiteY58" fmla="*/ 1681913 h 1807461"/>
                <a:gd name="connsiteX59" fmla="*/ 847496 w 1025529"/>
                <a:gd name="connsiteY59" fmla="*/ 1770430 h 1807461"/>
                <a:gd name="connsiteX60" fmla="*/ 850048 w 1025529"/>
                <a:gd name="connsiteY60" fmla="*/ 1807457 h 1807461"/>
                <a:gd name="connsiteX61" fmla="*/ 653856 w 1025529"/>
                <a:gd name="connsiteY61" fmla="*/ 1807462 h 1807461"/>
                <a:gd name="connsiteX62" fmla="*/ 457662 w 1025529"/>
                <a:gd name="connsiteY62" fmla="*/ 1807459 h 1807461"/>
                <a:gd name="connsiteX63" fmla="*/ 457662 w 1025529"/>
                <a:gd name="connsiteY63" fmla="*/ 1795965 h 1807461"/>
                <a:gd name="connsiteX64" fmla="*/ 925802 w 1025529"/>
                <a:gd name="connsiteY64" fmla="*/ 568164 h 1807461"/>
                <a:gd name="connsiteX65" fmla="*/ 921544 w 1025529"/>
                <a:gd name="connsiteY65" fmla="*/ 560503 h 1807461"/>
                <a:gd name="connsiteX66" fmla="*/ 921544 w 1025529"/>
                <a:gd name="connsiteY66" fmla="*/ 581780 h 1807461"/>
                <a:gd name="connsiteX67" fmla="*/ 925802 w 1025529"/>
                <a:gd name="connsiteY67" fmla="*/ 568164 h 180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25529" h="1807461">
                  <a:moveTo>
                    <a:pt x="457662" y="1795965"/>
                  </a:moveTo>
                  <a:cubicBezTo>
                    <a:pt x="457662" y="1789156"/>
                    <a:pt x="459790" y="1766176"/>
                    <a:pt x="461917" y="1744044"/>
                  </a:cubicBezTo>
                  <a:cubicBezTo>
                    <a:pt x="469578" y="1670419"/>
                    <a:pt x="476813" y="1504022"/>
                    <a:pt x="476811" y="1390392"/>
                  </a:cubicBezTo>
                  <a:cubicBezTo>
                    <a:pt x="476384" y="1300589"/>
                    <a:pt x="475110" y="1268672"/>
                    <a:pt x="468724" y="1232924"/>
                  </a:cubicBezTo>
                  <a:cubicBezTo>
                    <a:pt x="459788" y="1180581"/>
                    <a:pt x="454253" y="1168658"/>
                    <a:pt x="435105" y="1156744"/>
                  </a:cubicBezTo>
                  <a:cubicBezTo>
                    <a:pt x="412120" y="1142697"/>
                    <a:pt x="364030" y="1089077"/>
                    <a:pt x="307002" y="1014171"/>
                  </a:cubicBezTo>
                  <a:cubicBezTo>
                    <a:pt x="298067" y="1002259"/>
                    <a:pt x="279765" y="980978"/>
                    <a:pt x="266148" y="966938"/>
                  </a:cubicBezTo>
                  <a:cubicBezTo>
                    <a:pt x="252528" y="952891"/>
                    <a:pt x="229545" y="922246"/>
                    <a:pt x="214648" y="898838"/>
                  </a:cubicBezTo>
                  <a:cubicBezTo>
                    <a:pt x="181026" y="845213"/>
                    <a:pt x="163579" y="821811"/>
                    <a:pt x="128257" y="782231"/>
                  </a:cubicBezTo>
                  <a:cubicBezTo>
                    <a:pt x="112934" y="764781"/>
                    <a:pt x="96336" y="743076"/>
                    <a:pt x="92081" y="733287"/>
                  </a:cubicBezTo>
                  <a:cubicBezTo>
                    <a:pt x="87825" y="723499"/>
                    <a:pt x="76761" y="707319"/>
                    <a:pt x="67822" y="697111"/>
                  </a:cubicBezTo>
                  <a:cubicBezTo>
                    <a:pt x="58459" y="686898"/>
                    <a:pt x="41011" y="667317"/>
                    <a:pt x="28669" y="653701"/>
                  </a:cubicBezTo>
                  <a:cubicBezTo>
                    <a:pt x="1005" y="622634"/>
                    <a:pt x="-4101" y="610296"/>
                    <a:pt x="2708" y="593698"/>
                  </a:cubicBezTo>
                  <a:cubicBezTo>
                    <a:pt x="12498" y="569438"/>
                    <a:pt x="48244" y="562205"/>
                    <a:pt x="81015" y="577101"/>
                  </a:cubicBezTo>
                  <a:cubicBezTo>
                    <a:pt x="110804" y="590719"/>
                    <a:pt x="219755" y="682642"/>
                    <a:pt x="237204" y="709030"/>
                  </a:cubicBezTo>
                  <a:cubicBezTo>
                    <a:pt x="241460" y="714988"/>
                    <a:pt x="259333" y="734994"/>
                    <a:pt x="277637" y="752866"/>
                  </a:cubicBezTo>
                  <a:cubicBezTo>
                    <a:pt x="308280" y="783931"/>
                    <a:pt x="333387" y="798829"/>
                    <a:pt x="354667" y="798829"/>
                  </a:cubicBezTo>
                  <a:cubicBezTo>
                    <a:pt x="361052" y="798829"/>
                    <a:pt x="409565" y="767759"/>
                    <a:pt x="417227" y="758824"/>
                  </a:cubicBezTo>
                  <a:cubicBezTo>
                    <a:pt x="419783" y="756270"/>
                    <a:pt x="427866" y="749461"/>
                    <a:pt x="435527" y="743929"/>
                  </a:cubicBezTo>
                  <a:cubicBezTo>
                    <a:pt x="445316" y="737124"/>
                    <a:pt x="454678" y="723499"/>
                    <a:pt x="464894" y="701368"/>
                  </a:cubicBezTo>
                  <a:cubicBezTo>
                    <a:pt x="483617" y="660512"/>
                    <a:pt x="502344" y="606892"/>
                    <a:pt x="506602" y="581782"/>
                  </a:cubicBezTo>
                  <a:cubicBezTo>
                    <a:pt x="508302" y="571138"/>
                    <a:pt x="512557" y="551139"/>
                    <a:pt x="515963" y="537097"/>
                  </a:cubicBezTo>
                  <a:cubicBezTo>
                    <a:pt x="522346" y="511135"/>
                    <a:pt x="535114" y="434104"/>
                    <a:pt x="543200" y="368990"/>
                  </a:cubicBezTo>
                  <a:cubicBezTo>
                    <a:pt x="550435" y="311110"/>
                    <a:pt x="558947" y="258339"/>
                    <a:pt x="566181" y="228548"/>
                  </a:cubicBezTo>
                  <a:cubicBezTo>
                    <a:pt x="569586" y="213227"/>
                    <a:pt x="575546" y="186418"/>
                    <a:pt x="578948" y="168969"/>
                  </a:cubicBezTo>
                  <a:cubicBezTo>
                    <a:pt x="586609" y="131942"/>
                    <a:pt x="606611" y="71508"/>
                    <a:pt x="616828" y="56190"/>
                  </a:cubicBezTo>
                  <a:cubicBezTo>
                    <a:pt x="625763" y="42570"/>
                    <a:pt x="648318" y="28527"/>
                    <a:pt x="661089" y="28527"/>
                  </a:cubicBezTo>
                  <a:cubicBezTo>
                    <a:pt x="676837" y="28527"/>
                    <a:pt x="695134" y="44274"/>
                    <a:pt x="698114" y="59593"/>
                  </a:cubicBezTo>
                  <a:cubicBezTo>
                    <a:pt x="699392" y="67254"/>
                    <a:pt x="696835" y="95341"/>
                    <a:pt x="691729" y="122153"/>
                  </a:cubicBezTo>
                  <a:cubicBezTo>
                    <a:pt x="672579" y="231104"/>
                    <a:pt x="669601" y="255362"/>
                    <a:pt x="672577" y="298769"/>
                  </a:cubicBezTo>
                  <a:cubicBezTo>
                    <a:pt x="674281" y="328134"/>
                    <a:pt x="673430" y="353669"/>
                    <a:pt x="668749" y="381761"/>
                  </a:cubicBezTo>
                  <a:cubicBezTo>
                    <a:pt x="659808" y="437932"/>
                    <a:pt x="655131" y="549864"/>
                    <a:pt x="661512" y="553694"/>
                  </a:cubicBezTo>
                  <a:cubicBezTo>
                    <a:pt x="668749" y="558371"/>
                    <a:pt x="682793" y="552414"/>
                    <a:pt x="687899" y="542631"/>
                  </a:cubicBezTo>
                  <a:cubicBezTo>
                    <a:pt x="690454" y="537950"/>
                    <a:pt x="694282" y="500069"/>
                    <a:pt x="696409" y="459213"/>
                  </a:cubicBezTo>
                  <a:cubicBezTo>
                    <a:pt x="698111" y="417931"/>
                    <a:pt x="701092" y="379628"/>
                    <a:pt x="702369" y="373675"/>
                  </a:cubicBezTo>
                  <a:cubicBezTo>
                    <a:pt x="707903" y="345585"/>
                    <a:pt x="722371" y="201737"/>
                    <a:pt x="721947" y="173223"/>
                  </a:cubicBezTo>
                  <a:cubicBezTo>
                    <a:pt x="721521" y="155777"/>
                    <a:pt x="724073" y="117897"/>
                    <a:pt x="727479" y="88958"/>
                  </a:cubicBezTo>
                  <a:cubicBezTo>
                    <a:pt x="734289" y="29805"/>
                    <a:pt x="743224" y="11929"/>
                    <a:pt x="770463" y="2992"/>
                  </a:cubicBezTo>
                  <a:cubicBezTo>
                    <a:pt x="789613" y="-3391"/>
                    <a:pt x="804510" y="440"/>
                    <a:pt x="817702" y="14480"/>
                  </a:cubicBezTo>
                  <a:cubicBezTo>
                    <a:pt x="827488" y="25121"/>
                    <a:pt x="827917" y="27674"/>
                    <a:pt x="827917" y="88532"/>
                  </a:cubicBezTo>
                  <a:lnTo>
                    <a:pt x="827917" y="151945"/>
                  </a:lnTo>
                  <a:lnTo>
                    <a:pt x="842812" y="161305"/>
                  </a:lnTo>
                  <a:cubicBezTo>
                    <a:pt x="867071" y="176627"/>
                    <a:pt x="902392" y="252383"/>
                    <a:pt x="910904" y="306430"/>
                  </a:cubicBezTo>
                  <a:cubicBezTo>
                    <a:pt x="914738" y="328983"/>
                    <a:pt x="919417" y="352396"/>
                    <a:pt x="921544" y="358353"/>
                  </a:cubicBezTo>
                  <a:cubicBezTo>
                    <a:pt x="925802" y="368989"/>
                    <a:pt x="936015" y="372393"/>
                    <a:pt x="940695" y="364735"/>
                  </a:cubicBezTo>
                  <a:cubicBezTo>
                    <a:pt x="941973" y="362604"/>
                    <a:pt x="950911" y="360479"/>
                    <a:pt x="959848" y="360479"/>
                  </a:cubicBezTo>
                  <a:cubicBezTo>
                    <a:pt x="978999" y="360479"/>
                    <a:pt x="983256" y="365588"/>
                    <a:pt x="991766" y="400483"/>
                  </a:cubicBezTo>
                  <a:cubicBezTo>
                    <a:pt x="995171" y="412401"/>
                    <a:pt x="1000279" y="432829"/>
                    <a:pt x="1004110" y="445596"/>
                  </a:cubicBezTo>
                  <a:cubicBezTo>
                    <a:pt x="1007939" y="458364"/>
                    <a:pt x="1010920" y="480490"/>
                    <a:pt x="1010920" y="494538"/>
                  </a:cubicBezTo>
                  <a:cubicBezTo>
                    <a:pt x="1010920" y="508585"/>
                    <a:pt x="1014749" y="533691"/>
                    <a:pt x="1019431" y="549866"/>
                  </a:cubicBezTo>
                  <a:cubicBezTo>
                    <a:pt x="1026238" y="575823"/>
                    <a:pt x="1027091" y="584763"/>
                    <a:pt x="1023260" y="617953"/>
                  </a:cubicBezTo>
                  <a:cubicBezTo>
                    <a:pt x="1021131" y="639232"/>
                    <a:pt x="1016451" y="687752"/>
                    <a:pt x="1013471" y="726478"/>
                  </a:cubicBezTo>
                  <a:cubicBezTo>
                    <a:pt x="1009215" y="772867"/>
                    <a:pt x="1004108" y="805213"/>
                    <a:pt x="998151" y="822235"/>
                  </a:cubicBezTo>
                  <a:cubicBezTo>
                    <a:pt x="993469" y="836278"/>
                    <a:pt x="981555" y="877135"/>
                    <a:pt x="972192" y="912887"/>
                  </a:cubicBezTo>
                  <a:cubicBezTo>
                    <a:pt x="945803" y="1012898"/>
                    <a:pt x="923674" y="1064819"/>
                    <a:pt x="887502" y="1112909"/>
                  </a:cubicBezTo>
                  <a:cubicBezTo>
                    <a:pt x="856855" y="1152916"/>
                    <a:pt x="850474" y="1170360"/>
                    <a:pt x="842812" y="1230794"/>
                  </a:cubicBezTo>
                  <a:cubicBezTo>
                    <a:pt x="838981" y="1261434"/>
                    <a:pt x="833875" y="1295906"/>
                    <a:pt x="831748" y="1307400"/>
                  </a:cubicBezTo>
                  <a:cubicBezTo>
                    <a:pt x="822810" y="1351235"/>
                    <a:pt x="822812" y="1417622"/>
                    <a:pt x="831749" y="1524443"/>
                  </a:cubicBezTo>
                  <a:cubicBezTo>
                    <a:pt x="836428" y="1583175"/>
                    <a:pt x="841536" y="1653828"/>
                    <a:pt x="842812" y="1681913"/>
                  </a:cubicBezTo>
                  <a:cubicBezTo>
                    <a:pt x="844091" y="1710003"/>
                    <a:pt x="846217" y="1749578"/>
                    <a:pt x="847496" y="1770430"/>
                  </a:cubicBezTo>
                  <a:lnTo>
                    <a:pt x="850048" y="1807457"/>
                  </a:lnTo>
                  <a:lnTo>
                    <a:pt x="653856" y="1807462"/>
                  </a:lnTo>
                  <a:lnTo>
                    <a:pt x="457662" y="1807459"/>
                  </a:lnTo>
                  <a:lnTo>
                    <a:pt x="457662" y="1795965"/>
                  </a:lnTo>
                  <a:close/>
                  <a:moveTo>
                    <a:pt x="925802" y="568164"/>
                  </a:moveTo>
                  <a:cubicBezTo>
                    <a:pt x="925802" y="557526"/>
                    <a:pt x="924524" y="555820"/>
                    <a:pt x="921544" y="560503"/>
                  </a:cubicBezTo>
                  <a:cubicBezTo>
                    <a:pt x="916011" y="569016"/>
                    <a:pt x="916011" y="581784"/>
                    <a:pt x="921544" y="581780"/>
                  </a:cubicBezTo>
                  <a:cubicBezTo>
                    <a:pt x="924098" y="581780"/>
                    <a:pt x="925802" y="575397"/>
                    <a:pt x="925802" y="568164"/>
                  </a:cubicBezTo>
                  <a:close/>
                </a:path>
              </a:pathLst>
            </a:custGeom>
            <a:solidFill>
              <a:srgbClr val="F4B592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C7809A7-8768-7C82-FFE3-494FA94305F8}"/>
                </a:ext>
              </a:extLst>
            </p:cNvPr>
            <p:cNvSpPr/>
            <p:nvPr/>
          </p:nvSpPr>
          <p:spPr>
            <a:xfrm>
              <a:off x="7188258" y="9461284"/>
              <a:ext cx="528957" cy="518446"/>
            </a:xfrm>
            <a:custGeom>
              <a:avLst/>
              <a:gdLst>
                <a:gd name="connsiteX0" fmla="*/ 1026 w 528957"/>
                <a:gd name="connsiteY0" fmla="*/ 0 h 518446"/>
                <a:gd name="connsiteX1" fmla="*/ 528958 w 528957"/>
                <a:gd name="connsiteY1" fmla="*/ 2062 h 518446"/>
                <a:gd name="connsiteX2" fmla="*/ 527398 w 528957"/>
                <a:gd name="connsiteY2" fmla="*/ 518447 h 518446"/>
                <a:gd name="connsiteX3" fmla="*/ 0 w 528957"/>
                <a:gd name="connsiteY3" fmla="*/ 516882 h 518446"/>
                <a:gd name="connsiteX4" fmla="*/ 1026 w 528957"/>
                <a:gd name="connsiteY4" fmla="*/ 956 h 51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957" h="518446">
                  <a:moveTo>
                    <a:pt x="1026" y="0"/>
                  </a:moveTo>
                  <a:lnTo>
                    <a:pt x="528958" y="2062"/>
                  </a:lnTo>
                  <a:lnTo>
                    <a:pt x="527398" y="518447"/>
                  </a:lnTo>
                  <a:lnTo>
                    <a:pt x="0" y="516882"/>
                  </a:lnTo>
                  <a:lnTo>
                    <a:pt x="1026" y="956"/>
                  </a:ln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87AC90D-6BF8-70DF-142C-8480A41FBF04}"/>
                </a:ext>
              </a:extLst>
            </p:cNvPr>
            <p:cNvSpPr/>
            <p:nvPr/>
          </p:nvSpPr>
          <p:spPr>
            <a:xfrm>
              <a:off x="7086959" y="9602905"/>
              <a:ext cx="733191" cy="1496102"/>
            </a:xfrm>
            <a:custGeom>
              <a:avLst/>
              <a:gdLst>
                <a:gd name="connsiteX0" fmla="*/ 0 w 733191"/>
                <a:gd name="connsiteY0" fmla="*/ 0 h 1496102"/>
                <a:gd name="connsiteX1" fmla="*/ 65583 w 733191"/>
                <a:gd name="connsiteY1" fmla="*/ 1496096 h 1496102"/>
                <a:gd name="connsiteX2" fmla="*/ 645285 w 733191"/>
                <a:gd name="connsiteY2" fmla="*/ 1496103 h 1496102"/>
                <a:gd name="connsiteX3" fmla="*/ 733192 w 733191"/>
                <a:gd name="connsiteY3" fmla="*/ 3309 h 1496102"/>
                <a:gd name="connsiteX4" fmla="*/ 732110 w 733191"/>
                <a:gd name="connsiteY4" fmla="*/ 2168 h 1496102"/>
                <a:gd name="connsiteX5" fmla="*/ 629831 w 733191"/>
                <a:gd name="connsiteY5" fmla="*/ 1864 h 1496102"/>
                <a:gd name="connsiteX6" fmla="*/ 628697 w 733191"/>
                <a:gd name="connsiteY6" fmla="*/ 376826 h 1496102"/>
                <a:gd name="connsiteX7" fmla="*/ 629830 w 733191"/>
                <a:gd name="connsiteY7" fmla="*/ 1864 h 1496102"/>
                <a:gd name="connsiteX8" fmla="*/ 573423 w 733191"/>
                <a:gd name="connsiteY8" fmla="*/ 1694 h 1496102"/>
                <a:gd name="connsiteX9" fmla="*/ 573327 w 733191"/>
                <a:gd name="connsiteY9" fmla="*/ 1713 h 1496102"/>
                <a:gd name="connsiteX10" fmla="*/ 573334 w 733191"/>
                <a:gd name="connsiteY10" fmla="*/ 1864 h 1496102"/>
                <a:gd name="connsiteX11" fmla="*/ 573238 w 733191"/>
                <a:gd name="connsiteY11" fmla="*/ 1880 h 1496102"/>
                <a:gd name="connsiteX12" fmla="*/ 573238 w 733191"/>
                <a:gd name="connsiteY12" fmla="*/ 1887 h 1496102"/>
                <a:gd name="connsiteX13" fmla="*/ 573229 w 733191"/>
                <a:gd name="connsiteY13" fmla="*/ 1694 h 1496102"/>
                <a:gd name="connsiteX14" fmla="*/ 223222 w 733191"/>
                <a:gd name="connsiteY14" fmla="*/ 663 h 1496102"/>
                <a:gd name="connsiteX15" fmla="*/ 223130 w 733191"/>
                <a:gd name="connsiteY15" fmla="*/ 677 h 1496102"/>
                <a:gd name="connsiteX16" fmla="*/ 223130 w 733191"/>
                <a:gd name="connsiteY16" fmla="*/ 684 h 1496102"/>
                <a:gd name="connsiteX17" fmla="*/ 102044 w 733191"/>
                <a:gd name="connsiteY17" fmla="*/ 300 h 1496102"/>
                <a:gd name="connsiteX18" fmla="*/ 0 w 733191"/>
                <a:gd name="connsiteY18" fmla="*/ 0 h 149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3191" h="1496102">
                  <a:moveTo>
                    <a:pt x="0" y="0"/>
                  </a:moveTo>
                  <a:lnTo>
                    <a:pt x="65583" y="1496096"/>
                  </a:lnTo>
                  <a:lnTo>
                    <a:pt x="645285" y="1496103"/>
                  </a:lnTo>
                  <a:lnTo>
                    <a:pt x="733192" y="3309"/>
                  </a:lnTo>
                  <a:lnTo>
                    <a:pt x="732110" y="2168"/>
                  </a:lnTo>
                  <a:lnTo>
                    <a:pt x="629831" y="1864"/>
                  </a:lnTo>
                  <a:lnTo>
                    <a:pt x="628697" y="376826"/>
                  </a:lnTo>
                  <a:lnTo>
                    <a:pt x="629830" y="1864"/>
                  </a:lnTo>
                  <a:lnTo>
                    <a:pt x="573423" y="1694"/>
                  </a:lnTo>
                  <a:lnTo>
                    <a:pt x="573327" y="1713"/>
                  </a:lnTo>
                  <a:cubicBezTo>
                    <a:pt x="573329" y="1751"/>
                    <a:pt x="573331" y="1809"/>
                    <a:pt x="573334" y="1864"/>
                  </a:cubicBezTo>
                  <a:lnTo>
                    <a:pt x="573238" y="1880"/>
                  </a:lnTo>
                  <a:lnTo>
                    <a:pt x="573238" y="1887"/>
                  </a:lnTo>
                  <a:cubicBezTo>
                    <a:pt x="573235" y="1817"/>
                    <a:pt x="573233" y="1756"/>
                    <a:pt x="573229" y="1694"/>
                  </a:cubicBezTo>
                  <a:lnTo>
                    <a:pt x="223222" y="663"/>
                  </a:lnTo>
                  <a:lnTo>
                    <a:pt x="223130" y="677"/>
                  </a:lnTo>
                  <a:lnTo>
                    <a:pt x="223130" y="684"/>
                  </a:lnTo>
                  <a:lnTo>
                    <a:pt x="10204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EB28486-5C41-4C34-B8C0-FD5446DABAEF}"/>
                </a:ext>
              </a:extLst>
            </p:cNvPr>
            <p:cNvSpPr/>
            <p:nvPr/>
          </p:nvSpPr>
          <p:spPr>
            <a:xfrm>
              <a:off x="7612645" y="10003119"/>
              <a:ext cx="0" cy="5"/>
            </a:xfrm>
            <a:custGeom>
              <a:avLst/>
              <a:gdLst>
                <a:gd name="connsiteX0" fmla="*/ 0 w 0"/>
                <a:gd name="connsiteY0" fmla="*/ 0 h 5"/>
                <a:gd name="connsiteX1" fmla="*/ 0 w 0"/>
                <a:gd name="connsiteY1" fmla="*/ 2 h 5"/>
                <a:gd name="connsiteX2" fmla="*/ 1 w 0"/>
                <a:gd name="connsiteY2" fmla="*/ 5 h 5"/>
                <a:gd name="connsiteX3" fmla="*/ 0 w 0"/>
                <a:gd name="connsiteY3" fmla="*/ 0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5">
                  <a:moveTo>
                    <a:pt x="0" y="0"/>
                  </a:moveTo>
                  <a:lnTo>
                    <a:pt x="0" y="2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0" name="图形 99">
              <a:extLst>
                <a:ext uri="{FF2B5EF4-FFF2-40B4-BE49-F238E27FC236}">
                  <a16:creationId xmlns:a16="http://schemas.microsoft.com/office/drawing/2014/main" id="{20E33D6D-375C-D472-AADF-7DDB09B67C4B}"/>
                </a:ext>
              </a:extLst>
            </p:cNvPr>
            <p:cNvGrpSpPr/>
            <p:nvPr/>
          </p:nvGrpSpPr>
          <p:grpSpPr>
            <a:xfrm>
              <a:off x="4006598" y="6405094"/>
              <a:ext cx="1723350" cy="1159441"/>
              <a:chOff x="4006598" y="6405094"/>
              <a:chExt cx="1723350" cy="1159441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401D6A5-B689-AA6F-0682-FE4ED89F5051}"/>
                  </a:ext>
                </a:extLst>
              </p:cNvPr>
              <p:cNvSpPr/>
              <p:nvPr/>
            </p:nvSpPr>
            <p:spPr>
              <a:xfrm>
                <a:off x="4006598" y="6405094"/>
                <a:ext cx="1723350" cy="1017314"/>
              </a:xfrm>
              <a:custGeom>
                <a:avLst/>
                <a:gdLst>
                  <a:gd name="connsiteX0" fmla="*/ 1484699 w 1723350"/>
                  <a:gd name="connsiteY0" fmla="*/ 933666 h 1017314"/>
                  <a:gd name="connsiteX1" fmla="*/ 1536507 w 1723350"/>
                  <a:gd name="connsiteY1" fmla="*/ 768486 h 1017314"/>
                  <a:gd name="connsiteX2" fmla="*/ 1723350 w 1723350"/>
                  <a:gd name="connsiteY2" fmla="*/ 730431 h 1017314"/>
                  <a:gd name="connsiteX3" fmla="*/ 1006051 w 1723350"/>
                  <a:gd name="connsiteY3" fmla="*/ 0 h 1017314"/>
                  <a:gd name="connsiteX4" fmla="*/ 0 w 1723350"/>
                  <a:gd name="connsiteY4" fmla="*/ 189971 h 1017314"/>
                  <a:gd name="connsiteX5" fmla="*/ 280948 w 1723350"/>
                  <a:gd name="connsiteY5" fmla="*/ 497214 h 1017314"/>
                  <a:gd name="connsiteX6" fmla="*/ 244102 w 1723350"/>
                  <a:gd name="connsiteY6" fmla="*/ 614700 h 1017314"/>
                  <a:gd name="connsiteX7" fmla="*/ 241201 w 1723350"/>
                  <a:gd name="connsiteY7" fmla="*/ 623946 h 1017314"/>
                  <a:gd name="connsiteX8" fmla="*/ 244757 w 1723350"/>
                  <a:gd name="connsiteY8" fmla="*/ 623506 h 1017314"/>
                  <a:gd name="connsiteX9" fmla="*/ 233947 w 1723350"/>
                  <a:gd name="connsiteY9" fmla="*/ 636753 h 1017314"/>
                  <a:gd name="connsiteX10" fmla="*/ 722254 w 1723350"/>
                  <a:gd name="connsiteY10" fmla="*/ 904885 h 1017314"/>
                  <a:gd name="connsiteX11" fmla="*/ 1276299 w 1723350"/>
                  <a:gd name="connsiteY11" fmla="*/ 963677 h 1017314"/>
                  <a:gd name="connsiteX12" fmla="*/ 1274989 w 1723350"/>
                  <a:gd name="connsiteY12" fmla="*/ 946628 h 1017314"/>
                  <a:gd name="connsiteX13" fmla="*/ 1277619 w 1723350"/>
                  <a:gd name="connsiteY13" fmla="*/ 949004 h 1017314"/>
                  <a:gd name="connsiteX14" fmla="*/ 1280519 w 1723350"/>
                  <a:gd name="connsiteY14" fmla="*/ 939759 h 1017314"/>
                  <a:gd name="connsiteX15" fmla="*/ 1317463 w 1723350"/>
                  <a:gd name="connsiteY15" fmla="*/ 821959 h 1017314"/>
                  <a:gd name="connsiteX16" fmla="*/ 1496253 w 1723350"/>
                  <a:gd name="connsiteY16" fmla="*/ 776756 h 1017314"/>
                  <a:gd name="connsiteX17" fmla="*/ 1450414 w 1723350"/>
                  <a:gd name="connsiteY17" fmla="*/ 922911 h 1017314"/>
                  <a:gd name="connsiteX18" fmla="*/ 1409449 w 1723350"/>
                  <a:gd name="connsiteY18" fmla="*/ 955928 h 1017314"/>
                  <a:gd name="connsiteX19" fmla="*/ 1440305 w 1723350"/>
                  <a:gd name="connsiteY19" fmla="*/ 1015113 h 1017314"/>
                  <a:gd name="connsiteX20" fmla="*/ 1499632 w 1723350"/>
                  <a:gd name="connsiteY20" fmla="*/ 984219 h 1017314"/>
                  <a:gd name="connsiteX21" fmla="*/ 1484699 w 1723350"/>
                  <a:gd name="connsiteY21" fmla="*/ 933666 h 1017314"/>
                  <a:gd name="connsiteX22" fmla="*/ 734705 w 1723350"/>
                  <a:gd name="connsiteY22" fmla="*/ 865183 h 1017314"/>
                  <a:gd name="connsiteX23" fmla="*/ 292536 w 1723350"/>
                  <a:gd name="connsiteY23" fmla="*/ 655174 h 1017314"/>
                  <a:gd name="connsiteX24" fmla="*/ 775412 w 1723350"/>
                  <a:gd name="connsiteY24" fmla="*/ 735389 h 1017314"/>
                  <a:gd name="connsiteX25" fmla="*/ 1217567 w 1723350"/>
                  <a:gd name="connsiteY25" fmla="*/ 945294 h 1017314"/>
                  <a:gd name="connsiteX26" fmla="*/ 734705 w 1723350"/>
                  <a:gd name="connsiteY26" fmla="*/ 865183 h 1017314"/>
                  <a:gd name="connsiteX27" fmla="*/ 1336291 w 1723350"/>
                  <a:gd name="connsiteY27" fmla="*/ 722465 h 1017314"/>
                  <a:gd name="connsiteX28" fmla="*/ 871068 w 1723350"/>
                  <a:gd name="connsiteY28" fmla="*/ 430391 h 1017314"/>
                  <a:gd name="connsiteX29" fmla="*/ 322374 w 1723350"/>
                  <a:gd name="connsiteY29" fmla="*/ 404589 h 1017314"/>
                  <a:gd name="connsiteX30" fmla="*/ 333319 w 1723350"/>
                  <a:gd name="connsiteY30" fmla="*/ 369696 h 1017314"/>
                  <a:gd name="connsiteX31" fmla="*/ 887319 w 1723350"/>
                  <a:gd name="connsiteY31" fmla="*/ 378581 h 1017314"/>
                  <a:gd name="connsiteX32" fmla="*/ 1347198 w 1723350"/>
                  <a:gd name="connsiteY32" fmla="*/ 687696 h 1017314"/>
                  <a:gd name="connsiteX33" fmla="*/ 1336291 w 1723350"/>
                  <a:gd name="connsiteY33" fmla="*/ 722465 h 101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23350" h="1017314">
                    <a:moveTo>
                      <a:pt x="1484699" y="933666"/>
                    </a:moveTo>
                    <a:lnTo>
                      <a:pt x="1536507" y="768486"/>
                    </a:lnTo>
                    <a:lnTo>
                      <a:pt x="1723350" y="730431"/>
                    </a:lnTo>
                    <a:lnTo>
                      <a:pt x="1006051" y="0"/>
                    </a:lnTo>
                    <a:lnTo>
                      <a:pt x="0" y="189971"/>
                    </a:lnTo>
                    <a:lnTo>
                      <a:pt x="280948" y="497214"/>
                    </a:lnTo>
                    <a:lnTo>
                      <a:pt x="244102" y="614700"/>
                    </a:lnTo>
                    <a:lnTo>
                      <a:pt x="241201" y="623946"/>
                    </a:lnTo>
                    <a:cubicBezTo>
                      <a:pt x="242283" y="623754"/>
                      <a:pt x="243593" y="623679"/>
                      <a:pt x="244757" y="623506"/>
                    </a:cubicBezTo>
                    <a:cubicBezTo>
                      <a:pt x="239497" y="627404"/>
                      <a:pt x="235568" y="631582"/>
                      <a:pt x="233947" y="636753"/>
                    </a:cubicBezTo>
                    <a:cubicBezTo>
                      <a:pt x="215860" y="694423"/>
                      <a:pt x="434301" y="814571"/>
                      <a:pt x="722254" y="904885"/>
                    </a:cubicBezTo>
                    <a:cubicBezTo>
                      <a:pt x="1010041" y="995144"/>
                      <a:pt x="1258211" y="1021345"/>
                      <a:pt x="1276299" y="963677"/>
                    </a:cubicBezTo>
                    <a:cubicBezTo>
                      <a:pt x="1277920" y="958507"/>
                      <a:pt x="1276960" y="952794"/>
                      <a:pt x="1274989" y="946628"/>
                    </a:cubicBezTo>
                    <a:cubicBezTo>
                      <a:pt x="1275811" y="947553"/>
                      <a:pt x="1276881" y="948240"/>
                      <a:pt x="1277619" y="949004"/>
                    </a:cubicBezTo>
                    <a:lnTo>
                      <a:pt x="1280519" y="939759"/>
                    </a:lnTo>
                    <a:lnTo>
                      <a:pt x="1317463" y="821959"/>
                    </a:lnTo>
                    <a:lnTo>
                      <a:pt x="1496253" y="776756"/>
                    </a:lnTo>
                    <a:lnTo>
                      <a:pt x="1450414" y="922911"/>
                    </a:lnTo>
                    <a:cubicBezTo>
                      <a:pt x="1431956" y="924486"/>
                      <a:pt x="1415350" y="937109"/>
                      <a:pt x="1409449" y="955928"/>
                    </a:cubicBezTo>
                    <a:cubicBezTo>
                      <a:pt x="1401645" y="980805"/>
                      <a:pt x="1415467" y="1007322"/>
                      <a:pt x="1440305" y="1015113"/>
                    </a:cubicBezTo>
                    <a:cubicBezTo>
                      <a:pt x="1465385" y="1022979"/>
                      <a:pt x="1491831" y="1009093"/>
                      <a:pt x="1499632" y="984219"/>
                    </a:cubicBezTo>
                    <a:cubicBezTo>
                      <a:pt x="1505535" y="965398"/>
                      <a:pt x="1499159" y="945565"/>
                      <a:pt x="1484699" y="933666"/>
                    </a:cubicBezTo>
                    <a:close/>
                    <a:moveTo>
                      <a:pt x="734705" y="865183"/>
                    </a:moveTo>
                    <a:cubicBezTo>
                      <a:pt x="479184" y="785034"/>
                      <a:pt x="281314" y="690959"/>
                      <a:pt x="292536" y="655174"/>
                    </a:cubicBezTo>
                    <a:cubicBezTo>
                      <a:pt x="303759" y="619389"/>
                      <a:pt x="519891" y="655238"/>
                      <a:pt x="775412" y="735389"/>
                    </a:cubicBezTo>
                    <a:cubicBezTo>
                      <a:pt x="1030808" y="815489"/>
                      <a:pt x="1228787" y="909519"/>
                      <a:pt x="1217567" y="945294"/>
                    </a:cubicBezTo>
                    <a:cubicBezTo>
                      <a:pt x="1206343" y="981078"/>
                      <a:pt x="990102" y="945286"/>
                      <a:pt x="734705" y="865183"/>
                    </a:cubicBezTo>
                    <a:close/>
                    <a:moveTo>
                      <a:pt x="1336291" y="722465"/>
                    </a:moveTo>
                    <a:cubicBezTo>
                      <a:pt x="1313478" y="674986"/>
                      <a:pt x="1220201" y="539892"/>
                      <a:pt x="871068" y="430391"/>
                    </a:cubicBezTo>
                    <a:cubicBezTo>
                      <a:pt x="521733" y="320824"/>
                      <a:pt x="368189" y="378594"/>
                      <a:pt x="322374" y="404589"/>
                    </a:cubicBezTo>
                    <a:lnTo>
                      <a:pt x="333319" y="369696"/>
                    </a:lnTo>
                    <a:cubicBezTo>
                      <a:pt x="333319" y="369696"/>
                      <a:pt x="480394" y="250946"/>
                      <a:pt x="887319" y="378581"/>
                    </a:cubicBezTo>
                    <a:cubicBezTo>
                      <a:pt x="1294205" y="506189"/>
                      <a:pt x="1347198" y="687696"/>
                      <a:pt x="1347198" y="687696"/>
                    </a:cubicBezTo>
                    <a:lnTo>
                      <a:pt x="1336291" y="722465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11171C8-F835-8827-CE7F-E4EC98A56401}"/>
                  </a:ext>
                </a:extLst>
              </p:cNvPr>
              <p:cNvSpPr/>
              <p:nvPr/>
            </p:nvSpPr>
            <p:spPr>
              <a:xfrm>
                <a:off x="4297529" y="7045343"/>
                <a:ext cx="928238" cy="319980"/>
              </a:xfrm>
              <a:custGeom>
                <a:avLst/>
                <a:gdLst>
                  <a:gd name="connsiteX0" fmla="*/ 484831 w 928238"/>
                  <a:gd name="connsiteY0" fmla="*/ 94022 h 319980"/>
                  <a:gd name="connsiteX1" fmla="*/ 486 w 928238"/>
                  <a:gd name="connsiteY1" fmla="*/ 14574 h 319980"/>
                  <a:gd name="connsiteX2" fmla="*/ 443423 w 928238"/>
                  <a:gd name="connsiteY2" fmla="*/ 226055 h 319980"/>
                  <a:gd name="connsiteX3" fmla="*/ 927753 w 928238"/>
                  <a:gd name="connsiteY3" fmla="*/ 305395 h 319980"/>
                  <a:gd name="connsiteX4" fmla="*/ 484831 w 928238"/>
                  <a:gd name="connsiteY4" fmla="*/ 94022 h 31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238" h="319980">
                    <a:moveTo>
                      <a:pt x="484831" y="94022"/>
                    </a:moveTo>
                    <a:cubicBezTo>
                      <a:pt x="230385" y="14209"/>
                      <a:pt x="12168" y="-22671"/>
                      <a:pt x="486" y="14574"/>
                    </a:cubicBezTo>
                    <a:cubicBezTo>
                      <a:pt x="-11194" y="51815"/>
                      <a:pt x="188977" y="146240"/>
                      <a:pt x="443423" y="226055"/>
                    </a:cubicBezTo>
                    <a:cubicBezTo>
                      <a:pt x="697747" y="305814"/>
                      <a:pt x="916071" y="342642"/>
                      <a:pt x="927753" y="305395"/>
                    </a:cubicBezTo>
                    <a:cubicBezTo>
                      <a:pt x="939431" y="268161"/>
                      <a:pt x="739154" y="173785"/>
                      <a:pt x="484831" y="940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B6010C3-52D1-4D15-CDCC-AD38E10931FB}"/>
                  </a:ext>
                </a:extLst>
              </p:cNvPr>
              <p:cNvSpPr/>
              <p:nvPr/>
            </p:nvSpPr>
            <p:spPr>
              <a:xfrm>
                <a:off x="4328218" y="6723802"/>
                <a:ext cx="1026331" cy="404511"/>
              </a:xfrm>
              <a:custGeom>
                <a:avLst/>
                <a:gdLst>
                  <a:gd name="connsiteX0" fmla="*/ 565923 w 1026331"/>
                  <a:gd name="connsiteY0" fmla="*/ 59157 h 404511"/>
                  <a:gd name="connsiteX1" fmla="*/ 11223 w 1026331"/>
                  <a:gd name="connsiteY1" fmla="*/ 50408 h 404511"/>
                  <a:gd name="connsiteX2" fmla="*/ 10978 w 1026331"/>
                  <a:gd name="connsiteY2" fmla="*/ 50762 h 404511"/>
                  <a:gd name="connsiteX3" fmla="*/ 35 w 1026331"/>
                  <a:gd name="connsiteY3" fmla="*/ 85656 h 404511"/>
                  <a:gd name="connsiteX4" fmla="*/ 281 w 1026331"/>
                  <a:gd name="connsiteY4" fmla="*/ 86470 h 404511"/>
                  <a:gd name="connsiteX5" fmla="*/ 527 w 1026331"/>
                  <a:gd name="connsiteY5" fmla="*/ 86601 h 404511"/>
                  <a:gd name="connsiteX6" fmla="*/ 1124 w 1026331"/>
                  <a:gd name="connsiteY6" fmla="*/ 86537 h 404511"/>
                  <a:gd name="connsiteX7" fmla="*/ 549222 w 1026331"/>
                  <a:gd name="connsiteY7" fmla="*/ 112402 h 404511"/>
                  <a:gd name="connsiteX8" fmla="*/ 1013994 w 1026331"/>
                  <a:gd name="connsiteY8" fmla="*/ 404081 h 404511"/>
                  <a:gd name="connsiteX9" fmla="*/ 1014444 w 1026331"/>
                  <a:gd name="connsiteY9" fmla="*/ 404473 h 404511"/>
                  <a:gd name="connsiteX10" fmla="*/ 1014727 w 1026331"/>
                  <a:gd name="connsiteY10" fmla="*/ 404509 h 404511"/>
                  <a:gd name="connsiteX11" fmla="*/ 1015389 w 1026331"/>
                  <a:gd name="connsiteY11" fmla="*/ 403983 h 404511"/>
                  <a:gd name="connsiteX12" fmla="*/ 1026295 w 1026331"/>
                  <a:gd name="connsiteY12" fmla="*/ 369213 h 404511"/>
                  <a:gd name="connsiteX13" fmla="*/ 1026301 w 1026331"/>
                  <a:gd name="connsiteY13" fmla="*/ 368778 h 404511"/>
                  <a:gd name="connsiteX14" fmla="*/ 565923 w 1026331"/>
                  <a:gd name="connsiteY14" fmla="*/ 59157 h 40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6331" h="404511">
                    <a:moveTo>
                      <a:pt x="565923" y="59157"/>
                    </a:moveTo>
                    <a:cubicBezTo>
                      <a:pt x="158792" y="-68537"/>
                      <a:pt x="11450" y="50224"/>
                      <a:pt x="11223" y="50408"/>
                    </a:cubicBezTo>
                    <a:cubicBezTo>
                      <a:pt x="11110" y="50500"/>
                      <a:pt x="11022" y="50624"/>
                      <a:pt x="10978" y="50762"/>
                    </a:cubicBezTo>
                    <a:lnTo>
                      <a:pt x="35" y="85656"/>
                    </a:lnTo>
                    <a:cubicBezTo>
                      <a:pt x="-58" y="85951"/>
                      <a:pt x="38" y="86277"/>
                      <a:pt x="281" y="86470"/>
                    </a:cubicBezTo>
                    <a:cubicBezTo>
                      <a:pt x="356" y="86529"/>
                      <a:pt x="439" y="86574"/>
                      <a:pt x="527" y="86601"/>
                    </a:cubicBezTo>
                    <a:cubicBezTo>
                      <a:pt x="725" y="86663"/>
                      <a:pt x="939" y="86642"/>
                      <a:pt x="1124" y="86537"/>
                    </a:cubicBezTo>
                    <a:cubicBezTo>
                      <a:pt x="46704" y="60673"/>
                      <a:pt x="200018" y="2872"/>
                      <a:pt x="549222" y="112402"/>
                    </a:cubicBezTo>
                    <a:cubicBezTo>
                      <a:pt x="898226" y="221859"/>
                      <a:pt x="991296" y="356851"/>
                      <a:pt x="1013994" y="404081"/>
                    </a:cubicBezTo>
                    <a:cubicBezTo>
                      <a:pt x="1014084" y="404276"/>
                      <a:pt x="1014253" y="404412"/>
                      <a:pt x="1014444" y="404473"/>
                    </a:cubicBezTo>
                    <a:cubicBezTo>
                      <a:pt x="1014537" y="404502"/>
                      <a:pt x="1014630" y="404517"/>
                      <a:pt x="1014727" y="404509"/>
                    </a:cubicBezTo>
                    <a:cubicBezTo>
                      <a:pt x="1015032" y="404490"/>
                      <a:pt x="1015295" y="404281"/>
                      <a:pt x="1015389" y="403983"/>
                    </a:cubicBezTo>
                    <a:lnTo>
                      <a:pt x="1026295" y="369213"/>
                    </a:lnTo>
                    <a:cubicBezTo>
                      <a:pt x="1026340" y="369069"/>
                      <a:pt x="1026344" y="368916"/>
                      <a:pt x="1026301" y="368778"/>
                    </a:cubicBezTo>
                    <a:cubicBezTo>
                      <a:pt x="1026220" y="368500"/>
                      <a:pt x="973012" y="186829"/>
                      <a:pt x="565923" y="591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17B533C-B3A8-228F-3882-B10BB2993F01}"/>
                  </a:ext>
                </a:extLst>
              </p:cNvPr>
              <p:cNvSpPr/>
              <p:nvPr/>
            </p:nvSpPr>
            <p:spPr>
              <a:xfrm>
                <a:off x="4328972" y="6724550"/>
                <a:ext cx="1024823" cy="403009"/>
              </a:xfrm>
              <a:custGeom>
                <a:avLst/>
                <a:gdLst>
                  <a:gd name="connsiteX0" fmla="*/ 1013917 w 1024823"/>
                  <a:gd name="connsiteY0" fmla="*/ 403010 h 403009"/>
                  <a:gd name="connsiteX1" fmla="*/ 548694 w 1024823"/>
                  <a:gd name="connsiteY1" fmla="*/ 110935 h 403009"/>
                  <a:gd name="connsiteX2" fmla="*/ 0 w 1024823"/>
                  <a:gd name="connsiteY2" fmla="*/ 85133 h 403009"/>
                  <a:gd name="connsiteX3" fmla="*/ 10945 w 1024823"/>
                  <a:gd name="connsiteY3" fmla="*/ 50240 h 403009"/>
                  <a:gd name="connsiteX4" fmla="*/ 564944 w 1024823"/>
                  <a:gd name="connsiteY4" fmla="*/ 59126 h 403009"/>
                  <a:gd name="connsiteX5" fmla="*/ 1024823 w 1024823"/>
                  <a:gd name="connsiteY5" fmla="*/ 368241 h 403009"/>
                  <a:gd name="connsiteX6" fmla="*/ 1013917 w 1024823"/>
                  <a:gd name="connsiteY6" fmla="*/ 403010 h 403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4823" h="403009">
                    <a:moveTo>
                      <a:pt x="1013917" y="403010"/>
                    </a:moveTo>
                    <a:cubicBezTo>
                      <a:pt x="991104" y="355531"/>
                      <a:pt x="897827" y="220436"/>
                      <a:pt x="548694" y="110935"/>
                    </a:cubicBezTo>
                    <a:cubicBezTo>
                      <a:pt x="199359" y="1369"/>
                      <a:pt x="45815" y="59139"/>
                      <a:pt x="0" y="85133"/>
                    </a:cubicBezTo>
                    <a:lnTo>
                      <a:pt x="10945" y="50240"/>
                    </a:lnTo>
                    <a:cubicBezTo>
                      <a:pt x="10945" y="50240"/>
                      <a:pt x="158020" y="-68509"/>
                      <a:pt x="564944" y="59126"/>
                    </a:cubicBezTo>
                    <a:cubicBezTo>
                      <a:pt x="971830" y="186733"/>
                      <a:pt x="1024823" y="368241"/>
                      <a:pt x="1024823" y="368241"/>
                    </a:cubicBezTo>
                    <a:lnTo>
                      <a:pt x="1013917" y="403010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4BCBE00-5487-5006-ADA2-6BAE571C8E8B}"/>
                  </a:ext>
                </a:extLst>
              </p:cNvPr>
              <p:cNvSpPr/>
              <p:nvPr/>
            </p:nvSpPr>
            <p:spPr>
              <a:xfrm>
                <a:off x="4006598" y="6405094"/>
                <a:ext cx="1723350" cy="1017314"/>
              </a:xfrm>
              <a:custGeom>
                <a:avLst/>
                <a:gdLst>
                  <a:gd name="connsiteX0" fmla="*/ 1484699 w 1723350"/>
                  <a:gd name="connsiteY0" fmla="*/ 933666 h 1017314"/>
                  <a:gd name="connsiteX1" fmla="*/ 1536507 w 1723350"/>
                  <a:gd name="connsiteY1" fmla="*/ 768486 h 1017314"/>
                  <a:gd name="connsiteX2" fmla="*/ 1723350 w 1723350"/>
                  <a:gd name="connsiteY2" fmla="*/ 730431 h 1017314"/>
                  <a:gd name="connsiteX3" fmla="*/ 1006051 w 1723350"/>
                  <a:gd name="connsiteY3" fmla="*/ 0 h 1017314"/>
                  <a:gd name="connsiteX4" fmla="*/ 0 w 1723350"/>
                  <a:gd name="connsiteY4" fmla="*/ 189971 h 1017314"/>
                  <a:gd name="connsiteX5" fmla="*/ 280948 w 1723350"/>
                  <a:gd name="connsiteY5" fmla="*/ 497214 h 1017314"/>
                  <a:gd name="connsiteX6" fmla="*/ 244102 w 1723350"/>
                  <a:gd name="connsiteY6" fmla="*/ 614700 h 1017314"/>
                  <a:gd name="connsiteX7" fmla="*/ 241201 w 1723350"/>
                  <a:gd name="connsiteY7" fmla="*/ 623946 h 1017314"/>
                  <a:gd name="connsiteX8" fmla="*/ 244757 w 1723350"/>
                  <a:gd name="connsiteY8" fmla="*/ 623506 h 1017314"/>
                  <a:gd name="connsiteX9" fmla="*/ 233947 w 1723350"/>
                  <a:gd name="connsiteY9" fmla="*/ 636753 h 1017314"/>
                  <a:gd name="connsiteX10" fmla="*/ 722254 w 1723350"/>
                  <a:gd name="connsiteY10" fmla="*/ 904885 h 1017314"/>
                  <a:gd name="connsiteX11" fmla="*/ 1276299 w 1723350"/>
                  <a:gd name="connsiteY11" fmla="*/ 963677 h 1017314"/>
                  <a:gd name="connsiteX12" fmla="*/ 1274989 w 1723350"/>
                  <a:gd name="connsiteY12" fmla="*/ 946628 h 1017314"/>
                  <a:gd name="connsiteX13" fmla="*/ 1277619 w 1723350"/>
                  <a:gd name="connsiteY13" fmla="*/ 949004 h 1017314"/>
                  <a:gd name="connsiteX14" fmla="*/ 1280519 w 1723350"/>
                  <a:gd name="connsiteY14" fmla="*/ 939759 h 1017314"/>
                  <a:gd name="connsiteX15" fmla="*/ 1317463 w 1723350"/>
                  <a:gd name="connsiteY15" fmla="*/ 821959 h 1017314"/>
                  <a:gd name="connsiteX16" fmla="*/ 1496253 w 1723350"/>
                  <a:gd name="connsiteY16" fmla="*/ 776756 h 1017314"/>
                  <a:gd name="connsiteX17" fmla="*/ 1450414 w 1723350"/>
                  <a:gd name="connsiteY17" fmla="*/ 922911 h 1017314"/>
                  <a:gd name="connsiteX18" fmla="*/ 1409449 w 1723350"/>
                  <a:gd name="connsiteY18" fmla="*/ 955928 h 1017314"/>
                  <a:gd name="connsiteX19" fmla="*/ 1440305 w 1723350"/>
                  <a:gd name="connsiteY19" fmla="*/ 1015113 h 1017314"/>
                  <a:gd name="connsiteX20" fmla="*/ 1499632 w 1723350"/>
                  <a:gd name="connsiteY20" fmla="*/ 984219 h 1017314"/>
                  <a:gd name="connsiteX21" fmla="*/ 1484699 w 1723350"/>
                  <a:gd name="connsiteY21" fmla="*/ 933666 h 1017314"/>
                  <a:gd name="connsiteX22" fmla="*/ 734705 w 1723350"/>
                  <a:gd name="connsiteY22" fmla="*/ 865183 h 1017314"/>
                  <a:gd name="connsiteX23" fmla="*/ 292536 w 1723350"/>
                  <a:gd name="connsiteY23" fmla="*/ 655174 h 1017314"/>
                  <a:gd name="connsiteX24" fmla="*/ 775412 w 1723350"/>
                  <a:gd name="connsiteY24" fmla="*/ 735389 h 1017314"/>
                  <a:gd name="connsiteX25" fmla="*/ 1217567 w 1723350"/>
                  <a:gd name="connsiteY25" fmla="*/ 945294 h 1017314"/>
                  <a:gd name="connsiteX26" fmla="*/ 734705 w 1723350"/>
                  <a:gd name="connsiteY26" fmla="*/ 865183 h 101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23350" h="1017314">
                    <a:moveTo>
                      <a:pt x="1484699" y="933666"/>
                    </a:moveTo>
                    <a:lnTo>
                      <a:pt x="1536507" y="768486"/>
                    </a:lnTo>
                    <a:lnTo>
                      <a:pt x="1723350" y="730431"/>
                    </a:lnTo>
                    <a:lnTo>
                      <a:pt x="1006051" y="0"/>
                    </a:lnTo>
                    <a:lnTo>
                      <a:pt x="0" y="189971"/>
                    </a:lnTo>
                    <a:lnTo>
                      <a:pt x="280948" y="497214"/>
                    </a:lnTo>
                    <a:lnTo>
                      <a:pt x="244102" y="614700"/>
                    </a:lnTo>
                    <a:lnTo>
                      <a:pt x="241201" y="623946"/>
                    </a:lnTo>
                    <a:cubicBezTo>
                      <a:pt x="242283" y="623754"/>
                      <a:pt x="243593" y="623679"/>
                      <a:pt x="244757" y="623506"/>
                    </a:cubicBezTo>
                    <a:cubicBezTo>
                      <a:pt x="239497" y="627404"/>
                      <a:pt x="235568" y="631582"/>
                      <a:pt x="233947" y="636753"/>
                    </a:cubicBezTo>
                    <a:cubicBezTo>
                      <a:pt x="215860" y="694423"/>
                      <a:pt x="434301" y="814571"/>
                      <a:pt x="722254" y="904885"/>
                    </a:cubicBezTo>
                    <a:cubicBezTo>
                      <a:pt x="1010041" y="995144"/>
                      <a:pt x="1258211" y="1021345"/>
                      <a:pt x="1276299" y="963677"/>
                    </a:cubicBezTo>
                    <a:cubicBezTo>
                      <a:pt x="1277920" y="958507"/>
                      <a:pt x="1276960" y="952794"/>
                      <a:pt x="1274989" y="946628"/>
                    </a:cubicBezTo>
                    <a:cubicBezTo>
                      <a:pt x="1275811" y="947553"/>
                      <a:pt x="1276881" y="948240"/>
                      <a:pt x="1277619" y="949004"/>
                    </a:cubicBezTo>
                    <a:lnTo>
                      <a:pt x="1280519" y="939759"/>
                    </a:lnTo>
                    <a:lnTo>
                      <a:pt x="1317463" y="821959"/>
                    </a:lnTo>
                    <a:lnTo>
                      <a:pt x="1496253" y="776756"/>
                    </a:lnTo>
                    <a:lnTo>
                      <a:pt x="1450414" y="922911"/>
                    </a:lnTo>
                    <a:cubicBezTo>
                      <a:pt x="1431956" y="924486"/>
                      <a:pt x="1415350" y="937109"/>
                      <a:pt x="1409449" y="955928"/>
                    </a:cubicBezTo>
                    <a:cubicBezTo>
                      <a:pt x="1401645" y="980805"/>
                      <a:pt x="1415467" y="1007322"/>
                      <a:pt x="1440305" y="1015113"/>
                    </a:cubicBezTo>
                    <a:cubicBezTo>
                      <a:pt x="1465385" y="1022979"/>
                      <a:pt x="1491831" y="1009093"/>
                      <a:pt x="1499632" y="984219"/>
                    </a:cubicBezTo>
                    <a:cubicBezTo>
                      <a:pt x="1505535" y="965398"/>
                      <a:pt x="1499159" y="945565"/>
                      <a:pt x="1484699" y="933666"/>
                    </a:cubicBezTo>
                    <a:close/>
                    <a:moveTo>
                      <a:pt x="734705" y="865183"/>
                    </a:moveTo>
                    <a:cubicBezTo>
                      <a:pt x="479184" y="785034"/>
                      <a:pt x="281314" y="690959"/>
                      <a:pt x="292536" y="655174"/>
                    </a:cubicBezTo>
                    <a:cubicBezTo>
                      <a:pt x="303759" y="619389"/>
                      <a:pt x="519891" y="655238"/>
                      <a:pt x="775412" y="735389"/>
                    </a:cubicBezTo>
                    <a:cubicBezTo>
                      <a:pt x="1030808" y="815489"/>
                      <a:pt x="1228787" y="909519"/>
                      <a:pt x="1217567" y="945294"/>
                    </a:cubicBezTo>
                    <a:cubicBezTo>
                      <a:pt x="1206343" y="981078"/>
                      <a:pt x="990102" y="945286"/>
                      <a:pt x="734705" y="8651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DBFA609-2317-9BAA-D6F1-EBD10A95B9E6}"/>
                  </a:ext>
                </a:extLst>
              </p:cNvPr>
              <p:cNvSpPr/>
              <p:nvPr/>
            </p:nvSpPr>
            <p:spPr>
              <a:xfrm>
                <a:off x="4297529" y="7045343"/>
                <a:ext cx="928238" cy="319980"/>
              </a:xfrm>
              <a:custGeom>
                <a:avLst/>
                <a:gdLst>
                  <a:gd name="connsiteX0" fmla="*/ 484831 w 928238"/>
                  <a:gd name="connsiteY0" fmla="*/ 94022 h 319980"/>
                  <a:gd name="connsiteX1" fmla="*/ 486 w 928238"/>
                  <a:gd name="connsiteY1" fmla="*/ 14574 h 319980"/>
                  <a:gd name="connsiteX2" fmla="*/ 443423 w 928238"/>
                  <a:gd name="connsiteY2" fmla="*/ 226055 h 319980"/>
                  <a:gd name="connsiteX3" fmla="*/ 927753 w 928238"/>
                  <a:gd name="connsiteY3" fmla="*/ 305395 h 319980"/>
                  <a:gd name="connsiteX4" fmla="*/ 484831 w 928238"/>
                  <a:gd name="connsiteY4" fmla="*/ 94022 h 31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238" h="319980">
                    <a:moveTo>
                      <a:pt x="484831" y="94022"/>
                    </a:moveTo>
                    <a:cubicBezTo>
                      <a:pt x="230385" y="14209"/>
                      <a:pt x="12168" y="-22671"/>
                      <a:pt x="486" y="14574"/>
                    </a:cubicBezTo>
                    <a:cubicBezTo>
                      <a:pt x="-11194" y="51815"/>
                      <a:pt x="188977" y="146240"/>
                      <a:pt x="443423" y="226055"/>
                    </a:cubicBezTo>
                    <a:cubicBezTo>
                      <a:pt x="697747" y="305814"/>
                      <a:pt x="916071" y="342642"/>
                      <a:pt x="927753" y="305395"/>
                    </a:cubicBezTo>
                    <a:cubicBezTo>
                      <a:pt x="939431" y="268161"/>
                      <a:pt x="739154" y="173785"/>
                      <a:pt x="484831" y="94022"/>
                    </a:cubicBezTo>
                    <a:close/>
                  </a:path>
                </a:pathLst>
              </a:custGeom>
              <a:solidFill>
                <a:srgbClr val="222B32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C5F69E9-DF3A-D4A4-3596-4399E1B20246}"/>
                  </a:ext>
                </a:extLst>
              </p:cNvPr>
              <p:cNvSpPr/>
              <p:nvPr/>
            </p:nvSpPr>
            <p:spPr>
              <a:xfrm>
                <a:off x="4328218" y="6723802"/>
                <a:ext cx="1026331" cy="404511"/>
              </a:xfrm>
              <a:custGeom>
                <a:avLst/>
                <a:gdLst>
                  <a:gd name="connsiteX0" fmla="*/ 565923 w 1026331"/>
                  <a:gd name="connsiteY0" fmla="*/ 59157 h 404511"/>
                  <a:gd name="connsiteX1" fmla="*/ 11223 w 1026331"/>
                  <a:gd name="connsiteY1" fmla="*/ 50408 h 404511"/>
                  <a:gd name="connsiteX2" fmla="*/ 10978 w 1026331"/>
                  <a:gd name="connsiteY2" fmla="*/ 50762 h 404511"/>
                  <a:gd name="connsiteX3" fmla="*/ 35 w 1026331"/>
                  <a:gd name="connsiteY3" fmla="*/ 85656 h 404511"/>
                  <a:gd name="connsiteX4" fmla="*/ 281 w 1026331"/>
                  <a:gd name="connsiteY4" fmla="*/ 86470 h 404511"/>
                  <a:gd name="connsiteX5" fmla="*/ 527 w 1026331"/>
                  <a:gd name="connsiteY5" fmla="*/ 86601 h 404511"/>
                  <a:gd name="connsiteX6" fmla="*/ 1124 w 1026331"/>
                  <a:gd name="connsiteY6" fmla="*/ 86537 h 404511"/>
                  <a:gd name="connsiteX7" fmla="*/ 549222 w 1026331"/>
                  <a:gd name="connsiteY7" fmla="*/ 112402 h 404511"/>
                  <a:gd name="connsiteX8" fmla="*/ 1013994 w 1026331"/>
                  <a:gd name="connsiteY8" fmla="*/ 404081 h 404511"/>
                  <a:gd name="connsiteX9" fmla="*/ 1014444 w 1026331"/>
                  <a:gd name="connsiteY9" fmla="*/ 404473 h 404511"/>
                  <a:gd name="connsiteX10" fmla="*/ 1014727 w 1026331"/>
                  <a:gd name="connsiteY10" fmla="*/ 404509 h 404511"/>
                  <a:gd name="connsiteX11" fmla="*/ 1015389 w 1026331"/>
                  <a:gd name="connsiteY11" fmla="*/ 403983 h 404511"/>
                  <a:gd name="connsiteX12" fmla="*/ 1026295 w 1026331"/>
                  <a:gd name="connsiteY12" fmla="*/ 369213 h 404511"/>
                  <a:gd name="connsiteX13" fmla="*/ 1026301 w 1026331"/>
                  <a:gd name="connsiteY13" fmla="*/ 368778 h 404511"/>
                  <a:gd name="connsiteX14" fmla="*/ 565923 w 1026331"/>
                  <a:gd name="connsiteY14" fmla="*/ 59157 h 40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6331" h="404511">
                    <a:moveTo>
                      <a:pt x="565923" y="59157"/>
                    </a:moveTo>
                    <a:cubicBezTo>
                      <a:pt x="158792" y="-68537"/>
                      <a:pt x="11450" y="50224"/>
                      <a:pt x="11223" y="50408"/>
                    </a:cubicBezTo>
                    <a:cubicBezTo>
                      <a:pt x="11110" y="50500"/>
                      <a:pt x="11022" y="50624"/>
                      <a:pt x="10978" y="50762"/>
                    </a:cubicBezTo>
                    <a:lnTo>
                      <a:pt x="35" y="85656"/>
                    </a:lnTo>
                    <a:cubicBezTo>
                      <a:pt x="-58" y="85951"/>
                      <a:pt x="38" y="86277"/>
                      <a:pt x="281" y="86470"/>
                    </a:cubicBezTo>
                    <a:cubicBezTo>
                      <a:pt x="356" y="86529"/>
                      <a:pt x="439" y="86574"/>
                      <a:pt x="527" y="86601"/>
                    </a:cubicBezTo>
                    <a:cubicBezTo>
                      <a:pt x="725" y="86663"/>
                      <a:pt x="939" y="86642"/>
                      <a:pt x="1124" y="86537"/>
                    </a:cubicBezTo>
                    <a:cubicBezTo>
                      <a:pt x="46704" y="60673"/>
                      <a:pt x="200018" y="2872"/>
                      <a:pt x="549222" y="112402"/>
                    </a:cubicBezTo>
                    <a:cubicBezTo>
                      <a:pt x="898226" y="221859"/>
                      <a:pt x="991296" y="356851"/>
                      <a:pt x="1013994" y="404081"/>
                    </a:cubicBezTo>
                    <a:cubicBezTo>
                      <a:pt x="1014084" y="404276"/>
                      <a:pt x="1014253" y="404412"/>
                      <a:pt x="1014444" y="404473"/>
                    </a:cubicBezTo>
                    <a:cubicBezTo>
                      <a:pt x="1014537" y="404502"/>
                      <a:pt x="1014630" y="404517"/>
                      <a:pt x="1014727" y="404509"/>
                    </a:cubicBezTo>
                    <a:cubicBezTo>
                      <a:pt x="1015032" y="404490"/>
                      <a:pt x="1015295" y="404281"/>
                      <a:pt x="1015389" y="403983"/>
                    </a:cubicBezTo>
                    <a:lnTo>
                      <a:pt x="1026295" y="369213"/>
                    </a:lnTo>
                    <a:cubicBezTo>
                      <a:pt x="1026340" y="369069"/>
                      <a:pt x="1026344" y="368916"/>
                      <a:pt x="1026301" y="368778"/>
                    </a:cubicBezTo>
                    <a:cubicBezTo>
                      <a:pt x="1026220" y="368500"/>
                      <a:pt x="973012" y="186829"/>
                      <a:pt x="565923" y="59157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7932A09-A886-6C09-9F44-505E9F494AB0}"/>
                  </a:ext>
                </a:extLst>
              </p:cNvPr>
              <p:cNvSpPr/>
              <p:nvPr/>
            </p:nvSpPr>
            <p:spPr>
              <a:xfrm>
                <a:off x="5349347" y="7166322"/>
                <a:ext cx="219659" cy="398212"/>
              </a:xfrm>
              <a:custGeom>
                <a:avLst/>
                <a:gdLst>
                  <a:gd name="connsiteX0" fmla="*/ 219660 w 219659"/>
                  <a:gd name="connsiteY0" fmla="*/ 0 h 398212"/>
                  <a:gd name="connsiteX1" fmla="*/ 143531 w 219659"/>
                  <a:gd name="connsiteY1" fmla="*/ 17883 h 398212"/>
                  <a:gd name="connsiteX2" fmla="*/ 64529 w 219659"/>
                  <a:gd name="connsiteY2" fmla="*/ 183059 h 398212"/>
                  <a:gd name="connsiteX3" fmla="*/ 0 w 219659"/>
                  <a:gd name="connsiteY3" fmla="*/ 348374 h 398212"/>
                  <a:gd name="connsiteX4" fmla="*/ 92178 w 219659"/>
                  <a:gd name="connsiteY4" fmla="*/ 275313 h 398212"/>
                  <a:gd name="connsiteX5" fmla="*/ 98899 w 219659"/>
                  <a:gd name="connsiteY5" fmla="*/ 276413 h 398212"/>
                  <a:gd name="connsiteX6" fmla="*/ 142523 w 219659"/>
                  <a:gd name="connsiteY6" fmla="*/ 398213 h 398212"/>
                  <a:gd name="connsiteX7" fmla="*/ 219660 w 219659"/>
                  <a:gd name="connsiteY7" fmla="*/ 0 h 398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659" h="398212">
                    <a:moveTo>
                      <a:pt x="219660" y="0"/>
                    </a:moveTo>
                    <a:lnTo>
                      <a:pt x="143531" y="17883"/>
                    </a:lnTo>
                    <a:cubicBezTo>
                      <a:pt x="115991" y="72930"/>
                      <a:pt x="88451" y="127979"/>
                      <a:pt x="64529" y="183059"/>
                    </a:cubicBezTo>
                    <a:cubicBezTo>
                      <a:pt x="40608" y="238141"/>
                      <a:pt x="20304" y="293257"/>
                      <a:pt x="0" y="348374"/>
                    </a:cubicBezTo>
                    <a:cubicBezTo>
                      <a:pt x="34200" y="311844"/>
                      <a:pt x="68400" y="275313"/>
                      <a:pt x="92178" y="275313"/>
                    </a:cubicBezTo>
                    <a:cubicBezTo>
                      <a:pt x="94523" y="275313"/>
                      <a:pt x="96767" y="275668"/>
                      <a:pt x="98899" y="276413"/>
                    </a:cubicBezTo>
                    <a:cubicBezTo>
                      <a:pt x="122653" y="284720"/>
                      <a:pt x="132588" y="341466"/>
                      <a:pt x="142523" y="398213"/>
                    </a:cubicBezTo>
                    <a:lnTo>
                      <a:pt x="219660" y="0"/>
                    </a:lnTo>
                    <a:close/>
                  </a:path>
                </a:pathLst>
              </a:custGeom>
              <a:solidFill>
                <a:srgbClr val="FCB826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1" name="图形 99">
              <a:extLst>
                <a:ext uri="{FF2B5EF4-FFF2-40B4-BE49-F238E27FC236}">
                  <a16:creationId xmlns:a16="http://schemas.microsoft.com/office/drawing/2014/main" id="{F62052DE-ECFE-9DA3-8835-6C2F900754F1}"/>
                </a:ext>
              </a:extLst>
            </p:cNvPr>
            <p:cNvGrpSpPr/>
            <p:nvPr/>
          </p:nvGrpSpPr>
          <p:grpSpPr>
            <a:xfrm>
              <a:off x="6497715" y="5814344"/>
              <a:ext cx="1582226" cy="1251798"/>
              <a:chOff x="6497715" y="5814344"/>
              <a:chExt cx="1582226" cy="1251798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16AFB1A-C170-DD53-66D5-5D9888BD6B07}"/>
                  </a:ext>
                </a:extLst>
              </p:cNvPr>
              <p:cNvSpPr/>
              <p:nvPr/>
            </p:nvSpPr>
            <p:spPr>
              <a:xfrm>
                <a:off x="6629823" y="5814344"/>
                <a:ext cx="1450118" cy="1251798"/>
              </a:xfrm>
              <a:custGeom>
                <a:avLst/>
                <a:gdLst>
                  <a:gd name="connsiteX0" fmla="*/ 63706 w 1450118"/>
                  <a:gd name="connsiteY0" fmla="*/ 308296 h 1251798"/>
                  <a:gd name="connsiteX1" fmla="*/ 180856 w 1450118"/>
                  <a:gd name="connsiteY1" fmla="*/ 180838 h 1251798"/>
                  <a:gd name="connsiteX2" fmla="*/ 120391 w 1450118"/>
                  <a:gd name="connsiteY2" fmla="*/ 0 h 1251798"/>
                  <a:gd name="connsiteX3" fmla="*/ 1111615 w 1450118"/>
                  <a:gd name="connsiteY3" fmla="*/ 255986 h 1251798"/>
                  <a:gd name="connsiteX4" fmla="*/ 1450118 w 1450118"/>
                  <a:gd name="connsiteY4" fmla="*/ 1222238 h 1251798"/>
                  <a:gd name="connsiteX5" fmla="*/ 1043564 w 1450118"/>
                  <a:gd name="connsiteY5" fmla="*/ 1132550 h 1251798"/>
                  <a:gd name="connsiteX6" fmla="*/ 960241 w 1450118"/>
                  <a:gd name="connsiteY6" fmla="*/ 1223204 h 1251798"/>
                  <a:gd name="connsiteX7" fmla="*/ 953685 w 1450118"/>
                  <a:gd name="connsiteY7" fmla="*/ 1230339 h 1251798"/>
                  <a:gd name="connsiteX8" fmla="*/ 952288 w 1450118"/>
                  <a:gd name="connsiteY8" fmla="*/ 1227040 h 1251798"/>
                  <a:gd name="connsiteX9" fmla="*/ 946221 w 1450118"/>
                  <a:gd name="connsiteY9" fmla="*/ 1243024 h 1251798"/>
                  <a:gd name="connsiteX10" fmla="*/ 469858 w 1450118"/>
                  <a:gd name="connsiteY10" fmla="*/ 954205 h 1251798"/>
                  <a:gd name="connsiteX11" fmla="*/ 141920 w 1450118"/>
                  <a:gd name="connsiteY11" fmla="*/ 503781 h 1251798"/>
                  <a:gd name="connsiteX12" fmla="*/ 157339 w 1450118"/>
                  <a:gd name="connsiteY12" fmla="*/ 496391 h 1251798"/>
                  <a:gd name="connsiteX13" fmla="*/ 153967 w 1450118"/>
                  <a:gd name="connsiteY13" fmla="*/ 495302 h 1251798"/>
                  <a:gd name="connsiteX14" fmla="*/ 160523 w 1450118"/>
                  <a:gd name="connsiteY14" fmla="*/ 488169 h 1251798"/>
                  <a:gd name="connsiteX15" fmla="*/ 244071 w 1450118"/>
                  <a:gd name="connsiteY15" fmla="*/ 397273 h 1251798"/>
                  <a:gd name="connsiteX16" fmla="*/ 193820 w 1450118"/>
                  <a:gd name="connsiteY16" fmla="*/ 219835 h 1251798"/>
                  <a:gd name="connsiteX17" fmla="*/ 90164 w 1450118"/>
                  <a:gd name="connsiteY17" fmla="*/ 332611 h 1251798"/>
                  <a:gd name="connsiteX18" fmla="*/ 82053 w 1450118"/>
                  <a:gd name="connsiteY18" fmla="*/ 384597 h 1251798"/>
                  <a:gd name="connsiteX19" fmla="*/ 15370 w 1450118"/>
                  <a:gd name="connsiteY19" fmla="*/ 387466 h 1251798"/>
                  <a:gd name="connsiteX20" fmla="*/ 12460 w 1450118"/>
                  <a:gd name="connsiteY20" fmla="*/ 320639 h 1251798"/>
                  <a:gd name="connsiteX21" fmla="*/ 63706 w 1450118"/>
                  <a:gd name="connsiteY21" fmla="*/ 308296 h 1251798"/>
                  <a:gd name="connsiteX22" fmla="*/ 498014 w 1450118"/>
                  <a:gd name="connsiteY22" fmla="*/ 923571 h 1251798"/>
                  <a:gd name="connsiteX23" fmla="*/ 900972 w 1450118"/>
                  <a:gd name="connsiteY23" fmla="*/ 1201495 h 1251798"/>
                  <a:gd name="connsiteX24" fmla="*/ 590065 w 1450118"/>
                  <a:gd name="connsiteY24" fmla="*/ 823421 h 1251798"/>
                  <a:gd name="connsiteX25" fmla="*/ 187203 w 1450118"/>
                  <a:gd name="connsiteY25" fmla="*/ 545453 h 1251798"/>
                  <a:gd name="connsiteX26" fmla="*/ 498014 w 1450118"/>
                  <a:gd name="connsiteY26" fmla="*/ 923571 h 1251798"/>
                  <a:gd name="connsiteX27" fmla="*/ 320819 w 1450118"/>
                  <a:gd name="connsiteY27" fmla="*/ 331221 h 1251798"/>
                  <a:gd name="connsiteX28" fmla="*/ 806374 w 1450118"/>
                  <a:gd name="connsiteY28" fmla="*/ 588079 h 1251798"/>
                  <a:gd name="connsiteX29" fmla="*/ 1103069 w 1450118"/>
                  <a:gd name="connsiteY29" fmla="*/ 1050363 h 1251798"/>
                  <a:gd name="connsiteX30" fmla="*/ 1127814 w 1450118"/>
                  <a:gd name="connsiteY30" fmla="*/ 1023437 h 1251798"/>
                  <a:gd name="connsiteX31" fmla="*/ 843119 w 1450118"/>
                  <a:gd name="connsiteY31" fmla="*/ 548102 h 1251798"/>
                  <a:gd name="connsiteX32" fmla="*/ 345479 w 1450118"/>
                  <a:gd name="connsiteY32" fmla="*/ 304390 h 1251798"/>
                  <a:gd name="connsiteX33" fmla="*/ 320819 w 1450118"/>
                  <a:gd name="connsiteY33" fmla="*/ 331221 h 125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50118" h="1251798">
                    <a:moveTo>
                      <a:pt x="63706" y="308296"/>
                    </a:moveTo>
                    <a:lnTo>
                      <a:pt x="180856" y="180838"/>
                    </a:lnTo>
                    <a:lnTo>
                      <a:pt x="120391" y="0"/>
                    </a:lnTo>
                    <a:lnTo>
                      <a:pt x="1111615" y="255986"/>
                    </a:lnTo>
                    <a:lnTo>
                      <a:pt x="1450118" y="1222238"/>
                    </a:lnTo>
                    <a:lnTo>
                      <a:pt x="1043564" y="1132550"/>
                    </a:lnTo>
                    <a:lnTo>
                      <a:pt x="960241" y="1223204"/>
                    </a:lnTo>
                    <a:lnTo>
                      <a:pt x="953685" y="1230339"/>
                    </a:lnTo>
                    <a:cubicBezTo>
                      <a:pt x="953310" y="1229305"/>
                      <a:pt x="952718" y="1228135"/>
                      <a:pt x="952288" y="1227040"/>
                    </a:cubicBezTo>
                    <a:cubicBezTo>
                      <a:pt x="951542" y="1233544"/>
                      <a:pt x="949889" y="1239035"/>
                      <a:pt x="946221" y="1243024"/>
                    </a:cubicBezTo>
                    <a:cubicBezTo>
                      <a:pt x="905320" y="1287522"/>
                      <a:pt x="692048" y="1158422"/>
                      <a:pt x="469858" y="954205"/>
                    </a:cubicBezTo>
                    <a:cubicBezTo>
                      <a:pt x="247796" y="750104"/>
                      <a:pt x="101020" y="548279"/>
                      <a:pt x="141920" y="503781"/>
                    </a:cubicBezTo>
                    <a:cubicBezTo>
                      <a:pt x="145586" y="499793"/>
                      <a:pt x="151014" y="497769"/>
                      <a:pt x="157339" y="496391"/>
                    </a:cubicBezTo>
                    <a:cubicBezTo>
                      <a:pt x="156127" y="496142"/>
                      <a:pt x="154998" y="495559"/>
                      <a:pt x="153967" y="495302"/>
                    </a:cubicBezTo>
                    <a:lnTo>
                      <a:pt x="160523" y="488169"/>
                    </a:lnTo>
                    <a:lnTo>
                      <a:pt x="244071" y="397273"/>
                    </a:lnTo>
                    <a:lnTo>
                      <a:pt x="193820" y="219835"/>
                    </a:lnTo>
                    <a:lnTo>
                      <a:pt x="90164" y="332611"/>
                    </a:lnTo>
                    <a:cubicBezTo>
                      <a:pt x="98029" y="349383"/>
                      <a:pt x="95399" y="370078"/>
                      <a:pt x="82053" y="384597"/>
                    </a:cubicBezTo>
                    <a:cubicBezTo>
                      <a:pt x="64411" y="403793"/>
                      <a:pt x="34535" y="405083"/>
                      <a:pt x="15370" y="387466"/>
                    </a:cubicBezTo>
                    <a:cubicBezTo>
                      <a:pt x="-3983" y="369679"/>
                      <a:pt x="-5180" y="339833"/>
                      <a:pt x="12460" y="320639"/>
                    </a:cubicBezTo>
                    <a:cubicBezTo>
                      <a:pt x="25808" y="306118"/>
                      <a:pt x="46174" y="301722"/>
                      <a:pt x="63706" y="308296"/>
                    </a:cubicBezTo>
                    <a:close/>
                    <a:moveTo>
                      <a:pt x="498014" y="923571"/>
                    </a:moveTo>
                    <a:cubicBezTo>
                      <a:pt x="695185" y="1104784"/>
                      <a:pt x="875594" y="1229106"/>
                      <a:pt x="900972" y="1201495"/>
                    </a:cubicBezTo>
                    <a:cubicBezTo>
                      <a:pt x="926351" y="1173884"/>
                      <a:pt x="787241" y="1004634"/>
                      <a:pt x="590065" y="823421"/>
                    </a:cubicBezTo>
                    <a:cubicBezTo>
                      <a:pt x="392999" y="642290"/>
                      <a:pt x="212578" y="517850"/>
                      <a:pt x="187203" y="545453"/>
                    </a:cubicBezTo>
                    <a:cubicBezTo>
                      <a:pt x="161825" y="573065"/>
                      <a:pt x="300944" y="742442"/>
                      <a:pt x="498014" y="923571"/>
                    </a:cubicBezTo>
                    <a:close/>
                    <a:moveTo>
                      <a:pt x="320819" y="331221"/>
                    </a:moveTo>
                    <a:cubicBezTo>
                      <a:pt x="373344" y="327238"/>
                      <a:pt x="536976" y="340470"/>
                      <a:pt x="806374" y="588079"/>
                    </a:cubicBezTo>
                    <a:cubicBezTo>
                      <a:pt x="1075931" y="835831"/>
                      <a:pt x="1102673" y="997689"/>
                      <a:pt x="1103069" y="1050363"/>
                    </a:cubicBezTo>
                    <a:lnTo>
                      <a:pt x="1127814" y="1023437"/>
                    </a:lnTo>
                    <a:cubicBezTo>
                      <a:pt x="1127814" y="1023437"/>
                      <a:pt x="1157117" y="836692"/>
                      <a:pt x="843119" y="548102"/>
                    </a:cubicBezTo>
                    <a:cubicBezTo>
                      <a:pt x="529165" y="259530"/>
                      <a:pt x="345479" y="304390"/>
                      <a:pt x="345479" y="304390"/>
                    </a:cubicBezTo>
                    <a:lnTo>
                      <a:pt x="320819" y="331221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3A691C8-78FD-557E-B8B8-AFFB3C7EEE91}"/>
                  </a:ext>
                </a:extLst>
              </p:cNvPr>
              <p:cNvSpPr/>
              <p:nvPr/>
            </p:nvSpPr>
            <p:spPr>
              <a:xfrm>
                <a:off x="6812982" y="6354927"/>
                <a:ext cx="721858" cy="665788"/>
              </a:xfrm>
              <a:custGeom>
                <a:avLst/>
                <a:gdLst>
                  <a:gd name="connsiteX0" fmla="*/ 407699 w 721858"/>
                  <a:gd name="connsiteY0" fmla="*/ 281977 h 665788"/>
                  <a:gd name="connsiteX1" fmla="*/ 718676 w 721858"/>
                  <a:gd name="connsiteY1" fmla="*/ 661706 h 665788"/>
                  <a:gd name="connsiteX2" fmla="*/ 314059 w 721858"/>
                  <a:gd name="connsiteY2" fmla="*/ 383854 h 665788"/>
                  <a:gd name="connsiteX3" fmla="*/ 3183 w 721858"/>
                  <a:gd name="connsiteY3" fmla="*/ 4079 h 665788"/>
                  <a:gd name="connsiteX4" fmla="*/ 407699 w 721858"/>
                  <a:gd name="connsiteY4" fmla="*/ 281977 h 66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1858" h="665788">
                    <a:moveTo>
                      <a:pt x="407699" y="281977"/>
                    </a:moveTo>
                    <a:cubicBezTo>
                      <a:pt x="604043" y="462428"/>
                      <a:pt x="745091" y="632968"/>
                      <a:pt x="718676" y="661706"/>
                    </a:cubicBezTo>
                    <a:cubicBezTo>
                      <a:pt x="692265" y="690443"/>
                      <a:pt x="510404" y="564303"/>
                      <a:pt x="314059" y="383854"/>
                    </a:cubicBezTo>
                    <a:cubicBezTo>
                      <a:pt x="117824" y="203482"/>
                      <a:pt x="-23234" y="32820"/>
                      <a:pt x="3183" y="4079"/>
                    </a:cubicBezTo>
                    <a:cubicBezTo>
                      <a:pt x="29591" y="-24653"/>
                      <a:pt x="211461" y="101606"/>
                      <a:pt x="407699" y="2819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F016F8A-55FA-C9CE-8DAA-14E7158CBF26}"/>
                  </a:ext>
                </a:extLst>
              </p:cNvPr>
              <p:cNvSpPr/>
              <p:nvPr/>
            </p:nvSpPr>
            <p:spPr>
              <a:xfrm>
                <a:off x="6949887" y="6115457"/>
                <a:ext cx="809224" cy="750004"/>
              </a:xfrm>
              <a:custGeom>
                <a:avLst/>
                <a:gdLst>
                  <a:gd name="connsiteX0" fmla="*/ 523564 w 809224"/>
                  <a:gd name="connsiteY0" fmla="*/ 246435 h 750004"/>
                  <a:gd name="connsiteX1" fmla="*/ 808491 w 809224"/>
                  <a:gd name="connsiteY1" fmla="*/ 722446 h 750004"/>
                  <a:gd name="connsiteX2" fmla="*/ 808307 w 809224"/>
                  <a:gd name="connsiteY2" fmla="*/ 722835 h 750004"/>
                  <a:gd name="connsiteX3" fmla="*/ 783558 w 809224"/>
                  <a:gd name="connsiteY3" fmla="*/ 749759 h 750004"/>
                  <a:gd name="connsiteX4" fmla="*/ 782732 w 809224"/>
                  <a:gd name="connsiteY4" fmla="*/ 749952 h 750004"/>
                  <a:gd name="connsiteX5" fmla="*/ 782493 w 809224"/>
                  <a:gd name="connsiteY5" fmla="*/ 749805 h 750004"/>
                  <a:gd name="connsiteX6" fmla="*/ 782253 w 809224"/>
                  <a:gd name="connsiteY6" fmla="*/ 749257 h 750004"/>
                  <a:gd name="connsiteX7" fmla="*/ 485801 w 809224"/>
                  <a:gd name="connsiteY7" fmla="*/ 287522 h 750004"/>
                  <a:gd name="connsiteX8" fmla="*/ 813 w 809224"/>
                  <a:gd name="connsiteY8" fmla="*/ 30856 h 750004"/>
                  <a:gd name="connsiteX9" fmla="*/ 248 w 809224"/>
                  <a:gd name="connsiteY9" fmla="*/ 30660 h 750004"/>
                  <a:gd name="connsiteX10" fmla="*/ 76 w 809224"/>
                  <a:gd name="connsiteY10" fmla="*/ 30435 h 750004"/>
                  <a:gd name="connsiteX11" fmla="*/ 201 w 809224"/>
                  <a:gd name="connsiteY11" fmla="*/ 29598 h 750004"/>
                  <a:gd name="connsiteX12" fmla="*/ 24859 w 809224"/>
                  <a:gd name="connsiteY12" fmla="*/ 2767 h 750004"/>
                  <a:gd name="connsiteX13" fmla="*/ 25232 w 809224"/>
                  <a:gd name="connsiteY13" fmla="*/ 2545 h 750004"/>
                  <a:gd name="connsiteX14" fmla="*/ 523564 w 809224"/>
                  <a:gd name="connsiteY14" fmla="*/ 246435 h 75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9224" h="750004">
                    <a:moveTo>
                      <a:pt x="523564" y="246435"/>
                    </a:moveTo>
                    <a:cubicBezTo>
                      <a:pt x="837714" y="535176"/>
                      <a:pt x="808536" y="722158"/>
                      <a:pt x="808491" y="722446"/>
                    </a:cubicBezTo>
                    <a:cubicBezTo>
                      <a:pt x="808468" y="722590"/>
                      <a:pt x="808404" y="722727"/>
                      <a:pt x="808307" y="722835"/>
                    </a:cubicBezTo>
                    <a:lnTo>
                      <a:pt x="783558" y="749759"/>
                    </a:lnTo>
                    <a:cubicBezTo>
                      <a:pt x="783351" y="749987"/>
                      <a:pt x="783020" y="750067"/>
                      <a:pt x="782732" y="749952"/>
                    </a:cubicBezTo>
                    <a:cubicBezTo>
                      <a:pt x="782642" y="749918"/>
                      <a:pt x="782562" y="749868"/>
                      <a:pt x="782493" y="749805"/>
                    </a:cubicBezTo>
                    <a:cubicBezTo>
                      <a:pt x="782342" y="749666"/>
                      <a:pt x="782254" y="749469"/>
                      <a:pt x="782253" y="749257"/>
                    </a:cubicBezTo>
                    <a:cubicBezTo>
                      <a:pt x="781861" y="696852"/>
                      <a:pt x="755260" y="535178"/>
                      <a:pt x="485801" y="287522"/>
                    </a:cubicBezTo>
                    <a:cubicBezTo>
                      <a:pt x="216506" y="40003"/>
                      <a:pt x="53064" y="26897"/>
                      <a:pt x="813" y="30856"/>
                    </a:cubicBezTo>
                    <a:cubicBezTo>
                      <a:pt x="599" y="30874"/>
                      <a:pt x="397" y="30796"/>
                      <a:pt x="248" y="30660"/>
                    </a:cubicBezTo>
                    <a:cubicBezTo>
                      <a:pt x="179" y="30596"/>
                      <a:pt x="118" y="30523"/>
                      <a:pt x="76" y="30435"/>
                    </a:cubicBezTo>
                    <a:cubicBezTo>
                      <a:pt x="-60" y="30160"/>
                      <a:pt x="-10" y="29828"/>
                      <a:pt x="201" y="29598"/>
                    </a:cubicBezTo>
                    <a:lnTo>
                      <a:pt x="24859" y="2767"/>
                    </a:lnTo>
                    <a:cubicBezTo>
                      <a:pt x="24961" y="2656"/>
                      <a:pt x="25092" y="2577"/>
                      <a:pt x="25232" y="2545"/>
                    </a:cubicBezTo>
                    <a:cubicBezTo>
                      <a:pt x="25513" y="2476"/>
                      <a:pt x="209451" y="-42280"/>
                      <a:pt x="523564" y="2464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73DCEA9-D1EB-C9D4-D6D1-ADC5586451C8}"/>
                  </a:ext>
                </a:extLst>
              </p:cNvPr>
              <p:cNvSpPr/>
              <p:nvPr/>
            </p:nvSpPr>
            <p:spPr>
              <a:xfrm>
                <a:off x="6950642" y="6116211"/>
                <a:ext cx="807720" cy="748496"/>
              </a:xfrm>
              <a:custGeom>
                <a:avLst/>
                <a:gdLst>
                  <a:gd name="connsiteX0" fmla="*/ 0 w 807720"/>
                  <a:gd name="connsiteY0" fmla="*/ 29354 h 748496"/>
                  <a:gd name="connsiteX1" fmla="*/ 485555 w 807720"/>
                  <a:gd name="connsiteY1" fmla="*/ 286213 h 748496"/>
                  <a:gd name="connsiteX2" fmla="*/ 782250 w 807720"/>
                  <a:gd name="connsiteY2" fmla="*/ 748497 h 748496"/>
                  <a:gd name="connsiteX3" fmla="*/ 806995 w 807720"/>
                  <a:gd name="connsiteY3" fmla="*/ 721571 h 748496"/>
                  <a:gd name="connsiteX4" fmla="*/ 522300 w 807720"/>
                  <a:gd name="connsiteY4" fmla="*/ 246235 h 748496"/>
                  <a:gd name="connsiteX5" fmla="*/ 24660 w 807720"/>
                  <a:gd name="connsiteY5" fmla="*/ 2523 h 748496"/>
                  <a:gd name="connsiteX6" fmla="*/ 0 w 807720"/>
                  <a:gd name="connsiteY6" fmla="*/ 29354 h 74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7720" h="748496">
                    <a:moveTo>
                      <a:pt x="0" y="29354"/>
                    </a:moveTo>
                    <a:cubicBezTo>
                      <a:pt x="52525" y="25371"/>
                      <a:pt x="216157" y="38603"/>
                      <a:pt x="485555" y="286213"/>
                    </a:cubicBezTo>
                    <a:cubicBezTo>
                      <a:pt x="755112" y="533965"/>
                      <a:pt x="781854" y="695822"/>
                      <a:pt x="782250" y="748497"/>
                    </a:cubicBezTo>
                    <a:lnTo>
                      <a:pt x="806995" y="721571"/>
                    </a:lnTo>
                    <a:cubicBezTo>
                      <a:pt x="806995" y="721571"/>
                      <a:pt x="836298" y="534825"/>
                      <a:pt x="522300" y="246235"/>
                    </a:cubicBezTo>
                    <a:cubicBezTo>
                      <a:pt x="208346" y="-42337"/>
                      <a:pt x="24660" y="2523"/>
                      <a:pt x="24660" y="2523"/>
                    </a:cubicBezTo>
                    <a:lnTo>
                      <a:pt x="0" y="29354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FB95ADBB-5004-B23D-D6B8-DAD22A31DE98}"/>
                  </a:ext>
                </a:extLst>
              </p:cNvPr>
              <p:cNvSpPr/>
              <p:nvPr/>
            </p:nvSpPr>
            <p:spPr>
              <a:xfrm>
                <a:off x="6629823" y="5814344"/>
                <a:ext cx="1450118" cy="1251798"/>
              </a:xfrm>
              <a:custGeom>
                <a:avLst/>
                <a:gdLst>
                  <a:gd name="connsiteX0" fmla="*/ 63706 w 1450118"/>
                  <a:gd name="connsiteY0" fmla="*/ 308296 h 1251798"/>
                  <a:gd name="connsiteX1" fmla="*/ 180856 w 1450118"/>
                  <a:gd name="connsiteY1" fmla="*/ 180838 h 1251798"/>
                  <a:gd name="connsiteX2" fmla="*/ 120391 w 1450118"/>
                  <a:gd name="connsiteY2" fmla="*/ 0 h 1251798"/>
                  <a:gd name="connsiteX3" fmla="*/ 1111615 w 1450118"/>
                  <a:gd name="connsiteY3" fmla="*/ 255986 h 1251798"/>
                  <a:gd name="connsiteX4" fmla="*/ 1450118 w 1450118"/>
                  <a:gd name="connsiteY4" fmla="*/ 1222238 h 1251798"/>
                  <a:gd name="connsiteX5" fmla="*/ 1043564 w 1450118"/>
                  <a:gd name="connsiteY5" fmla="*/ 1132550 h 1251798"/>
                  <a:gd name="connsiteX6" fmla="*/ 960241 w 1450118"/>
                  <a:gd name="connsiteY6" fmla="*/ 1223204 h 1251798"/>
                  <a:gd name="connsiteX7" fmla="*/ 953685 w 1450118"/>
                  <a:gd name="connsiteY7" fmla="*/ 1230339 h 1251798"/>
                  <a:gd name="connsiteX8" fmla="*/ 952288 w 1450118"/>
                  <a:gd name="connsiteY8" fmla="*/ 1227040 h 1251798"/>
                  <a:gd name="connsiteX9" fmla="*/ 946221 w 1450118"/>
                  <a:gd name="connsiteY9" fmla="*/ 1243024 h 1251798"/>
                  <a:gd name="connsiteX10" fmla="*/ 469858 w 1450118"/>
                  <a:gd name="connsiteY10" fmla="*/ 954205 h 1251798"/>
                  <a:gd name="connsiteX11" fmla="*/ 141920 w 1450118"/>
                  <a:gd name="connsiteY11" fmla="*/ 503781 h 1251798"/>
                  <a:gd name="connsiteX12" fmla="*/ 157339 w 1450118"/>
                  <a:gd name="connsiteY12" fmla="*/ 496391 h 1251798"/>
                  <a:gd name="connsiteX13" fmla="*/ 153967 w 1450118"/>
                  <a:gd name="connsiteY13" fmla="*/ 495302 h 1251798"/>
                  <a:gd name="connsiteX14" fmla="*/ 160523 w 1450118"/>
                  <a:gd name="connsiteY14" fmla="*/ 488169 h 1251798"/>
                  <a:gd name="connsiteX15" fmla="*/ 244071 w 1450118"/>
                  <a:gd name="connsiteY15" fmla="*/ 397273 h 1251798"/>
                  <a:gd name="connsiteX16" fmla="*/ 193820 w 1450118"/>
                  <a:gd name="connsiteY16" fmla="*/ 219835 h 1251798"/>
                  <a:gd name="connsiteX17" fmla="*/ 90164 w 1450118"/>
                  <a:gd name="connsiteY17" fmla="*/ 332611 h 1251798"/>
                  <a:gd name="connsiteX18" fmla="*/ 82053 w 1450118"/>
                  <a:gd name="connsiteY18" fmla="*/ 384597 h 1251798"/>
                  <a:gd name="connsiteX19" fmla="*/ 15370 w 1450118"/>
                  <a:gd name="connsiteY19" fmla="*/ 387466 h 1251798"/>
                  <a:gd name="connsiteX20" fmla="*/ 12460 w 1450118"/>
                  <a:gd name="connsiteY20" fmla="*/ 320639 h 1251798"/>
                  <a:gd name="connsiteX21" fmla="*/ 63706 w 1450118"/>
                  <a:gd name="connsiteY21" fmla="*/ 308296 h 1251798"/>
                  <a:gd name="connsiteX22" fmla="*/ 498014 w 1450118"/>
                  <a:gd name="connsiteY22" fmla="*/ 923571 h 1251798"/>
                  <a:gd name="connsiteX23" fmla="*/ 900972 w 1450118"/>
                  <a:gd name="connsiteY23" fmla="*/ 1201495 h 1251798"/>
                  <a:gd name="connsiteX24" fmla="*/ 590065 w 1450118"/>
                  <a:gd name="connsiteY24" fmla="*/ 823421 h 1251798"/>
                  <a:gd name="connsiteX25" fmla="*/ 187203 w 1450118"/>
                  <a:gd name="connsiteY25" fmla="*/ 545453 h 1251798"/>
                  <a:gd name="connsiteX26" fmla="*/ 498014 w 1450118"/>
                  <a:gd name="connsiteY26" fmla="*/ 923571 h 125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50118" h="1251798">
                    <a:moveTo>
                      <a:pt x="63706" y="308296"/>
                    </a:moveTo>
                    <a:lnTo>
                      <a:pt x="180856" y="180838"/>
                    </a:lnTo>
                    <a:lnTo>
                      <a:pt x="120391" y="0"/>
                    </a:lnTo>
                    <a:lnTo>
                      <a:pt x="1111615" y="255986"/>
                    </a:lnTo>
                    <a:lnTo>
                      <a:pt x="1450118" y="1222238"/>
                    </a:lnTo>
                    <a:lnTo>
                      <a:pt x="1043564" y="1132550"/>
                    </a:lnTo>
                    <a:lnTo>
                      <a:pt x="960241" y="1223204"/>
                    </a:lnTo>
                    <a:lnTo>
                      <a:pt x="953685" y="1230339"/>
                    </a:lnTo>
                    <a:cubicBezTo>
                      <a:pt x="953310" y="1229305"/>
                      <a:pt x="952718" y="1228135"/>
                      <a:pt x="952288" y="1227040"/>
                    </a:cubicBezTo>
                    <a:cubicBezTo>
                      <a:pt x="951542" y="1233544"/>
                      <a:pt x="949889" y="1239035"/>
                      <a:pt x="946221" y="1243024"/>
                    </a:cubicBezTo>
                    <a:cubicBezTo>
                      <a:pt x="905320" y="1287522"/>
                      <a:pt x="692048" y="1158422"/>
                      <a:pt x="469858" y="954205"/>
                    </a:cubicBezTo>
                    <a:cubicBezTo>
                      <a:pt x="247796" y="750104"/>
                      <a:pt x="101020" y="548279"/>
                      <a:pt x="141920" y="503781"/>
                    </a:cubicBezTo>
                    <a:cubicBezTo>
                      <a:pt x="145586" y="499793"/>
                      <a:pt x="151014" y="497769"/>
                      <a:pt x="157339" y="496391"/>
                    </a:cubicBezTo>
                    <a:cubicBezTo>
                      <a:pt x="156127" y="496142"/>
                      <a:pt x="154998" y="495559"/>
                      <a:pt x="153967" y="495302"/>
                    </a:cubicBezTo>
                    <a:lnTo>
                      <a:pt x="160523" y="488169"/>
                    </a:lnTo>
                    <a:lnTo>
                      <a:pt x="244071" y="397273"/>
                    </a:lnTo>
                    <a:lnTo>
                      <a:pt x="193820" y="219835"/>
                    </a:lnTo>
                    <a:lnTo>
                      <a:pt x="90164" y="332611"/>
                    </a:lnTo>
                    <a:cubicBezTo>
                      <a:pt x="98029" y="349383"/>
                      <a:pt x="95399" y="370078"/>
                      <a:pt x="82053" y="384597"/>
                    </a:cubicBezTo>
                    <a:cubicBezTo>
                      <a:pt x="64411" y="403793"/>
                      <a:pt x="34535" y="405083"/>
                      <a:pt x="15370" y="387466"/>
                    </a:cubicBezTo>
                    <a:cubicBezTo>
                      <a:pt x="-3983" y="369679"/>
                      <a:pt x="-5180" y="339833"/>
                      <a:pt x="12460" y="320639"/>
                    </a:cubicBezTo>
                    <a:cubicBezTo>
                      <a:pt x="25808" y="306118"/>
                      <a:pt x="46174" y="301722"/>
                      <a:pt x="63706" y="308296"/>
                    </a:cubicBezTo>
                    <a:close/>
                    <a:moveTo>
                      <a:pt x="498014" y="923571"/>
                    </a:moveTo>
                    <a:cubicBezTo>
                      <a:pt x="695185" y="1104784"/>
                      <a:pt x="875594" y="1229106"/>
                      <a:pt x="900972" y="1201495"/>
                    </a:cubicBezTo>
                    <a:cubicBezTo>
                      <a:pt x="926351" y="1173884"/>
                      <a:pt x="787241" y="1004634"/>
                      <a:pt x="590065" y="823421"/>
                    </a:cubicBezTo>
                    <a:cubicBezTo>
                      <a:pt x="392999" y="642290"/>
                      <a:pt x="212578" y="517850"/>
                      <a:pt x="187203" y="545453"/>
                    </a:cubicBezTo>
                    <a:cubicBezTo>
                      <a:pt x="161825" y="573065"/>
                      <a:pt x="300944" y="742442"/>
                      <a:pt x="498014" y="9235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83B474E7-2593-7DD0-0FC6-93F894A3DA60}"/>
                  </a:ext>
                </a:extLst>
              </p:cNvPr>
              <p:cNvSpPr/>
              <p:nvPr/>
            </p:nvSpPr>
            <p:spPr>
              <a:xfrm>
                <a:off x="6812982" y="6354927"/>
                <a:ext cx="721858" cy="665788"/>
              </a:xfrm>
              <a:custGeom>
                <a:avLst/>
                <a:gdLst>
                  <a:gd name="connsiteX0" fmla="*/ 407699 w 721858"/>
                  <a:gd name="connsiteY0" fmla="*/ 281977 h 665788"/>
                  <a:gd name="connsiteX1" fmla="*/ 718676 w 721858"/>
                  <a:gd name="connsiteY1" fmla="*/ 661706 h 665788"/>
                  <a:gd name="connsiteX2" fmla="*/ 314059 w 721858"/>
                  <a:gd name="connsiteY2" fmla="*/ 383854 h 665788"/>
                  <a:gd name="connsiteX3" fmla="*/ 3183 w 721858"/>
                  <a:gd name="connsiteY3" fmla="*/ 4079 h 665788"/>
                  <a:gd name="connsiteX4" fmla="*/ 407699 w 721858"/>
                  <a:gd name="connsiteY4" fmla="*/ 281977 h 66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1858" h="665788">
                    <a:moveTo>
                      <a:pt x="407699" y="281977"/>
                    </a:moveTo>
                    <a:cubicBezTo>
                      <a:pt x="604043" y="462428"/>
                      <a:pt x="745091" y="632968"/>
                      <a:pt x="718676" y="661706"/>
                    </a:cubicBezTo>
                    <a:cubicBezTo>
                      <a:pt x="692265" y="690443"/>
                      <a:pt x="510404" y="564303"/>
                      <a:pt x="314059" y="383854"/>
                    </a:cubicBezTo>
                    <a:cubicBezTo>
                      <a:pt x="117824" y="203482"/>
                      <a:pt x="-23234" y="32820"/>
                      <a:pt x="3183" y="4079"/>
                    </a:cubicBezTo>
                    <a:cubicBezTo>
                      <a:pt x="29591" y="-24653"/>
                      <a:pt x="211461" y="101606"/>
                      <a:pt x="407699" y="281977"/>
                    </a:cubicBezTo>
                    <a:close/>
                  </a:path>
                </a:pathLst>
              </a:custGeom>
              <a:solidFill>
                <a:srgbClr val="222B32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9A30F49-9D6D-428B-ABF2-112DE3C80E9E}"/>
                  </a:ext>
                </a:extLst>
              </p:cNvPr>
              <p:cNvSpPr/>
              <p:nvPr/>
            </p:nvSpPr>
            <p:spPr>
              <a:xfrm>
                <a:off x="6949887" y="6115457"/>
                <a:ext cx="809224" cy="750004"/>
              </a:xfrm>
              <a:custGeom>
                <a:avLst/>
                <a:gdLst>
                  <a:gd name="connsiteX0" fmla="*/ 523564 w 809224"/>
                  <a:gd name="connsiteY0" fmla="*/ 246435 h 750004"/>
                  <a:gd name="connsiteX1" fmla="*/ 808491 w 809224"/>
                  <a:gd name="connsiteY1" fmla="*/ 722446 h 750004"/>
                  <a:gd name="connsiteX2" fmla="*/ 808307 w 809224"/>
                  <a:gd name="connsiteY2" fmla="*/ 722835 h 750004"/>
                  <a:gd name="connsiteX3" fmla="*/ 783558 w 809224"/>
                  <a:gd name="connsiteY3" fmla="*/ 749759 h 750004"/>
                  <a:gd name="connsiteX4" fmla="*/ 782732 w 809224"/>
                  <a:gd name="connsiteY4" fmla="*/ 749952 h 750004"/>
                  <a:gd name="connsiteX5" fmla="*/ 782493 w 809224"/>
                  <a:gd name="connsiteY5" fmla="*/ 749805 h 750004"/>
                  <a:gd name="connsiteX6" fmla="*/ 782253 w 809224"/>
                  <a:gd name="connsiteY6" fmla="*/ 749257 h 750004"/>
                  <a:gd name="connsiteX7" fmla="*/ 485801 w 809224"/>
                  <a:gd name="connsiteY7" fmla="*/ 287522 h 750004"/>
                  <a:gd name="connsiteX8" fmla="*/ 813 w 809224"/>
                  <a:gd name="connsiteY8" fmla="*/ 30856 h 750004"/>
                  <a:gd name="connsiteX9" fmla="*/ 248 w 809224"/>
                  <a:gd name="connsiteY9" fmla="*/ 30660 h 750004"/>
                  <a:gd name="connsiteX10" fmla="*/ 76 w 809224"/>
                  <a:gd name="connsiteY10" fmla="*/ 30435 h 750004"/>
                  <a:gd name="connsiteX11" fmla="*/ 201 w 809224"/>
                  <a:gd name="connsiteY11" fmla="*/ 29598 h 750004"/>
                  <a:gd name="connsiteX12" fmla="*/ 24859 w 809224"/>
                  <a:gd name="connsiteY12" fmla="*/ 2767 h 750004"/>
                  <a:gd name="connsiteX13" fmla="*/ 25232 w 809224"/>
                  <a:gd name="connsiteY13" fmla="*/ 2545 h 750004"/>
                  <a:gd name="connsiteX14" fmla="*/ 523564 w 809224"/>
                  <a:gd name="connsiteY14" fmla="*/ 246435 h 75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9224" h="750004">
                    <a:moveTo>
                      <a:pt x="523564" y="246435"/>
                    </a:moveTo>
                    <a:cubicBezTo>
                      <a:pt x="837714" y="535176"/>
                      <a:pt x="808536" y="722158"/>
                      <a:pt x="808491" y="722446"/>
                    </a:cubicBezTo>
                    <a:cubicBezTo>
                      <a:pt x="808468" y="722590"/>
                      <a:pt x="808404" y="722727"/>
                      <a:pt x="808307" y="722835"/>
                    </a:cubicBezTo>
                    <a:lnTo>
                      <a:pt x="783558" y="749759"/>
                    </a:lnTo>
                    <a:cubicBezTo>
                      <a:pt x="783351" y="749987"/>
                      <a:pt x="783020" y="750067"/>
                      <a:pt x="782732" y="749952"/>
                    </a:cubicBezTo>
                    <a:cubicBezTo>
                      <a:pt x="782642" y="749918"/>
                      <a:pt x="782562" y="749868"/>
                      <a:pt x="782493" y="749805"/>
                    </a:cubicBezTo>
                    <a:cubicBezTo>
                      <a:pt x="782342" y="749666"/>
                      <a:pt x="782254" y="749469"/>
                      <a:pt x="782253" y="749257"/>
                    </a:cubicBezTo>
                    <a:cubicBezTo>
                      <a:pt x="781861" y="696852"/>
                      <a:pt x="755260" y="535178"/>
                      <a:pt x="485801" y="287522"/>
                    </a:cubicBezTo>
                    <a:cubicBezTo>
                      <a:pt x="216506" y="40003"/>
                      <a:pt x="53064" y="26897"/>
                      <a:pt x="813" y="30856"/>
                    </a:cubicBezTo>
                    <a:cubicBezTo>
                      <a:pt x="599" y="30874"/>
                      <a:pt x="397" y="30796"/>
                      <a:pt x="248" y="30660"/>
                    </a:cubicBezTo>
                    <a:cubicBezTo>
                      <a:pt x="179" y="30596"/>
                      <a:pt x="118" y="30523"/>
                      <a:pt x="76" y="30435"/>
                    </a:cubicBezTo>
                    <a:cubicBezTo>
                      <a:pt x="-60" y="30160"/>
                      <a:pt x="-10" y="29828"/>
                      <a:pt x="201" y="29598"/>
                    </a:cubicBezTo>
                    <a:lnTo>
                      <a:pt x="24859" y="2767"/>
                    </a:lnTo>
                    <a:cubicBezTo>
                      <a:pt x="24961" y="2656"/>
                      <a:pt x="25092" y="2577"/>
                      <a:pt x="25232" y="2545"/>
                    </a:cubicBezTo>
                    <a:cubicBezTo>
                      <a:pt x="25513" y="2476"/>
                      <a:pt x="209451" y="-42280"/>
                      <a:pt x="523564" y="246435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4128465-0A43-E365-9390-DDEF92874618}"/>
                  </a:ext>
                </a:extLst>
              </p:cNvPr>
              <p:cNvSpPr/>
              <p:nvPr/>
            </p:nvSpPr>
            <p:spPr>
              <a:xfrm>
                <a:off x="6497715" y="5969121"/>
                <a:ext cx="328874" cy="364420"/>
              </a:xfrm>
              <a:custGeom>
                <a:avLst/>
                <a:gdLst>
                  <a:gd name="connsiteX0" fmla="*/ 306298 w 328874"/>
                  <a:gd name="connsiteY0" fmla="*/ 0 h 364420"/>
                  <a:gd name="connsiteX1" fmla="*/ 328874 w 328874"/>
                  <a:gd name="connsiteY1" fmla="*/ 74872 h 364420"/>
                  <a:gd name="connsiteX2" fmla="*/ 225328 w 328874"/>
                  <a:gd name="connsiteY2" fmla="*/ 225879 h 364420"/>
                  <a:gd name="connsiteX3" fmla="*/ 114425 w 328874"/>
                  <a:gd name="connsiteY3" fmla="*/ 364420 h 364420"/>
                  <a:gd name="connsiteX4" fmla="*/ 127295 w 328874"/>
                  <a:gd name="connsiteY4" fmla="*/ 242792 h 364420"/>
                  <a:gd name="connsiteX5" fmla="*/ 105838 w 328874"/>
                  <a:gd name="connsiteY5" fmla="*/ 236688 h 364420"/>
                  <a:gd name="connsiteX6" fmla="*/ 0 w 328874"/>
                  <a:gd name="connsiteY6" fmla="*/ 265912 h 364420"/>
                  <a:gd name="connsiteX7" fmla="*/ 306298 w 328874"/>
                  <a:gd name="connsiteY7" fmla="*/ 0 h 3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874" h="364420">
                    <a:moveTo>
                      <a:pt x="306298" y="0"/>
                    </a:moveTo>
                    <a:lnTo>
                      <a:pt x="328874" y="74872"/>
                    </a:lnTo>
                    <a:cubicBezTo>
                      <a:pt x="294971" y="126245"/>
                      <a:pt x="261069" y="177620"/>
                      <a:pt x="225328" y="225879"/>
                    </a:cubicBezTo>
                    <a:cubicBezTo>
                      <a:pt x="189587" y="274137"/>
                      <a:pt x="152006" y="319279"/>
                      <a:pt x="114425" y="364420"/>
                    </a:cubicBezTo>
                    <a:cubicBezTo>
                      <a:pt x="130395" y="311815"/>
                      <a:pt x="146366" y="259210"/>
                      <a:pt x="127295" y="242792"/>
                    </a:cubicBezTo>
                    <a:cubicBezTo>
                      <a:pt x="122320" y="238509"/>
                      <a:pt x="114960" y="236688"/>
                      <a:pt x="105838" y="236688"/>
                    </a:cubicBezTo>
                    <a:cubicBezTo>
                      <a:pt x="79991" y="236688"/>
                      <a:pt x="39996" y="251300"/>
                      <a:pt x="0" y="265912"/>
                    </a:cubicBezTo>
                    <a:lnTo>
                      <a:pt x="306298" y="0"/>
                    </a:lnTo>
                    <a:close/>
                  </a:path>
                </a:pathLst>
              </a:custGeom>
              <a:solidFill>
                <a:srgbClr val="FCB826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2" name="图形 99">
              <a:extLst>
                <a:ext uri="{FF2B5EF4-FFF2-40B4-BE49-F238E27FC236}">
                  <a16:creationId xmlns:a16="http://schemas.microsoft.com/office/drawing/2014/main" id="{6AD8064D-52F6-588F-C149-7163B4EB1B39}"/>
                </a:ext>
              </a:extLst>
            </p:cNvPr>
            <p:cNvGrpSpPr/>
            <p:nvPr/>
          </p:nvGrpSpPr>
          <p:grpSpPr>
            <a:xfrm>
              <a:off x="4565837" y="5221523"/>
              <a:ext cx="1804511" cy="995904"/>
              <a:chOff x="4565837" y="5221523"/>
              <a:chExt cx="1804511" cy="995904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2F329FB-3A0A-C484-7570-7A22C9EEC77C}"/>
                  </a:ext>
                </a:extLst>
              </p:cNvPr>
              <p:cNvSpPr/>
              <p:nvPr/>
            </p:nvSpPr>
            <p:spPr>
              <a:xfrm>
                <a:off x="4565837" y="5221523"/>
                <a:ext cx="1804511" cy="949907"/>
              </a:xfrm>
              <a:custGeom>
                <a:avLst/>
                <a:gdLst>
                  <a:gd name="connsiteX0" fmla="*/ 177917 w 1804511"/>
                  <a:gd name="connsiteY0" fmla="*/ 777971 h 949907"/>
                  <a:gd name="connsiteX1" fmla="*/ 170626 w 1804511"/>
                  <a:gd name="connsiteY1" fmla="*/ 605009 h 949907"/>
                  <a:gd name="connsiteX2" fmla="*/ 0 w 1804511"/>
                  <a:gd name="connsiteY2" fmla="*/ 519891 h 949907"/>
                  <a:gd name="connsiteX3" fmla="*/ 881906 w 1804511"/>
                  <a:gd name="connsiteY3" fmla="*/ 0 h 949907"/>
                  <a:gd name="connsiteX4" fmla="*/ 1804512 w 1804511"/>
                  <a:gd name="connsiteY4" fmla="*/ 443883 h 949907"/>
                  <a:gd name="connsiteX5" fmla="*/ 1453614 w 1804511"/>
                  <a:gd name="connsiteY5" fmla="*/ 667944 h 949907"/>
                  <a:gd name="connsiteX6" fmla="*/ 1458798 w 1804511"/>
                  <a:gd name="connsiteY6" fmla="*/ 790962 h 949907"/>
                  <a:gd name="connsiteX7" fmla="*/ 1459206 w 1804511"/>
                  <a:gd name="connsiteY7" fmla="*/ 800644 h 949907"/>
                  <a:gd name="connsiteX8" fmla="*/ 1455886 w 1804511"/>
                  <a:gd name="connsiteY8" fmla="*/ 799299 h 949907"/>
                  <a:gd name="connsiteX9" fmla="*/ 1462900 w 1804511"/>
                  <a:gd name="connsiteY9" fmla="*/ 814892 h 949907"/>
                  <a:gd name="connsiteX10" fmla="*/ 921832 w 1804511"/>
                  <a:gd name="connsiteY10" fmla="*/ 947506 h 949907"/>
                  <a:gd name="connsiteX11" fmla="*/ 371450 w 1804511"/>
                  <a:gd name="connsiteY11" fmla="*/ 860895 h 949907"/>
                  <a:gd name="connsiteX12" fmla="*/ 377128 w 1804511"/>
                  <a:gd name="connsiteY12" fmla="*/ 844766 h 949907"/>
                  <a:gd name="connsiteX13" fmla="*/ 373973 w 1804511"/>
                  <a:gd name="connsiteY13" fmla="*/ 846381 h 949907"/>
                  <a:gd name="connsiteX14" fmla="*/ 373565 w 1804511"/>
                  <a:gd name="connsiteY14" fmla="*/ 836700 h 949907"/>
                  <a:gd name="connsiteX15" fmla="*/ 368368 w 1804511"/>
                  <a:gd name="connsiteY15" fmla="*/ 713352 h 949907"/>
                  <a:gd name="connsiteX16" fmla="*/ 207369 w 1804511"/>
                  <a:gd name="connsiteY16" fmla="*/ 623416 h 949907"/>
                  <a:gd name="connsiteX17" fmla="*/ 213818 w 1804511"/>
                  <a:gd name="connsiteY17" fmla="*/ 776456 h 949907"/>
                  <a:gd name="connsiteX18" fmla="*/ 244841 w 1804511"/>
                  <a:gd name="connsiteY18" fmla="*/ 818950 h 949907"/>
                  <a:gd name="connsiteX19" fmla="*/ 199718 w 1804511"/>
                  <a:gd name="connsiteY19" fmla="*/ 868132 h 949907"/>
                  <a:gd name="connsiteX20" fmla="*/ 150408 w 1804511"/>
                  <a:gd name="connsiteY20" fmla="*/ 822936 h 949907"/>
                  <a:gd name="connsiteX21" fmla="*/ 177917 w 1804511"/>
                  <a:gd name="connsiteY21" fmla="*/ 777971 h 949907"/>
                  <a:gd name="connsiteX22" fmla="*/ 920081 w 1804511"/>
                  <a:gd name="connsiteY22" fmla="*/ 905934 h 949907"/>
                  <a:gd name="connsiteX23" fmla="*/ 1401538 w 1804511"/>
                  <a:gd name="connsiteY23" fmla="*/ 817523 h 949907"/>
                  <a:gd name="connsiteX24" fmla="*/ 914354 w 1804511"/>
                  <a:gd name="connsiteY24" fmla="*/ 770026 h 949907"/>
                  <a:gd name="connsiteX25" fmla="*/ 432937 w 1804511"/>
                  <a:gd name="connsiteY25" fmla="*/ 858341 h 949907"/>
                  <a:gd name="connsiteX26" fmla="*/ 920081 w 1804511"/>
                  <a:gd name="connsiteY26" fmla="*/ 905934 h 949907"/>
                  <a:gd name="connsiteX27" fmla="*/ 375932 w 1804511"/>
                  <a:gd name="connsiteY27" fmla="*/ 612376 h 949907"/>
                  <a:gd name="connsiteX28" fmla="*/ 900896 w 1804511"/>
                  <a:gd name="connsiteY28" fmla="*/ 450664 h 949907"/>
                  <a:gd name="connsiteX29" fmla="*/ 1437574 w 1804511"/>
                  <a:gd name="connsiteY29" fmla="*/ 567752 h 949907"/>
                  <a:gd name="connsiteX30" fmla="*/ 1436031 w 1804511"/>
                  <a:gd name="connsiteY30" fmla="*/ 531216 h 949907"/>
                  <a:gd name="connsiteX31" fmla="*/ 898610 w 1804511"/>
                  <a:gd name="connsiteY31" fmla="*/ 396411 h 949907"/>
                  <a:gd name="connsiteX32" fmla="*/ 374396 w 1804511"/>
                  <a:gd name="connsiteY32" fmla="*/ 575968 h 949907"/>
                  <a:gd name="connsiteX33" fmla="*/ 375932 w 1804511"/>
                  <a:gd name="connsiteY33" fmla="*/ 612376 h 949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04511" h="949907">
                    <a:moveTo>
                      <a:pt x="177917" y="777971"/>
                    </a:moveTo>
                    <a:lnTo>
                      <a:pt x="170626" y="605009"/>
                    </a:lnTo>
                    <a:lnTo>
                      <a:pt x="0" y="519891"/>
                    </a:lnTo>
                    <a:lnTo>
                      <a:pt x="881906" y="0"/>
                    </a:lnTo>
                    <a:lnTo>
                      <a:pt x="1804512" y="443883"/>
                    </a:lnTo>
                    <a:lnTo>
                      <a:pt x="1453614" y="667944"/>
                    </a:lnTo>
                    <a:lnTo>
                      <a:pt x="1458798" y="790962"/>
                    </a:lnTo>
                    <a:lnTo>
                      <a:pt x="1459206" y="800644"/>
                    </a:lnTo>
                    <a:cubicBezTo>
                      <a:pt x="1458211" y="800179"/>
                      <a:pt x="1456965" y="799767"/>
                      <a:pt x="1455886" y="799299"/>
                    </a:cubicBezTo>
                    <a:cubicBezTo>
                      <a:pt x="1459957" y="804425"/>
                      <a:pt x="1462671" y="809478"/>
                      <a:pt x="1462900" y="814892"/>
                    </a:cubicBezTo>
                    <a:cubicBezTo>
                      <a:pt x="1465444" y="875279"/>
                      <a:pt x="1223348" y="934796"/>
                      <a:pt x="921832" y="947506"/>
                    </a:cubicBezTo>
                    <a:cubicBezTo>
                      <a:pt x="620491" y="960204"/>
                      <a:pt x="373996" y="921281"/>
                      <a:pt x="371450" y="860895"/>
                    </a:cubicBezTo>
                    <a:cubicBezTo>
                      <a:pt x="371221" y="855482"/>
                      <a:pt x="373629" y="850212"/>
                      <a:pt x="377128" y="844766"/>
                    </a:cubicBezTo>
                    <a:cubicBezTo>
                      <a:pt x="376094" y="845447"/>
                      <a:pt x="374884" y="845834"/>
                      <a:pt x="373973" y="846381"/>
                    </a:cubicBezTo>
                    <a:lnTo>
                      <a:pt x="373565" y="836700"/>
                    </a:lnTo>
                    <a:lnTo>
                      <a:pt x="368368" y="713352"/>
                    </a:lnTo>
                    <a:lnTo>
                      <a:pt x="207369" y="623416"/>
                    </a:lnTo>
                    <a:lnTo>
                      <a:pt x="213818" y="776456"/>
                    </a:lnTo>
                    <a:cubicBezTo>
                      <a:pt x="231239" y="782753"/>
                      <a:pt x="244012" y="799248"/>
                      <a:pt x="244841" y="818950"/>
                    </a:cubicBezTo>
                    <a:cubicBezTo>
                      <a:pt x="245940" y="845001"/>
                      <a:pt x="225726" y="867037"/>
                      <a:pt x="199718" y="868132"/>
                    </a:cubicBezTo>
                    <a:cubicBezTo>
                      <a:pt x="173458" y="869240"/>
                      <a:pt x="151506" y="848981"/>
                      <a:pt x="150408" y="822936"/>
                    </a:cubicBezTo>
                    <a:cubicBezTo>
                      <a:pt x="149579" y="803229"/>
                      <a:pt x="160870" y="785721"/>
                      <a:pt x="177917" y="777971"/>
                    </a:cubicBezTo>
                    <a:close/>
                    <a:moveTo>
                      <a:pt x="920081" y="905934"/>
                    </a:moveTo>
                    <a:cubicBezTo>
                      <a:pt x="1187640" y="894649"/>
                      <a:pt x="1403116" y="854991"/>
                      <a:pt x="1401538" y="817523"/>
                    </a:cubicBezTo>
                    <a:cubicBezTo>
                      <a:pt x="1399959" y="780051"/>
                      <a:pt x="1181913" y="758739"/>
                      <a:pt x="914354" y="770026"/>
                    </a:cubicBezTo>
                    <a:cubicBezTo>
                      <a:pt x="646928" y="781296"/>
                      <a:pt x="431360" y="820880"/>
                      <a:pt x="432937" y="858341"/>
                    </a:cubicBezTo>
                    <a:cubicBezTo>
                      <a:pt x="434518" y="895810"/>
                      <a:pt x="652654" y="917205"/>
                      <a:pt x="920081" y="905934"/>
                    </a:cubicBezTo>
                    <a:close/>
                    <a:moveTo>
                      <a:pt x="375932" y="612376"/>
                    </a:moveTo>
                    <a:cubicBezTo>
                      <a:pt x="410257" y="572418"/>
                      <a:pt x="535319" y="466070"/>
                      <a:pt x="900896" y="450664"/>
                    </a:cubicBezTo>
                    <a:cubicBezTo>
                      <a:pt x="1266688" y="435243"/>
                      <a:pt x="1400046" y="530784"/>
                      <a:pt x="1437574" y="567752"/>
                    </a:cubicBezTo>
                    <a:lnTo>
                      <a:pt x="1436031" y="531216"/>
                    </a:lnTo>
                    <a:cubicBezTo>
                      <a:pt x="1436031" y="531216"/>
                      <a:pt x="1324702" y="378444"/>
                      <a:pt x="898610" y="396411"/>
                    </a:cubicBezTo>
                    <a:cubicBezTo>
                      <a:pt x="472562" y="414361"/>
                      <a:pt x="374396" y="575968"/>
                      <a:pt x="374396" y="575968"/>
                    </a:cubicBezTo>
                    <a:lnTo>
                      <a:pt x="375932" y="612376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3DEBB5C-DABE-CCCD-08CA-323C0339D4FF}"/>
                  </a:ext>
                </a:extLst>
              </p:cNvPr>
              <p:cNvSpPr/>
              <p:nvPr/>
            </p:nvSpPr>
            <p:spPr>
              <a:xfrm>
                <a:off x="4997596" y="5987348"/>
                <a:ext cx="970959" cy="144297"/>
              </a:xfrm>
              <a:custGeom>
                <a:avLst/>
                <a:gdLst>
                  <a:gd name="connsiteX0" fmla="*/ 482546 w 970959"/>
                  <a:gd name="connsiteY0" fmla="*/ 3031 h 144297"/>
                  <a:gd name="connsiteX1" fmla="*/ 970950 w 970959"/>
                  <a:gd name="connsiteY1" fmla="*/ 51648 h 144297"/>
                  <a:gd name="connsiteX2" fmla="*/ 488370 w 970959"/>
                  <a:gd name="connsiteY2" fmla="*/ 141283 h 144297"/>
                  <a:gd name="connsiteX3" fmla="*/ 9 w 970959"/>
                  <a:gd name="connsiteY3" fmla="*/ 92565 h 144297"/>
                  <a:gd name="connsiteX4" fmla="*/ 482546 w 970959"/>
                  <a:gd name="connsiteY4" fmla="*/ 3031 h 1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0959" h="144297">
                    <a:moveTo>
                      <a:pt x="482546" y="3031"/>
                    </a:moveTo>
                    <a:cubicBezTo>
                      <a:pt x="748980" y="-8207"/>
                      <a:pt x="969307" y="12648"/>
                      <a:pt x="970950" y="51648"/>
                    </a:cubicBezTo>
                    <a:cubicBezTo>
                      <a:pt x="972592" y="90643"/>
                      <a:pt x="754805" y="130043"/>
                      <a:pt x="488370" y="141283"/>
                    </a:cubicBezTo>
                    <a:cubicBezTo>
                      <a:pt x="222069" y="152500"/>
                      <a:pt x="1653" y="131567"/>
                      <a:pt x="9" y="92565"/>
                    </a:cubicBezTo>
                    <a:cubicBezTo>
                      <a:pt x="-1634" y="53575"/>
                      <a:pt x="216245" y="14252"/>
                      <a:pt x="482546" y="30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1389B00-E7C2-7139-8A30-D50F71D3C14C}"/>
                  </a:ext>
                </a:extLst>
              </p:cNvPr>
              <p:cNvSpPr/>
              <p:nvPr/>
            </p:nvSpPr>
            <p:spPr>
              <a:xfrm>
                <a:off x="4939480" y="5615715"/>
                <a:ext cx="1064683" cy="218934"/>
              </a:xfrm>
              <a:custGeom>
                <a:avLst/>
                <a:gdLst>
                  <a:gd name="connsiteX0" fmla="*/ 524935 w 1064683"/>
                  <a:gd name="connsiteY0" fmla="*/ 1469 h 218934"/>
                  <a:gd name="connsiteX1" fmla="*/ 1062999 w 1064683"/>
                  <a:gd name="connsiteY1" fmla="*/ 136586 h 218934"/>
                  <a:gd name="connsiteX2" fmla="*/ 1063144 w 1064683"/>
                  <a:gd name="connsiteY2" fmla="*/ 136991 h 218934"/>
                  <a:gd name="connsiteX3" fmla="*/ 1064683 w 1064683"/>
                  <a:gd name="connsiteY3" fmla="*/ 173528 h 218934"/>
                  <a:gd name="connsiteX4" fmla="*/ 1064234 w 1064683"/>
                  <a:gd name="connsiteY4" fmla="*/ 174250 h 218934"/>
                  <a:gd name="connsiteX5" fmla="*/ 1063962 w 1064683"/>
                  <a:gd name="connsiteY5" fmla="*/ 174314 h 218934"/>
                  <a:gd name="connsiteX6" fmla="*/ 1063402 w 1064683"/>
                  <a:gd name="connsiteY6" fmla="*/ 174097 h 218934"/>
                  <a:gd name="connsiteX7" fmla="*/ 527285 w 1064683"/>
                  <a:gd name="connsiteY7" fmla="*/ 57224 h 218934"/>
                  <a:gd name="connsiteX8" fmla="*/ 2859 w 1064683"/>
                  <a:gd name="connsiteY8" fmla="*/ 218672 h 218934"/>
                  <a:gd name="connsiteX9" fmla="*/ 2322 w 1064683"/>
                  <a:gd name="connsiteY9" fmla="*/ 218933 h 218934"/>
                  <a:gd name="connsiteX10" fmla="*/ 2040 w 1064683"/>
                  <a:gd name="connsiteY10" fmla="*/ 218896 h 218934"/>
                  <a:gd name="connsiteX11" fmla="*/ 1537 w 1064683"/>
                  <a:gd name="connsiteY11" fmla="*/ 218215 h 218934"/>
                  <a:gd name="connsiteX12" fmla="*/ 1 w 1064683"/>
                  <a:gd name="connsiteY12" fmla="*/ 181807 h 218934"/>
                  <a:gd name="connsiteX13" fmla="*/ 107 w 1064683"/>
                  <a:gd name="connsiteY13" fmla="*/ 181386 h 218934"/>
                  <a:gd name="connsiteX14" fmla="*/ 524935 w 1064683"/>
                  <a:gd name="connsiteY14" fmla="*/ 1469 h 21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4683" h="218934">
                    <a:moveTo>
                      <a:pt x="524935" y="1469"/>
                    </a:moveTo>
                    <a:cubicBezTo>
                      <a:pt x="951242" y="-16501"/>
                      <a:pt x="1062828" y="136350"/>
                      <a:pt x="1062999" y="136586"/>
                    </a:cubicBezTo>
                    <a:cubicBezTo>
                      <a:pt x="1063084" y="136704"/>
                      <a:pt x="1063137" y="136846"/>
                      <a:pt x="1063144" y="136991"/>
                    </a:cubicBezTo>
                    <a:lnTo>
                      <a:pt x="1064683" y="173528"/>
                    </a:lnTo>
                    <a:cubicBezTo>
                      <a:pt x="1064696" y="173836"/>
                      <a:pt x="1064519" y="174127"/>
                      <a:pt x="1064234" y="174250"/>
                    </a:cubicBezTo>
                    <a:cubicBezTo>
                      <a:pt x="1064147" y="174288"/>
                      <a:pt x="1064055" y="174311"/>
                      <a:pt x="1063962" y="174314"/>
                    </a:cubicBezTo>
                    <a:cubicBezTo>
                      <a:pt x="1063756" y="174323"/>
                      <a:pt x="1063554" y="174247"/>
                      <a:pt x="1063402" y="174097"/>
                    </a:cubicBezTo>
                    <a:cubicBezTo>
                      <a:pt x="1026070" y="137317"/>
                      <a:pt x="892939" y="41805"/>
                      <a:pt x="527285" y="57224"/>
                    </a:cubicBezTo>
                    <a:cubicBezTo>
                      <a:pt x="161844" y="72621"/>
                      <a:pt x="37007" y="178925"/>
                      <a:pt x="2859" y="218672"/>
                    </a:cubicBezTo>
                    <a:cubicBezTo>
                      <a:pt x="2720" y="218836"/>
                      <a:pt x="2522" y="218924"/>
                      <a:pt x="2322" y="218933"/>
                    </a:cubicBezTo>
                    <a:cubicBezTo>
                      <a:pt x="2225" y="218938"/>
                      <a:pt x="2132" y="218928"/>
                      <a:pt x="2040" y="218896"/>
                    </a:cubicBezTo>
                    <a:cubicBezTo>
                      <a:pt x="1749" y="218798"/>
                      <a:pt x="1550" y="218528"/>
                      <a:pt x="1537" y="218215"/>
                    </a:cubicBezTo>
                    <a:lnTo>
                      <a:pt x="1" y="181807"/>
                    </a:lnTo>
                    <a:cubicBezTo>
                      <a:pt x="-6" y="181656"/>
                      <a:pt x="31" y="181508"/>
                      <a:pt x="107" y="181386"/>
                    </a:cubicBezTo>
                    <a:cubicBezTo>
                      <a:pt x="257" y="181139"/>
                      <a:pt x="98673" y="19428"/>
                      <a:pt x="524935" y="1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45CFFB0-D367-9075-1425-A60238D94CD8}"/>
                  </a:ext>
                </a:extLst>
              </p:cNvPr>
              <p:cNvSpPr/>
              <p:nvPr/>
            </p:nvSpPr>
            <p:spPr>
              <a:xfrm>
                <a:off x="4940233" y="5616465"/>
                <a:ext cx="1063177" cy="217433"/>
              </a:xfrm>
              <a:custGeom>
                <a:avLst/>
                <a:gdLst>
                  <a:gd name="connsiteX0" fmla="*/ 1535 w 1063177"/>
                  <a:gd name="connsiteY0" fmla="*/ 217433 h 217433"/>
                  <a:gd name="connsiteX1" fmla="*/ 526500 w 1063177"/>
                  <a:gd name="connsiteY1" fmla="*/ 55721 h 217433"/>
                  <a:gd name="connsiteX2" fmla="*/ 1063177 w 1063177"/>
                  <a:gd name="connsiteY2" fmla="*/ 172809 h 217433"/>
                  <a:gd name="connsiteX3" fmla="*/ 1061635 w 1063177"/>
                  <a:gd name="connsiteY3" fmla="*/ 136273 h 217433"/>
                  <a:gd name="connsiteX4" fmla="*/ 524214 w 1063177"/>
                  <a:gd name="connsiteY4" fmla="*/ 1469 h 217433"/>
                  <a:gd name="connsiteX5" fmla="*/ 0 w 1063177"/>
                  <a:gd name="connsiteY5" fmla="*/ 181026 h 217433"/>
                  <a:gd name="connsiteX6" fmla="*/ 1535 w 1063177"/>
                  <a:gd name="connsiteY6" fmla="*/ 217433 h 21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3177" h="217433">
                    <a:moveTo>
                      <a:pt x="1535" y="217433"/>
                    </a:moveTo>
                    <a:cubicBezTo>
                      <a:pt x="35860" y="177476"/>
                      <a:pt x="160923" y="71127"/>
                      <a:pt x="526500" y="55721"/>
                    </a:cubicBezTo>
                    <a:cubicBezTo>
                      <a:pt x="892292" y="40301"/>
                      <a:pt x="1025650" y="135842"/>
                      <a:pt x="1063177" y="172809"/>
                    </a:cubicBezTo>
                    <a:lnTo>
                      <a:pt x="1061635" y="136273"/>
                    </a:lnTo>
                    <a:cubicBezTo>
                      <a:pt x="1061635" y="136273"/>
                      <a:pt x="950306" y="-16498"/>
                      <a:pt x="524214" y="1469"/>
                    </a:cubicBezTo>
                    <a:cubicBezTo>
                      <a:pt x="98165" y="19419"/>
                      <a:pt x="0" y="181026"/>
                      <a:pt x="0" y="181026"/>
                    </a:cubicBezTo>
                    <a:lnTo>
                      <a:pt x="1535" y="217433"/>
                    </a:ln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9B4A018-27BD-F500-3C32-E50E118FFEEE}"/>
                  </a:ext>
                </a:extLst>
              </p:cNvPr>
              <p:cNvSpPr/>
              <p:nvPr/>
            </p:nvSpPr>
            <p:spPr>
              <a:xfrm>
                <a:off x="4565837" y="5221523"/>
                <a:ext cx="1804511" cy="949907"/>
              </a:xfrm>
              <a:custGeom>
                <a:avLst/>
                <a:gdLst>
                  <a:gd name="connsiteX0" fmla="*/ 177917 w 1804511"/>
                  <a:gd name="connsiteY0" fmla="*/ 777971 h 949907"/>
                  <a:gd name="connsiteX1" fmla="*/ 170626 w 1804511"/>
                  <a:gd name="connsiteY1" fmla="*/ 605009 h 949907"/>
                  <a:gd name="connsiteX2" fmla="*/ 0 w 1804511"/>
                  <a:gd name="connsiteY2" fmla="*/ 519891 h 949907"/>
                  <a:gd name="connsiteX3" fmla="*/ 881906 w 1804511"/>
                  <a:gd name="connsiteY3" fmla="*/ 0 h 949907"/>
                  <a:gd name="connsiteX4" fmla="*/ 1804512 w 1804511"/>
                  <a:gd name="connsiteY4" fmla="*/ 443883 h 949907"/>
                  <a:gd name="connsiteX5" fmla="*/ 1453614 w 1804511"/>
                  <a:gd name="connsiteY5" fmla="*/ 667944 h 949907"/>
                  <a:gd name="connsiteX6" fmla="*/ 1458798 w 1804511"/>
                  <a:gd name="connsiteY6" fmla="*/ 790962 h 949907"/>
                  <a:gd name="connsiteX7" fmla="*/ 1459206 w 1804511"/>
                  <a:gd name="connsiteY7" fmla="*/ 800644 h 949907"/>
                  <a:gd name="connsiteX8" fmla="*/ 1455886 w 1804511"/>
                  <a:gd name="connsiteY8" fmla="*/ 799299 h 949907"/>
                  <a:gd name="connsiteX9" fmla="*/ 1462900 w 1804511"/>
                  <a:gd name="connsiteY9" fmla="*/ 814892 h 949907"/>
                  <a:gd name="connsiteX10" fmla="*/ 921832 w 1804511"/>
                  <a:gd name="connsiteY10" fmla="*/ 947506 h 949907"/>
                  <a:gd name="connsiteX11" fmla="*/ 371450 w 1804511"/>
                  <a:gd name="connsiteY11" fmla="*/ 860895 h 949907"/>
                  <a:gd name="connsiteX12" fmla="*/ 377128 w 1804511"/>
                  <a:gd name="connsiteY12" fmla="*/ 844766 h 949907"/>
                  <a:gd name="connsiteX13" fmla="*/ 373973 w 1804511"/>
                  <a:gd name="connsiteY13" fmla="*/ 846381 h 949907"/>
                  <a:gd name="connsiteX14" fmla="*/ 373565 w 1804511"/>
                  <a:gd name="connsiteY14" fmla="*/ 836700 h 949907"/>
                  <a:gd name="connsiteX15" fmla="*/ 368368 w 1804511"/>
                  <a:gd name="connsiteY15" fmla="*/ 713352 h 949907"/>
                  <a:gd name="connsiteX16" fmla="*/ 207369 w 1804511"/>
                  <a:gd name="connsiteY16" fmla="*/ 623416 h 949907"/>
                  <a:gd name="connsiteX17" fmla="*/ 213818 w 1804511"/>
                  <a:gd name="connsiteY17" fmla="*/ 776456 h 949907"/>
                  <a:gd name="connsiteX18" fmla="*/ 244841 w 1804511"/>
                  <a:gd name="connsiteY18" fmla="*/ 818950 h 949907"/>
                  <a:gd name="connsiteX19" fmla="*/ 199718 w 1804511"/>
                  <a:gd name="connsiteY19" fmla="*/ 868132 h 949907"/>
                  <a:gd name="connsiteX20" fmla="*/ 150408 w 1804511"/>
                  <a:gd name="connsiteY20" fmla="*/ 822936 h 949907"/>
                  <a:gd name="connsiteX21" fmla="*/ 177917 w 1804511"/>
                  <a:gd name="connsiteY21" fmla="*/ 777971 h 949907"/>
                  <a:gd name="connsiteX22" fmla="*/ 920081 w 1804511"/>
                  <a:gd name="connsiteY22" fmla="*/ 905934 h 949907"/>
                  <a:gd name="connsiteX23" fmla="*/ 1401538 w 1804511"/>
                  <a:gd name="connsiteY23" fmla="*/ 817523 h 949907"/>
                  <a:gd name="connsiteX24" fmla="*/ 914354 w 1804511"/>
                  <a:gd name="connsiteY24" fmla="*/ 770026 h 949907"/>
                  <a:gd name="connsiteX25" fmla="*/ 432937 w 1804511"/>
                  <a:gd name="connsiteY25" fmla="*/ 858341 h 949907"/>
                  <a:gd name="connsiteX26" fmla="*/ 920081 w 1804511"/>
                  <a:gd name="connsiteY26" fmla="*/ 905934 h 949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04511" h="949907">
                    <a:moveTo>
                      <a:pt x="177917" y="777971"/>
                    </a:moveTo>
                    <a:lnTo>
                      <a:pt x="170626" y="605009"/>
                    </a:lnTo>
                    <a:lnTo>
                      <a:pt x="0" y="519891"/>
                    </a:lnTo>
                    <a:lnTo>
                      <a:pt x="881906" y="0"/>
                    </a:lnTo>
                    <a:lnTo>
                      <a:pt x="1804512" y="443883"/>
                    </a:lnTo>
                    <a:lnTo>
                      <a:pt x="1453614" y="667944"/>
                    </a:lnTo>
                    <a:lnTo>
                      <a:pt x="1458798" y="790962"/>
                    </a:lnTo>
                    <a:lnTo>
                      <a:pt x="1459206" y="800644"/>
                    </a:lnTo>
                    <a:cubicBezTo>
                      <a:pt x="1458211" y="800179"/>
                      <a:pt x="1456965" y="799767"/>
                      <a:pt x="1455886" y="799299"/>
                    </a:cubicBezTo>
                    <a:cubicBezTo>
                      <a:pt x="1459957" y="804425"/>
                      <a:pt x="1462671" y="809478"/>
                      <a:pt x="1462900" y="814892"/>
                    </a:cubicBezTo>
                    <a:cubicBezTo>
                      <a:pt x="1465444" y="875279"/>
                      <a:pt x="1223348" y="934796"/>
                      <a:pt x="921832" y="947506"/>
                    </a:cubicBezTo>
                    <a:cubicBezTo>
                      <a:pt x="620491" y="960204"/>
                      <a:pt x="373996" y="921281"/>
                      <a:pt x="371450" y="860895"/>
                    </a:cubicBezTo>
                    <a:cubicBezTo>
                      <a:pt x="371221" y="855482"/>
                      <a:pt x="373629" y="850212"/>
                      <a:pt x="377128" y="844766"/>
                    </a:cubicBezTo>
                    <a:cubicBezTo>
                      <a:pt x="376094" y="845447"/>
                      <a:pt x="374884" y="845834"/>
                      <a:pt x="373973" y="846381"/>
                    </a:cubicBezTo>
                    <a:lnTo>
                      <a:pt x="373565" y="836700"/>
                    </a:lnTo>
                    <a:lnTo>
                      <a:pt x="368368" y="713352"/>
                    </a:lnTo>
                    <a:lnTo>
                      <a:pt x="207369" y="623416"/>
                    </a:lnTo>
                    <a:lnTo>
                      <a:pt x="213818" y="776456"/>
                    </a:lnTo>
                    <a:cubicBezTo>
                      <a:pt x="231239" y="782753"/>
                      <a:pt x="244012" y="799248"/>
                      <a:pt x="244841" y="818950"/>
                    </a:cubicBezTo>
                    <a:cubicBezTo>
                      <a:pt x="245940" y="845001"/>
                      <a:pt x="225726" y="867037"/>
                      <a:pt x="199718" y="868132"/>
                    </a:cubicBezTo>
                    <a:cubicBezTo>
                      <a:pt x="173458" y="869240"/>
                      <a:pt x="151506" y="848981"/>
                      <a:pt x="150408" y="822936"/>
                    </a:cubicBezTo>
                    <a:cubicBezTo>
                      <a:pt x="149579" y="803229"/>
                      <a:pt x="160870" y="785721"/>
                      <a:pt x="177917" y="777971"/>
                    </a:cubicBezTo>
                    <a:close/>
                    <a:moveTo>
                      <a:pt x="920081" y="905934"/>
                    </a:moveTo>
                    <a:cubicBezTo>
                      <a:pt x="1187640" y="894649"/>
                      <a:pt x="1403116" y="854991"/>
                      <a:pt x="1401538" y="817523"/>
                    </a:cubicBezTo>
                    <a:cubicBezTo>
                      <a:pt x="1399959" y="780051"/>
                      <a:pt x="1181913" y="758739"/>
                      <a:pt x="914354" y="770026"/>
                    </a:cubicBezTo>
                    <a:cubicBezTo>
                      <a:pt x="646928" y="781296"/>
                      <a:pt x="431360" y="820880"/>
                      <a:pt x="432937" y="858341"/>
                    </a:cubicBezTo>
                    <a:cubicBezTo>
                      <a:pt x="434518" y="895810"/>
                      <a:pt x="652654" y="917205"/>
                      <a:pt x="920081" y="9059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921ACAE-AC0F-1334-0C93-9B48ECC95B65}"/>
                  </a:ext>
                </a:extLst>
              </p:cNvPr>
              <p:cNvSpPr/>
              <p:nvPr/>
            </p:nvSpPr>
            <p:spPr>
              <a:xfrm>
                <a:off x="4997596" y="5987348"/>
                <a:ext cx="970959" cy="144297"/>
              </a:xfrm>
              <a:custGeom>
                <a:avLst/>
                <a:gdLst>
                  <a:gd name="connsiteX0" fmla="*/ 482546 w 970959"/>
                  <a:gd name="connsiteY0" fmla="*/ 3031 h 144297"/>
                  <a:gd name="connsiteX1" fmla="*/ 970950 w 970959"/>
                  <a:gd name="connsiteY1" fmla="*/ 51648 h 144297"/>
                  <a:gd name="connsiteX2" fmla="*/ 488370 w 970959"/>
                  <a:gd name="connsiteY2" fmla="*/ 141283 h 144297"/>
                  <a:gd name="connsiteX3" fmla="*/ 9 w 970959"/>
                  <a:gd name="connsiteY3" fmla="*/ 92565 h 144297"/>
                  <a:gd name="connsiteX4" fmla="*/ 482546 w 970959"/>
                  <a:gd name="connsiteY4" fmla="*/ 3031 h 14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0959" h="144297">
                    <a:moveTo>
                      <a:pt x="482546" y="3031"/>
                    </a:moveTo>
                    <a:cubicBezTo>
                      <a:pt x="748980" y="-8207"/>
                      <a:pt x="969307" y="12648"/>
                      <a:pt x="970950" y="51648"/>
                    </a:cubicBezTo>
                    <a:cubicBezTo>
                      <a:pt x="972592" y="90643"/>
                      <a:pt x="754805" y="130043"/>
                      <a:pt x="488370" y="141283"/>
                    </a:cubicBezTo>
                    <a:cubicBezTo>
                      <a:pt x="222069" y="152500"/>
                      <a:pt x="1653" y="131567"/>
                      <a:pt x="9" y="92565"/>
                    </a:cubicBezTo>
                    <a:cubicBezTo>
                      <a:pt x="-1634" y="53575"/>
                      <a:pt x="216245" y="14252"/>
                      <a:pt x="482546" y="3031"/>
                    </a:cubicBezTo>
                    <a:close/>
                  </a:path>
                </a:pathLst>
              </a:custGeom>
              <a:solidFill>
                <a:srgbClr val="222B32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9A57212C-8CC7-38E4-04AE-343D7D61E29B}"/>
                  </a:ext>
                </a:extLst>
              </p:cNvPr>
              <p:cNvSpPr/>
              <p:nvPr/>
            </p:nvSpPr>
            <p:spPr>
              <a:xfrm>
                <a:off x="4939480" y="5615715"/>
                <a:ext cx="1064683" cy="218934"/>
              </a:xfrm>
              <a:custGeom>
                <a:avLst/>
                <a:gdLst>
                  <a:gd name="connsiteX0" fmla="*/ 524935 w 1064683"/>
                  <a:gd name="connsiteY0" fmla="*/ 1469 h 218934"/>
                  <a:gd name="connsiteX1" fmla="*/ 1062999 w 1064683"/>
                  <a:gd name="connsiteY1" fmla="*/ 136586 h 218934"/>
                  <a:gd name="connsiteX2" fmla="*/ 1063144 w 1064683"/>
                  <a:gd name="connsiteY2" fmla="*/ 136991 h 218934"/>
                  <a:gd name="connsiteX3" fmla="*/ 1064683 w 1064683"/>
                  <a:gd name="connsiteY3" fmla="*/ 173528 h 218934"/>
                  <a:gd name="connsiteX4" fmla="*/ 1064234 w 1064683"/>
                  <a:gd name="connsiteY4" fmla="*/ 174250 h 218934"/>
                  <a:gd name="connsiteX5" fmla="*/ 1063962 w 1064683"/>
                  <a:gd name="connsiteY5" fmla="*/ 174314 h 218934"/>
                  <a:gd name="connsiteX6" fmla="*/ 1063402 w 1064683"/>
                  <a:gd name="connsiteY6" fmla="*/ 174097 h 218934"/>
                  <a:gd name="connsiteX7" fmla="*/ 527285 w 1064683"/>
                  <a:gd name="connsiteY7" fmla="*/ 57224 h 218934"/>
                  <a:gd name="connsiteX8" fmla="*/ 2859 w 1064683"/>
                  <a:gd name="connsiteY8" fmla="*/ 218672 h 218934"/>
                  <a:gd name="connsiteX9" fmla="*/ 2322 w 1064683"/>
                  <a:gd name="connsiteY9" fmla="*/ 218933 h 218934"/>
                  <a:gd name="connsiteX10" fmla="*/ 2040 w 1064683"/>
                  <a:gd name="connsiteY10" fmla="*/ 218896 h 218934"/>
                  <a:gd name="connsiteX11" fmla="*/ 1537 w 1064683"/>
                  <a:gd name="connsiteY11" fmla="*/ 218215 h 218934"/>
                  <a:gd name="connsiteX12" fmla="*/ 1 w 1064683"/>
                  <a:gd name="connsiteY12" fmla="*/ 181807 h 218934"/>
                  <a:gd name="connsiteX13" fmla="*/ 107 w 1064683"/>
                  <a:gd name="connsiteY13" fmla="*/ 181386 h 218934"/>
                  <a:gd name="connsiteX14" fmla="*/ 524935 w 1064683"/>
                  <a:gd name="connsiteY14" fmla="*/ 1469 h 21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4683" h="218934">
                    <a:moveTo>
                      <a:pt x="524935" y="1469"/>
                    </a:moveTo>
                    <a:cubicBezTo>
                      <a:pt x="951242" y="-16501"/>
                      <a:pt x="1062828" y="136350"/>
                      <a:pt x="1062999" y="136586"/>
                    </a:cubicBezTo>
                    <a:cubicBezTo>
                      <a:pt x="1063084" y="136704"/>
                      <a:pt x="1063137" y="136846"/>
                      <a:pt x="1063144" y="136991"/>
                    </a:cubicBezTo>
                    <a:lnTo>
                      <a:pt x="1064683" y="173528"/>
                    </a:lnTo>
                    <a:cubicBezTo>
                      <a:pt x="1064696" y="173836"/>
                      <a:pt x="1064519" y="174127"/>
                      <a:pt x="1064234" y="174250"/>
                    </a:cubicBezTo>
                    <a:cubicBezTo>
                      <a:pt x="1064147" y="174288"/>
                      <a:pt x="1064055" y="174311"/>
                      <a:pt x="1063962" y="174314"/>
                    </a:cubicBezTo>
                    <a:cubicBezTo>
                      <a:pt x="1063756" y="174323"/>
                      <a:pt x="1063554" y="174247"/>
                      <a:pt x="1063402" y="174097"/>
                    </a:cubicBezTo>
                    <a:cubicBezTo>
                      <a:pt x="1026070" y="137317"/>
                      <a:pt x="892939" y="41805"/>
                      <a:pt x="527285" y="57224"/>
                    </a:cubicBezTo>
                    <a:cubicBezTo>
                      <a:pt x="161844" y="72621"/>
                      <a:pt x="37007" y="178925"/>
                      <a:pt x="2859" y="218672"/>
                    </a:cubicBezTo>
                    <a:cubicBezTo>
                      <a:pt x="2720" y="218836"/>
                      <a:pt x="2522" y="218924"/>
                      <a:pt x="2322" y="218933"/>
                    </a:cubicBezTo>
                    <a:cubicBezTo>
                      <a:pt x="2225" y="218938"/>
                      <a:pt x="2132" y="218928"/>
                      <a:pt x="2040" y="218896"/>
                    </a:cubicBezTo>
                    <a:cubicBezTo>
                      <a:pt x="1749" y="218798"/>
                      <a:pt x="1550" y="218528"/>
                      <a:pt x="1537" y="218215"/>
                    </a:cubicBezTo>
                    <a:lnTo>
                      <a:pt x="1" y="181807"/>
                    </a:lnTo>
                    <a:cubicBezTo>
                      <a:pt x="-6" y="181656"/>
                      <a:pt x="31" y="181508"/>
                      <a:pt x="107" y="181386"/>
                    </a:cubicBezTo>
                    <a:cubicBezTo>
                      <a:pt x="257" y="181139"/>
                      <a:pt x="98673" y="19428"/>
                      <a:pt x="524935" y="1469"/>
                    </a:cubicBezTo>
                    <a:close/>
                  </a:path>
                </a:pathLst>
              </a:custGeom>
              <a:solidFill>
                <a:srgbClr val="FF0000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8219C52-32C2-7934-BEF8-97234107E8F0}"/>
                  </a:ext>
                </a:extLst>
              </p:cNvPr>
              <p:cNvSpPr/>
              <p:nvPr/>
            </p:nvSpPr>
            <p:spPr>
              <a:xfrm>
                <a:off x="4684766" y="5812817"/>
                <a:ext cx="150566" cy="404610"/>
              </a:xfrm>
              <a:custGeom>
                <a:avLst/>
                <a:gdLst>
                  <a:gd name="connsiteX0" fmla="*/ 28556 w 150566"/>
                  <a:gd name="connsiteY0" fmla="*/ 0 h 404610"/>
                  <a:gd name="connsiteX1" fmla="*/ 97463 w 150566"/>
                  <a:gd name="connsiteY1" fmla="*/ 36978 h 404610"/>
                  <a:gd name="connsiteX2" fmla="*/ 131022 w 150566"/>
                  <a:gd name="connsiteY2" fmla="*/ 216974 h 404610"/>
                  <a:gd name="connsiteX3" fmla="*/ 150566 w 150566"/>
                  <a:gd name="connsiteY3" fmla="*/ 393356 h 404610"/>
                  <a:gd name="connsiteX4" fmla="*/ 75078 w 150566"/>
                  <a:gd name="connsiteY4" fmla="*/ 298199 h 404610"/>
                  <a:gd name="connsiteX5" fmla="*/ 73662 w 150566"/>
                  <a:gd name="connsiteY5" fmla="*/ 298252 h 404610"/>
                  <a:gd name="connsiteX6" fmla="*/ 0 w 150566"/>
                  <a:gd name="connsiteY6" fmla="*/ 404611 h 404610"/>
                  <a:gd name="connsiteX7" fmla="*/ 28556 w 150566"/>
                  <a:gd name="connsiteY7" fmla="*/ 0 h 40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566" h="404610">
                    <a:moveTo>
                      <a:pt x="28556" y="0"/>
                    </a:moveTo>
                    <a:lnTo>
                      <a:pt x="97463" y="36978"/>
                    </a:lnTo>
                    <a:cubicBezTo>
                      <a:pt x="109817" y="97278"/>
                      <a:pt x="122171" y="157578"/>
                      <a:pt x="131022" y="216974"/>
                    </a:cubicBezTo>
                    <a:cubicBezTo>
                      <a:pt x="139872" y="276371"/>
                      <a:pt x="145219" y="334863"/>
                      <a:pt x="150566" y="393356"/>
                    </a:cubicBezTo>
                    <a:cubicBezTo>
                      <a:pt x="125148" y="345777"/>
                      <a:pt x="99730" y="298199"/>
                      <a:pt x="75078" y="298199"/>
                    </a:cubicBezTo>
                    <a:cubicBezTo>
                      <a:pt x="74606" y="298199"/>
                      <a:pt x="74134" y="298217"/>
                      <a:pt x="73662" y="298252"/>
                    </a:cubicBezTo>
                    <a:cubicBezTo>
                      <a:pt x="48568" y="300128"/>
                      <a:pt x="24284" y="352369"/>
                      <a:pt x="0" y="404611"/>
                    </a:cubicBezTo>
                    <a:lnTo>
                      <a:pt x="28556" y="0"/>
                    </a:lnTo>
                    <a:close/>
                  </a:path>
                </a:pathLst>
              </a:custGeom>
              <a:solidFill>
                <a:srgbClr val="FCB826"/>
              </a:solidFill>
              <a:ln w="71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6553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88">
            <a:extLst>
              <a:ext uri="{FF2B5EF4-FFF2-40B4-BE49-F238E27FC236}">
                <a16:creationId xmlns:a16="http://schemas.microsoft.com/office/drawing/2014/main" id="{DFAA4025-6220-9BD3-1A5E-8A1EB343701E}"/>
              </a:ext>
            </a:extLst>
          </p:cNvPr>
          <p:cNvSpPr/>
          <p:nvPr/>
        </p:nvSpPr>
        <p:spPr>
          <a:xfrm>
            <a:off x="6765030" y="834209"/>
            <a:ext cx="3908752" cy="2216861"/>
          </a:xfrm>
          <a:custGeom>
            <a:avLst/>
            <a:gdLst>
              <a:gd name="connsiteX0" fmla="*/ 1783852 w 2143874"/>
              <a:gd name="connsiteY0" fmla="*/ 575375 h 1215905"/>
              <a:gd name="connsiteX1" fmla="*/ 1667611 w 2143874"/>
              <a:gd name="connsiteY1" fmla="*/ 681299 h 1215905"/>
              <a:gd name="connsiteX2" fmla="*/ 1783852 w 2143874"/>
              <a:gd name="connsiteY2" fmla="*/ 575375 h 1215905"/>
              <a:gd name="connsiteX3" fmla="*/ 1796975 w 2143874"/>
              <a:gd name="connsiteY3" fmla="*/ 616413 h 1215905"/>
              <a:gd name="connsiteX4" fmla="*/ 1290670 w 2143874"/>
              <a:gd name="connsiteY4" fmla="*/ 1012210 h 1215905"/>
              <a:gd name="connsiteX5" fmla="*/ 584675 w 2143874"/>
              <a:gd name="connsiteY5" fmla="*/ 770982 h 1215905"/>
              <a:gd name="connsiteX6" fmla="*/ 564365 w 2143874"/>
              <a:gd name="connsiteY6" fmla="*/ 1045223 h 1215905"/>
              <a:gd name="connsiteX7" fmla="*/ 1334819 w 2143874"/>
              <a:gd name="connsiteY7" fmla="*/ 1214888 h 1215905"/>
              <a:gd name="connsiteX8" fmla="*/ 1864039 w 2143874"/>
              <a:gd name="connsiteY8" fmla="*/ 971270 h 1215905"/>
              <a:gd name="connsiteX9" fmla="*/ 1796962 w 2143874"/>
              <a:gd name="connsiteY9" fmla="*/ 616413 h 1215905"/>
              <a:gd name="connsiteX10" fmla="*/ 1633762 w 2143874"/>
              <a:gd name="connsiteY10" fmla="*/ 710469 h 1215905"/>
              <a:gd name="connsiteX11" fmla="*/ 1531899 w 2143874"/>
              <a:gd name="connsiteY11" fmla="*/ 796185 h 1215905"/>
              <a:gd name="connsiteX12" fmla="*/ 1633762 w 2143874"/>
              <a:gd name="connsiteY12" fmla="*/ 710469 h 1215905"/>
              <a:gd name="connsiteX13" fmla="*/ 592494 w 2143874"/>
              <a:gd name="connsiteY13" fmla="*/ 720360 h 1215905"/>
              <a:gd name="connsiteX14" fmla="*/ 890277 w 2143874"/>
              <a:gd name="connsiteY14" fmla="*/ 824936 h 1215905"/>
              <a:gd name="connsiteX15" fmla="*/ 592494 w 2143874"/>
              <a:gd name="connsiteY15" fmla="*/ 720360 h 1215905"/>
              <a:gd name="connsiteX16" fmla="*/ 1526456 w 2143874"/>
              <a:gd name="connsiteY16" fmla="*/ 800453 h 1215905"/>
              <a:gd name="connsiteX17" fmla="*/ 1471671 w 2143874"/>
              <a:gd name="connsiteY17" fmla="*/ 842637 h 1215905"/>
              <a:gd name="connsiteX18" fmla="*/ 1526456 w 2143874"/>
              <a:gd name="connsiteY18" fmla="*/ 800453 h 1215905"/>
              <a:gd name="connsiteX19" fmla="*/ 1452714 w 2143874"/>
              <a:gd name="connsiteY19" fmla="*/ 856391 h 1215905"/>
              <a:gd name="connsiteX20" fmla="*/ 1412092 w 2143874"/>
              <a:gd name="connsiteY20" fmla="*/ 885449 h 1215905"/>
              <a:gd name="connsiteX21" fmla="*/ 1452714 w 2143874"/>
              <a:gd name="connsiteY21" fmla="*/ 856391 h 1215905"/>
              <a:gd name="connsiteX22" fmla="*/ 1371576 w 2143874"/>
              <a:gd name="connsiteY22" fmla="*/ 911903 h 1215905"/>
              <a:gd name="connsiteX23" fmla="*/ 1350329 w 2143874"/>
              <a:gd name="connsiteY23" fmla="*/ 925552 h 1215905"/>
              <a:gd name="connsiteX24" fmla="*/ 1371576 w 2143874"/>
              <a:gd name="connsiteY24" fmla="*/ 911903 h 1215905"/>
              <a:gd name="connsiteX25" fmla="*/ 1230967 w 2143874"/>
              <a:gd name="connsiteY25" fmla="*/ 941898 h 1215905"/>
              <a:gd name="connsiteX26" fmla="*/ 1290649 w 2143874"/>
              <a:gd name="connsiteY26" fmla="*/ 958872 h 1215905"/>
              <a:gd name="connsiteX27" fmla="*/ 1230967 w 2143874"/>
              <a:gd name="connsiteY27" fmla="*/ 941898 h 1215905"/>
              <a:gd name="connsiteX28" fmla="*/ 1024006 w 2143874"/>
              <a:gd name="connsiteY28" fmla="*/ -1017 h 1215905"/>
              <a:gd name="connsiteX29" fmla="*/ 801842 w 2143874"/>
              <a:gd name="connsiteY29" fmla="*/ 174068 h 1215905"/>
              <a:gd name="connsiteX30" fmla="*/ 1035879 w 2143874"/>
              <a:gd name="connsiteY30" fmla="*/ 338840 h 1215905"/>
              <a:gd name="connsiteX31" fmla="*/ 1130659 w 2143874"/>
              <a:gd name="connsiteY31" fmla="*/ 319476 h 1215905"/>
              <a:gd name="connsiteX32" fmla="*/ 1295850 w 2143874"/>
              <a:gd name="connsiteY32" fmla="*/ 426127 h 1215905"/>
              <a:gd name="connsiteX33" fmla="*/ 1130659 w 2143874"/>
              <a:gd name="connsiteY33" fmla="*/ 532778 h 1215905"/>
              <a:gd name="connsiteX34" fmla="*/ 965467 w 2143874"/>
              <a:gd name="connsiteY34" fmla="*/ 426127 h 1215905"/>
              <a:gd name="connsiteX35" fmla="*/ 989840 w 2143874"/>
              <a:gd name="connsiteY35" fmla="*/ 370612 h 1215905"/>
              <a:gd name="connsiteX36" fmla="*/ 715491 w 2143874"/>
              <a:gd name="connsiteY36" fmla="*/ 254894 h 1215905"/>
              <a:gd name="connsiteX37" fmla="*/ 738301 w 2143874"/>
              <a:gd name="connsiteY37" fmla="*/ 173554 h 1215905"/>
              <a:gd name="connsiteX38" fmla="*/ 597376 w 2143874"/>
              <a:gd name="connsiteY38" fmla="*/ 212292 h 1215905"/>
              <a:gd name="connsiteX39" fmla="*/ 597269 w 2143874"/>
              <a:gd name="connsiteY39" fmla="*/ 212828 h 1215905"/>
              <a:gd name="connsiteX40" fmla="*/ 378123 w 2143874"/>
              <a:gd name="connsiteY40" fmla="*/ 155019 h 1215905"/>
              <a:gd name="connsiteX41" fmla="*/ 63882 w 2143874"/>
              <a:gd name="connsiteY41" fmla="*/ 126169 h 1215905"/>
              <a:gd name="connsiteX42" fmla="*/ 60757 w 2143874"/>
              <a:gd name="connsiteY42" fmla="*/ 126169 h 1215905"/>
              <a:gd name="connsiteX43" fmla="*/ 59299 w 2143874"/>
              <a:gd name="connsiteY43" fmla="*/ 128582 h 1215905"/>
              <a:gd name="connsiteX44" fmla="*/ 46072 w 2143874"/>
              <a:gd name="connsiteY44" fmla="*/ 153785 h 1215905"/>
              <a:gd name="connsiteX45" fmla="*/ 30969 w 2143874"/>
              <a:gd name="connsiteY45" fmla="*/ 153785 h 1215905"/>
              <a:gd name="connsiteX46" fmla="*/ 18678 w 2143874"/>
              <a:gd name="connsiteY46" fmla="*/ 208989 h 1215905"/>
              <a:gd name="connsiteX47" fmla="*/ 30657 w 2143874"/>
              <a:gd name="connsiteY47" fmla="*/ 207326 h 1215905"/>
              <a:gd name="connsiteX48" fmla="*/ 30968 w 2143874"/>
              <a:gd name="connsiteY48" fmla="*/ 238575 h 1215905"/>
              <a:gd name="connsiteX49" fmla="*/ 113665 w 2143874"/>
              <a:gd name="connsiteY49" fmla="*/ 362210 h 1215905"/>
              <a:gd name="connsiteX50" fmla="*/ 115853 w 2143874"/>
              <a:gd name="connsiteY50" fmla="*/ 363981 h 1215905"/>
              <a:gd name="connsiteX51" fmla="*/ 118769 w 2143874"/>
              <a:gd name="connsiteY51" fmla="*/ 363391 h 1215905"/>
              <a:gd name="connsiteX52" fmla="*/ 598513 w 2143874"/>
              <a:gd name="connsiteY52" fmla="*/ 272049 h 1215905"/>
              <a:gd name="connsiteX53" fmla="*/ 602158 w 2143874"/>
              <a:gd name="connsiteY53" fmla="*/ 271460 h 1215905"/>
              <a:gd name="connsiteX54" fmla="*/ 602368 w 2143874"/>
              <a:gd name="connsiteY54" fmla="*/ 270173 h 1215905"/>
              <a:gd name="connsiteX55" fmla="*/ 622053 w 2143874"/>
              <a:gd name="connsiteY55" fmla="*/ 271460 h 1215905"/>
              <a:gd name="connsiteX56" fmla="*/ 64068 w 2143874"/>
              <a:gd name="connsiteY56" fmla="*/ 532359 h 1215905"/>
              <a:gd name="connsiteX57" fmla="*/ 1290617 w 2143874"/>
              <a:gd name="connsiteY57" fmla="*/ 958977 h 1215905"/>
              <a:gd name="connsiteX58" fmla="*/ 2143871 w 2143874"/>
              <a:gd name="connsiteY58" fmla="*/ 212390 h 1215905"/>
              <a:gd name="connsiteX59" fmla="*/ 1023985 w 2143874"/>
              <a:gd name="connsiteY59" fmla="*/ -925 h 1215905"/>
              <a:gd name="connsiteX60" fmla="*/ 165980 w 2143874"/>
              <a:gd name="connsiteY60" fmla="*/ 134696 h 1215905"/>
              <a:gd name="connsiteX61" fmla="*/ 375022 w 2143874"/>
              <a:gd name="connsiteY61" fmla="*/ 163653 h 1215905"/>
              <a:gd name="connsiteX62" fmla="*/ 594998 w 2143874"/>
              <a:gd name="connsiteY62" fmla="*/ 221355 h 1215905"/>
              <a:gd name="connsiteX63" fmla="*/ 593332 w 2143874"/>
              <a:gd name="connsiteY63" fmla="*/ 227400 h 1215905"/>
              <a:gd name="connsiteX64" fmla="*/ 58803 w 2143874"/>
              <a:gd name="connsiteY64" fmla="*/ 153448 h 1215905"/>
              <a:gd name="connsiteX65" fmla="*/ 68281 w 2143874"/>
              <a:gd name="connsiteY65" fmla="*/ 135220 h 1215905"/>
              <a:gd name="connsiteX66" fmla="*/ 165978 w 2143874"/>
              <a:gd name="connsiteY66" fmla="*/ 134683 h 1215905"/>
              <a:gd name="connsiteX67" fmla="*/ 187540 w 2143874"/>
              <a:gd name="connsiteY67" fmla="*/ 193127 h 1215905"/>
              <a:gd name="connsiteX68" fmla="*/ 591043 w 2143874"/>
              <a:gd name="connsiteY68" fmla="*/ 243128 h 1215905"/>
              <a:gd name="connsiteX69" fmla="*/ 592709 w 2143874"/>
              <a:gd name="connsiteY69" fmla="*/ 263228 h 1215905"/>
              <a:gd name="connsiteX70" fmla="*/ 592602 w 2143874"/>
              <a:gd name="connsiteY70" fmla="*/ 263817 h 1215905"/>
              <a:gd name="connsiteX71" fmla="*/ 119523 w 2143874"/>
              <a:gd name="connsiteY71" fmla="*/ 353909 h 1215905"/>
              <a:gd name="connsiteX72" fmla="*/ 41615 w 2143874"/>
              <a:gd name="connsiteY72" fmla="*/ 237573 h 1215905"/>
              <a:gd name="connsiteX73" fmla="*/ 41926 w 2143874"/>
              <a:gd name="connsiteY73" fmla="*/ 205690 h 1215905"/>
              <a:gd name="connsiteX74" fmla="*/ 187538 w 2143874"/>
              <a:gd name="connsiteY74" fmla="*/ 193088 h 121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143874" h="1215905">
                <a:moveTo>
                  <a:pt x="1783852" y="575375"/>
                </a:moveTo>
                <a:cubicBezTo>
                  <a:pt x="1746177" y="610763"/>
                  <a:pt x="1707021" y="646427"/>
                  <a:pt x="1667611" y="681299"/>
                </a:cubicBezTo>
                <a:cubicBezTo>
                  <a:pt x="1707503" y="646093"/>
                  <a:pt x="1745825" y="611097"/>
                  <a:pt x="1783852" y="575375"/>
                </a:cubicBezTo>
                <a:close/>
                <a:moveTo>
                  <a:pt x="1796975" y="616413"/>
                </a:moveTo>
                <a:cubicBezTo>
                  <a:pt x="1631478" y="772828"/>
                  <a:pt x="1438814" y="938133"/>
                  <a:pt x="1290670" y="1012210"/>
                </a:cubicBezTo>
                <a:cubicBezTo>
                  <a:pt x="1280214" y="1016230"/>
                  <a:pt x="924518" y="891511"/>
                  <a:pt x="584675" y="770982"/>
                </a:cubicBezTo>
                <a:cubicBezTo>
                  <a:pt x="573857" y="846113"/>
                  <a:pt x="566359" y="932877"/>
                  <a:pt x="564365" y="1045223"/>
                </a:cubicBezTo>
                <a:cubicBezTo>
                  <a:pt x="786293" y="979204"/>
                  <a:pt x="1044725" y="1005082"/>
                  <a:pt x="1334819" y="1214888"/>
                </a:cubicBezTo>
                <a:cubicBezTo>
                  <a:pt x="1454025" y="1157674"/>
                  <a:pt x="1476961" y="994693"/>
                  <a:pt x="1864039" y="971270"/>
                </a:cubicBezTo>
                <a:cubicBezTo>
                  <a:pt x="1858278" y="828229"/>
                  <a:pt x="1843417" y="758459"/>
                  <a:pt x="1796962" y="616413"/>
                </a:cubicBezTo>
                <a:close/>
                <a:moveTo>
                  <a:pt x="1633762" y="710469"/>
                </a:moveTo>
                <a:cubicBezTo>
                  <a:pt x="1599762" y="739914"/>
                  <a:pt x="1565705" y="769175"/>
                  <a:pt x="1531899" y="796185"/>
                </a:cubicBezTo>
                <a:cubicBezTo>
                  <a:pt x="1565806" y="769195"/>
                  <a:pt x="1599677" y="739901"/>
                  <a:pt x="1633762" y="710469"/>
                </a:cubicBezTo>
                <a:close/>
                <a:moveTo>
                  <a:pt x="592494" y="720360"/>
                </a:moveTo>
                <a:cubicBezTo>
                  <a:pt x="708966" y="761660"/>
                  <a:pt x="779141" y="786097"/>
                  <a:pt x="890277" y="824936"/>
                </a:cubicBezTo>
                <a:cubicBezTo>
                  <a:pt x="792275" y="790621"/>
                  <a:pt x="698964" y="758112"/>
                  <a:pt x="592494" y="720360"/>
                </a:cubicBezTo>
                <a:close/>
                <a:moveTo>
                  <a:pt x="1526456" y="800453"/>
                </a:moveTo>
                <a:cubicBezTo>
                  <a:pt x="1508080" y="815064"/>
                  <a:pt x="1489735" y="829119"/>
                  <a:pt x="1471671" y="842637"/>
                </a:cubicBezTo>
                <a:cubicBezTo>
                  <a:pt x="1489772" y="829132"/>
                  <a:pt x="1508040" y="815038"/>
                  <a:pt x="1526456" y="800453"/>
                </a:cubicBezTo>
                <a:close/>
                <a:moveTo>
                  <a:pt x="1452714" y="856391"/>
                </a:moveTo>
                <a:cubicBezTo>
                  <a:pt x="1439039" y="866374"/>
                  <a:pt x="1425466" y="876252"/>
                  <a:pt x="1412092" y="885449"/>
                </a:cubicBezTo>
                <a:cubicBezTo>
                  <a:pt x="1425426" y="876311"/>
                  <a:pt x="1439075" y="866315"/>
                  <a:pt x="1452714" y="856391"/>
                </a:cubicBezTo>
                <a:close/>
                <a:moveTo>
                  <a:pt x="1371576" y="911903"/>
                </a:moveTo>
                <a:cubicBezTo>
                  <a:pt x="1364517" y="916354"/>
                  <a:pt x="1357260" y="921349"/>
                  <a:pt x="1350329" y="925552"/>
                </a:cubicBezTo>
                <a:cubicBezTo>
                  <a:pt x="1357259" y="921369"/>
                  <a:pt x="1364515" y="916387"/>
                  <a:pt x="1371576" y="911903"/>
                </a:cubicBezTo>
                <a:close/>
                <a:moveTo>
                  <a:pt x="1230967" y="941898"/>
                </a:moveTo>
                <a:cubicBezTo>
                  <a:pt x="1266550" y="953360"/>
                  <a:pt x="1288332" y="959769"/>
                  <a:pt x="1290649" y="958872"/>
                </a:cubicBezTo>
                <a:cubicBezTo>
                  <a:pt x="1288312" y="959782"/>
                  <a:pt x="1263973" y="952457"/>
                  <a:pt x="1230967" y="941898"/>
                </a:cubicBezTo>
                <a:close/>
                <a:moveTo>
                  <a:pt x="1024006" y="-1017"/>
                </a:moveTo>
                <a:cubicBezTo>
                  <a:pt x="968170" y="63044"/>
                  <a:pt x="890427" y="120242"/>
                  <a:pt x="801842" y="174068"/>
                </a:cubicBezTo>
                <a:cubicBezTo>
                  <a:pt x="919772" y="182379"/>
                  <a:pt x="965156" y="275400"/>
                  <a:pt x="1035879" y="338840"/>
                </a:cubicBezTo>
                <a:cubicBezTo>
                  <a:pt x="1063644" y="326258"/>
                  <a:pt x="1096735" y="319496"/>
                  <a:pt x="1130659" y="319476"/>
                </a:cubicBezTo>
                <a:cubicBezTo>
                  <a:pt x="1221896" y="319493"/>
                  <a:pt x="1295846" y="367237"/>
                  <a:pt x="1295850" y="426127"/>
                </a:cubicBezTo>
                <a:cubicBezTo>
                  <a:pt x="1295846" y="485017"/>
                  <a:pt x="1221896" y="532765"/>
                  <a:pt x="1130659" y="532778"/>
                </a:cubicBezTo>
                <a:cubicBezTo>
                  <a:pt x="1039421" y="532759"/>
                  <a:pt x="965472" y="485017"/>
                  <a:pt x="965467" y="426127"/>
                </a:cubicBezTo>
                <a:cubicBezTo>
                  <a:pt x="965535" y="406528"/>
                  <a:pt x="973968" y="387321"/>
                  <a:pt x="989840" y="370612"/>
                </a:cubicBezTo>
                <a:cubicBezTo>
                  <a:pt x="917937" y="318612"/>
                  <a:pt x="850223" y="263722"/>
                  <a:pt x="715491" y="254894"/>
                </a:cubicBezTo>
                <a:cubicBezTo>
                  <a:pt x="710340" y="227786"/>
                  <a:pt x="718568" y="200656"/>
                  <a:pt x="738301" y="173554"/>
                </a:cubicBezTo>
                <a:lnTo>
                  <a:pt x="597376" y="212292"/>
                </a:lnTo>
                <a:cubicBezTo>
                  <a:pt x="597352" y="212292"/>
                  <a:pt x="597296" y="212828"/>
                  <a:pt x="597269" y="212828"/>
                </a:cubicBezTo>
                <a:cubicBezTo>
                  <a:pt x="512785" y="198024"/>
                  <a:pt x="451962" y="174310"/>
                  <a:pt x="378123" y="155019"/>
                </a:cubicBezTo>
                <a:cubicBezTo>
                  <a:pt x="301577" y="135033"/>
                  <a:pt x="210626" y="120307"/>
                  <a:pt x="63882" y="126169"/>
                </a:cubicBezTo>
                <a:lnTo>
                  <a:pt x="60757" y="126169"/>
                </a:lnTo>
                <a:lnTo>
                  <a:pt x="59299" y="128582"/>
                </a:lnTo>
                <a:cubicBezTo>
                  <a:pt x="54375" y="136889"/>
                  <a:pt x="49995" y="145301"/>
                  <a:pt x="46072" y="153785"/>
                </a:cubicBezTo>
                <a:cubicBezTo>
                  <a:pt x="40778" y="154321"/>
                  <a:pt x="36391" y="153785"/>
                  <a:pt x="30969" y="153785"/>
                </a:cubicBezTo>
                <a:cubicBezTo>
                  <a:pt x="-19257" y="166367"/>
                  <a:pt x="3069" y="188113"/>
                  <a:pt x="18678" y="208989"/>
                </a:cubicBezTo>
                <a:cubicBezTo>
                  <a:pt x="22904" y="208239"/>
                  <a:pt x="26496" y="208023"/>
                  <a:pt x="30657" y="207326"/>
                </a:cubicBezTo>
                <a:cubicBezTo>
                  <a:pt x="29604" y="217591"/>
                  <a:pt x="29445" y="227963"/>
                  <a:pt x="30968" y="238575"/>
                </a:cubicBezTo>
                <a:cubicBezTo>
                  <a:pt x="36542" y="277433"/>
                  <a:pt x="60912" y="318357"/>
                  <a:pt x="113665" y="362210"/>
                </a:cubicBezTo>
                <a:lnTo>
                  <a:pt x="115853" y="363981"/>
                </a:lnTo>
                <a:lnTo>
                  <a:pt x="118769" y="363391"/>
                </a:lnTo>
                <a:cubicBezTo>
                  <a:pt x="287092" y="325643"/>
                  <a:pt x="439118" y="301913"/>
                  <a:pt x="598513" y="272049"/>
                </a:cubicBezTo>
                <a:lnTo>
                  <a:pt x="602158" y="271460"/>
                </a:lnTo>
                <a:lnTo>
                  <a:pt x="602368" y="270173"/>
                </a:lnTo>
                <a:lnTo>
                  <a:pt x="622053" y="271460"/>
                </a:lnTo>
                <a:cubicBezTo>
                  <a:pt x="442790" y="360518"/>
                  <a:pt x="242554" y="443056"/>
                  <a:pt x="64068" y="532359"/>
                </a:cubicBezTo>
                <a:cubicBezTo>
                  <a:pt x="64068" y="532359"/>
                  <a:pt x="1272277" y="965988"/>
                  <a:pt x="1290617" y="958977"/>
                </a:cubicBezTo>
                <a:cubicBezTo>
                  <a:pt x="1610586" y="799000"/>
                  <a:pt x="2143871" y="212390"/>
                  <a:pt x="2143871" y="212390"/>
                </a:cubicBezTo>
                <a:cubicBezTo>
                  <a:pt x="1770838" y="141609"/>
                  <a:pt x="1457074" y="149886"/>
                  <a:pt x="1023985" y="-925"/>
                </a:cubicBezTo>
                <a:close/>
                <a:moveTo>
                  <a:pt x="165980" y="134696"/>
                </a:moveTo>
                <a:cubicBezTo>
                  <a:pt x="254796" y="137377"/>
                  <a:pt x="318858" y="148980"/>
                  <a:pt x="375022" y="163653"/>
                </a:cubicBezTo>
                <a:cubicBezTo>
                  <a:pt x="447890" y="182686"/>
                  <a:pt x="509587" y="206334"/>
                  <a:pt x="594998" y="221355"/>
                </a:cubicBezTo>
                <a:cubicBezTo>
                  <a:pt x="594428" y="223338"/>
                  <a:pt x="593886" y="225430"/>
                  <a:pt x="593332" y="227400"/>
                </a:cubicBezTo>
                <a:cubicBezTo>
                  <a:pt x="418777" y="201300"/>
                  <a:pt x="310886" y="148139"/>
                  <a:pt x="58803" y="153448"/>
                </a:cubicBezTo>
                <a:cubicBezTo>
                  <a:pt x="61801" y="147363"/>
                  <a:pt x="64765" y="141268"/>
                  <a:pt x="68281" y="135220"/>
                </a:cubicBezTo>
                <a:cubicBezTo>
                  <a:pt x="104008" y="133881"/>
                  <a:pt x="136376" y="133773"/>
                  <a:pt x="165978" y="134683"/>
                </a:cubicBezTo>
                <a:close/>
                <a:moveTo>
                  <a:pt x="187540" y="193127"/>
                </a:moveTo>
                <a:cubicBezTo>
                  <a:pt x="339796" y="193127"/>
                  <a:pt x="450348" y="232316"/>
                  <a:pt x="591043" y="243128"/>
                </a:cubicBezTo>
                <a:cubicBezTo>
                  <a:pt x="590828" y="248276"/>
                  <a:pt x="591685" y="255585"/>
                  <a:pt x="592709" y="263228"/>
                </a:cubicBezTo>
                <a:lnTo>
                  <a:pt x="592602" y="263817"/>
                </a:lnTo>
                <a:cubicBezTo>
                  <a:pt x="435888" y="293114"/>
                  <a:pt x="285589" y="316822"/>
                  <a:pt x="119523" y="353909"/>
                </a:cubicBezTo>
                <a:cubicBezTo>
                  <a:pt x="69533" y="311775"/>
                  <a:pt x="46768" y="273469"/>
                  <a:pt x="41615" y="237573"/>
                </a:cubicBezTo>
                <a:cubicBezTo>
                  <a:pt x="40066" y="226778"/>
                  <a:pt x="40537" y="216164"/>
                  <a:pt x="41926" y="205690"/>
                </a:cubicBezTo>
                <a:cubicBezTo>
                  <a:pt x="94784" y="197363"/>
                  <a:pt x="143419" y="193137"/>
                  <a:pt x="187538" y="193088"/>
                </a:cubicBezTo>
                <a:close/>
              </a:path>
            </a:pathLst>
          </a:custGeom>
          <a:solidFill>
            <a:srgbClr val="000000"/>
          </a:solidFill>
          <a:ln w="535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C2D0047-1B52-4ABB-02C7-F803B4D7A220}"/>
              </a:ext>
            </a:extLst>
          </p:cNvPr>
          <p:cNvGrpSpPr/>
          <p:nvPr/>
        </p:nvGrpSpPr>
        <p:grpSpPr>
          <a:xfrm>
            <a:off x="6947239" y="3466593"/>
            <a:ext cx="3877236" cy="2837322"/>
            <a:chOff x="4654464" y="2927035"/>
            <a:chExt cx="3456608" cy="252951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8C00F3A-7CA6-896D-B251-19B4C909245F}"/>
                </a:ext>
              </a:extLst>
            </p:cNvPr>
            <p:cNvSpPr/>
            <p:nvPr/>
          </p:nvSpPr>
          <p:spPr>
            <a:xfrm>
              <a:off x="4729385" y="2927035"/>
              <a:ext cx="3040968" cy="1596741"/>
            </a:xfrm>
            <a:custGeom>
              <a:avLst/>
              <a:gdLst>
                <a:gd name="connsiteX0" fmla="*/ 2759971 w 3040968"/>
                <a:gd name="connsiteY0" fmla="*/ 1258806 h 1596741"/>
                <a:gd name="connsiteX1" fmla="*/ 2759971 w 3040968"/>
                <a:gd name="connsiteY1" fmla="*/ 967328 h 1596741"/>
                <a:gd name="connsiteX2" fmla="*/ 3040968 w 3040968"/>
                <a:gd name="connsiteY2" fmla="*/ 812047 h 1596741"/>
                <a:gd name="connsiteX3" fmla="*/ 1520556 w 3040968"/>
                <a:gd name="connsiteY3" fmla="*/ 0 h 1596741"/>
                <a:gd name="connsiteX4" fmla="*/ 0 w 3040968"/>
                <a:gd name="connsiteY4" fmla="*/ 812123 h 1596741"/>
                <a:gd name="connsiteX5" fmla="*/ 606165 w 3040968"/>
                <a:gd name="connsiteY5" fmla="*/ 1164164 h 1596741"/>
                <a:gd name="connsiteX6" fmla="*/ 606165 w 3040968"/>
                <a:gd name="connsiteY6" fmla="*/ 1371474 h 1596741"/>
                <a:gd name="connsiteX7" fmla="*/ 606164 w 3040968"/>
                <a:gd name="connsiteY7" fmla="*/ 1387788 h 1596741"/>
                <a:gd name="connsiteX8" fmla="*/ 611654 w 3040968"/>
                <a:gd name="connsiteY8" fmla="*/ 1385297 h 1596741"/>
                <a:gd name="connsiteX9" fmla="*/ 600958 w 3040968"/>
                <a:gd name="connsiteY9" fmla="*/ 1412018 h 1596741"/>
                <a:gd name="connsiteX10" fmla="*/ 1520553 w 3040968"/>
                <a:gd name="connsiteY10" fmla="*/ 1596742 h 1596741"/>
                <a:gd name="connsiteX11" fmla="*/ 2440280 w 3040968"/>
                <a:gd name="connsiteY11" fmla="*/ 1412023 h 1596741"/>
                <a:gd name="connsiteX12" fmla="*/ 2429588 w 3040968"/>
                <a:gd name="connsiteY12" fmla="*/ 1385292 h 1596741"/>
                <a:gd name="connsiteX13" fmla="*/ 2435008 w 3040968"/>
                <a:gd name="connsiteY13" fmla="*/ 1387789 h 1596741"/>
                <a:gd name="connsiteX14" fmla="*/ 2435008 w 3040968"/>
                <a:gd name="connsiteY14" fmla="*/ 1371470 h 1596741"/>
                <a:gd name="connsiteX15" fmla="*/ 2435008 w 3040968"/>
                <a:gd name="connsiteY15" fmla="*/ 1163599 h 1596741"/>
                <a:gd name="connsiteX16" fmla="*/ 2699469 w 3040968"/>
                <a:gd name="connsiteY16" fmla="*/ 1000896 h 1596741"/>
                <a:gd name="connsiteX17" fmla="*/ 2699471 w 3040968"/>
                <a:gd name="connsiteY17" fmla="*/ 1258806 h 1596741"/>
                <a:gd name="connsiteX18" fmla="*/ 2650293 w 3040968"/>
                <a:gd name="connsiteY18" fmla="*/ 1332490 h 1596741"/>
                <a:gd name="connsiteX19" fmla="*/ 2729686 w 3040968"/>
                <a:gd name="connsiteY19" fmla="*/ 1412025 h 1596741"/>
                <a:gd name="connsiteX20" fmla="*/ 2809434 w 3040968"/>
                <a:gd name="connsiteY20" fmla="*/ 1332493 h 1596741"/>
                <a:gd name="connsiteX21" fmla="*/ 2759971 w 3040968"/>
                <a:gd name="connsiteY21" fmla="*/ 1258806 h 1596741"/>
                <a:gd name="connsiteX22" fmla="*/ 1520553 w 3040968"/>
                <a:gd name="connsiteY22" fmla="*/ 1526684 h 1596741"/>
                <a:gd name="connsiteX23" fmla="*/ 704369 w 3040968"/>
                <a:gd name="connsiteY23" fmla="*/ 1412094 h 1596741"/>
                <a:gd name="connsiteX24" fmla="*/ 1520554 w 3040968"/>
                <a:gd name="connsiteY24" fmla="*/ 1297657 h 1596741"/>
                <a:gd name="connsiteX25" fmla="*/ 2336663 w 3040968"/>
                <a:gd name="connsiteY25" fmla="*/ 1412085 h 1596741"/>
                <a:gd name="connsiteX26" fmla="*/ 1520553 w 3040968"/>
                <a:gd name="connsiteY26" fmla="*/ 1526684 h 1596741"/>
                <a:gd name="connsiteX27" fmla="*/ 2415122 w 3040968"/>
                <a:gd name="connsiteY27" fmla="*/ 994274 h 1596741"/>
                <a:gd name="connsiteX28" fmla="*/ 1520555 w 3040968"/>
                <a:gd name="connsiteY28" fmla="*/ 759464 h 1596741"/>
                <a:gd name="connsiteX29" fmla="*/ 626045 w 3040968"/>
                <a:gd name="connsiteY29" fmla="*/ 994480 h 1596741"/>
                <a:gd name="connsiteX30" fmla="*/ 626052 w 3040968"/>
                <a:gd name="connsiteY30" fmla="*/ 932906 h 1596741"/>
                <a:gd name="connsiteX31" fmla="*/ 1520555 w 3040968"/>
                <a:gd name="connsiteY31" fmla="*/ 668038 h 1596741"/>
                <a:gd name="connsiteX32" fmla="*/ 2415123 w 3040968"/>
                <a:gd name="connsiteY32" fmla="*/ 932917 h 1596741"/>
                <a:gd name="connsiteX33" fmla="*/ 2415122 w 3040968"/>
                <a:gd name="connsiteY33" fmla="*/ 994274 h 159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040968" h="1596741">
                  <a:moveTo>
                    <a:pt x="2759971" y="1258806"/>
                  </a:moveTo>
                  <a:lnTo>
                    <a:pt x="2759971" y="967328"/>
                  </a:lnTo>
                  <a:lnTo>
                    <a:pt x="3040968" y="812047"/>
                  </a:lnTo>
                  <a:lnTo>
                    <a:pt x="1520556" y="0"/>
                  </a:lnTo>
                  <a:lnTo>
                    <a:pt x="0" y="812123"/>
                  </a:lnTo>
                  <a:lnTo>
                    <a:pt x="606165" y="1164164"/>
                  </a:lnTo>
                  <a:lnTo>
                    <a:pt x="606165" y="1371474"/>
                  </a:lnTo>
                  <a:lnTo>
                    <a:pt x="606164" y="1387788"/>
                  </a:lnTo>
                  <a:cubicBezTo>
                    <a:pt x="607803" y="1386937"/>
                    <a:pt x="609875" y="1386156"/>
                    <a:pt x="611654" y="1385297"/>
                  </a:cubicBezTo>
                  <a:cubicBezTo>
                    <a:pt x="605171" y="1394203"/>
                    <a:pt x="600961" y="1402895"/>
                    <a:pt x="600958" y="1412018"/>
                  </a:cubicBezTo>
                  <a:cubicBezTo>
                    <a:pt x="600961" y="1513781"/>
                    <a:pt x="1012436" y="1596742"/>
                    <a:pt x="1520553" y="1596742"/>
                  </a:cubicBezTo>
                  <a:cubicBezTo>
                    <a:pt x="2028379" y="1596735"/>
                    <a:pt x="2440280" y="1513784"/>
                    <a:pt x="2440280" y="1412023"/>
                  </a:cubicBezTo>
                  <a:cubicBezTo>
                    <a:pt x="2440280" y="1402905"/>
                    <a:pt x="2435861" y="1394209"/>
                    <a:pt x="2429588" y="1385292"/>
                  </a:cubicBezTo>
                  <a:cubicBezTo>
                    <a:pt x="2431369" y="1386363"/>
                    <a:pt x="2433439" y="1386934"/>
                    <a:pt x="2435008" y="1387789"/>
                  </a:cubicBezTo>
                  <a:lnTo>
                    <a:pt x="2435008" y="1371470"/>
                  </a:lnTo>
                  <a:lnTo>
                    <a:pt x="2435008" y="1163599"/>
                  </a:lnTo>
                  <a:lnTo>
                    <a:pt x="2699469" y="1000896"/>
                  </a:lnTo>
                  <a:lnTo>
                    <a:pt x="2699471" y="1258806"/>
                  </a:lnTo>
                  <a:cubicBezTo>
                    <a:pt x="2670610" y="1270634"/>
                    <a:pt x="2650293" y="1299284"/>
                    <a:pt x="2650293" y="1332490"/>
                  </a:cubicBezTo>
                  <a:cubicBezTo>
                    <a:pt x="2650293" y="1376384"/>
                    <a:pt x="2685857" y="1412025"/>
                    <a:pt x="2729686" y="1412025"/>
                  </a:cubicBezTo>
                  <a:cubicBezTo>
                    <a:pt x="2773942" y="1412025"/>
                    <a:pt x="2809434" y="1376384"/>
                    <a:pt x="2809434" y="1332493"/>
                  </a:cubicBezTo>
                  <a:cubicBezTo>
                    <a:pt x="2809434" y="1299282"/>
                    <a:pt x="2789193" y="1270634"/>
                    <a:pt x="2759971" y="1258806"/>
                  </a:cubicBezTo>
                  <a:close/>
                  <a:moveTo>
                    <a:pt x="1520553" y="1526684"/>
                  </a:moveTo>
                  <a:cubicBezTo>
                    <a:pt x="1069663" y="1526676"/>
                    <a:pt x="704369" y="1475234"/>
                    <a:pt x="704369" y="1412094"/>
                  </a:cubicBezTo>
                  <a:cubicBezTo>
                    <a:pt x="704370" y="1348947"/>
                    <a:pt x="1069664" y="1297639"/>
                    <a:pt x="1520554" y="1297657"/>
                  </a:cubicBezTo>
                  <a:cubicBezTo>
                    <a:pt x="1971219" y="1297652"/>
                    <a:pt x="2336663" y="1348955"/>
                    <a:pt x="2336663" y="1412085"/>
                  </a:cubicBezTo>
                  <a:cubicBezTo>
                    <a:pt x="2336661" y="1475230"/>
                    <a:pt x="1971225" y="1526684"/>
                    <a:pt x="1520553" y="1526684"/>
                  </a:cubicBezTo>
                  <a:close/>
                  <a:moveTo>
                    <a:pt x="2415122" y="994274"/>
                  </a:moveTo>
                  <a:cubicBezTo>
                    <a:pt x="2354550" y="929486"/>
                    <a:pt x="2136629" y="759460"/>
                    <a:pt x="1520555" y="759464"/>
                  </a:cubicBezTo>
                  <a:cubicBezTo>
                    <a:pt x="904121" y="759460"/>
                    <a:pt x="686554" y="929635"/>
                    <a:pt x="626045" y="994480"/>
                  </a:cubicBezTo>
                  <a:lnTo>
                    <a:pt x="626052" y="932906"/>
                  </a:lnTo>
                  <a:cubicBezTo>
                    <a:pt x="626052" y="932906"/>
                    <a:pt x="802496" y="668023"/>
                    <a:pt x="1520555" y="668038"/>
                  </a:cubicBezTo>
                  <a:cubicBezTo>
                    <a:pt x="2238537" y="668021"/>
                    <a:pt x="2415123" y="932917"/>
                    <a:pt x="2415123" y="932917"/>
                  </a:cubicBezTo>
                  <a:lnTo>
                    <a:pt x="2415122" y="994274"/>
                  </a:ln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B78376F-EA9F-79BD-A5AD-73DC13E84599}"/>
                </a:ext>
              </a:extLst>
            </p:cNvPr>
            <p:cNvSpPr/>
            <p:nvPr/>
          </p:nvSpPr>
          <p:spPr>
            <a:xfrm>
              <a:off x="5431781" y="4222716"/>
              <a:ext cx="1636240" cy="232982"/>
            </a:xfrm>
            <a:custGeom>
              <a:avLst/>
              <a:gdLst>
                <a:gd name="connsiteX0" fmla="*/ 818159 w 1636240"/>
                <a:gd name="connsiteY0" fmla="*/ 0 h 232982"/>
                <a:gd name="connsiteX1" fmla="*/ 0 w 1636240"/>
                <a:gd name="connsiteY1" fmla="*/ 116414 h 232982"/>
                <a:gd name="connsiteX2" fmla="*/ 818157 w 1636240"/>
                <a:gd name="connsiteY2" fmla="*/ 232983 h 232982"/>
                <a:gd name="connsiteX3" fmla="*/ 1636240 w 1636240"/>
                <a:gd name="connsiteY3" fmla="*/ 116405 h 232982"/>
                <a:gd name="connsiteX4" fmla="*/ 818159 w 1636240"/>
                <a:gd name="connsiteY4" fmla="*/ 0 h 23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6240" h="232982">
                  <a:moveTo>
                    <a:pt x="818159" y="0"/>
                  </a:moveTo>
                  <a:cubicBezTo>
                    <a:pt x="369161" y="-14"/>
                    <a:pt x="1" y="50688"/>
                    <a:pt x="0" y="116414"/>
                  </a:cubicBezTo>
                  <a:cubicBezTo>
                    <a:pt x="0" y="182125"/>
                    <a:pt x="369161" y="232969"/>
                    <a:pt x="818157" y="232983"/>
                  </a:cubicBezTo>
                  <a:cubicBezTo>
                    <a:pt x="1266934" y="232971"/>
                    <a:pt x="1636239" y="182130"/>
                    <a:pt x="1636240" y="116405"/>
                  </a:cubicBezTo>
                  <a:cubicBezTo>
                    <a:pt x="1636241" y="50700"/>
                    <a:pt x="1266932" y="-3"/>
                    <a:pt x="818159" y="0"/>
                  </a:cubicBez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073646D-50F4-3A04-635B-A100054E83E1}"/>
                </a:ext>
              </a:extLst>
            </p:cNvPr>
            <p:cNvSpPr/>
            <p:nvPr/>
          </p:nvSpPr>
          <p:spPr>
            <a:xfrm>
              <a:off x="5354161" y="3593806"/>
              <a:ext cx="1791614" cy="328979"/>
            </a:xfrm>
            <a:custGeom>
              <a:avLst/>
              <a:gdLst>
                <a:gd name="connsiteX0" fmla="*/ 895779 w 1791614"/>
                <a:gd name="connsiteY0" fmla="*/ 0 h 328979"/>
                <a:gd name="connsiteX1" fmla="*/ 218 w 1791614"/>
                <a:gd name="connsiteY1" fmla="*/ 265441 h 328979"/>
                <a:gd name="connsiteX2" fmla="*/ 0 w 1791614"/>
                <a:gd name="connsiteY2" fmla="*/ 266136 h 328979"/>
                <a:gd name="connsiteX3" fmla="*/ 1 w 1791614"/>
                <a:gd name="connsiteY3" fmla="*/ 327710 h 328979"/>
                <a:gd name="connsiteX4" fmla="*/ 809 w 1791614"/>
                <a:gd name="connsiteY4" fmla="*/ 328891 h 328979"/>
                <a:gd name="connsiteX5" fmla="*/ 1269 w 1791614"/>
                <a:gd name="connsiteY5" fmla="*/ 328980 h 328979"/>
                <a:gd name="connsiteX6" fmla="*/ 2196 w 1791614"/>
                <a:gd name="connsiteY6" fmla="*/ 328575 h 328979"/>
                <a:gd name="connsiteX7" fmla="*/ 895779 w 1791614"/>
                <a:gd name="connsiteY7" fmla="*/ 93962 h 328979"/>
                <a:gd name="connsiteX8" fmla="*/ 1789422 w 1791614"/>
                <a:gd name="connsiteY8" fmla="*/ 328361 h 328979"/>
                <a:gd name="connsiteX9" fmla="*/ 1790346 w 1791614"/>
                <a:gd name="connsiteY9" fmla="*/ 328764 h 328979"/>
                <a:gd name="connsiteX10" fmla="*/ 1790814 w 1791614"/>
                <a:gd name="connsiteY10" fmla="*/ 328676 h 328979"/>
                <a:gd name="connsiteX11" fmla="*/ 1791611 w 1791614"/>
                <a:gd name="connsiteY11" fmla="*/ 327503 h 328979"/>
                <a:gd name="connsiteX12" fmla="*/ 1791614 w 1791614"/>
                <a:gd name="connsiteY12" fmla="*/ 266147 h 328979"/>
                <a:gd name="connsiteX13" fmla="*/ 1791408 w 1791614"/>
                <a:gd name="connsiteY13" fmla="*/ 265439 h 328979"/>
                <a:gd name="connsiteX14" fmla="*/ 895779 w 1791614"/>
                <a:gd name="connsiteY14" fmla="*/ 0 h 32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1614" h="328979">
                  <a:moveTo>
                    <a:pt x="895779" y="0"/>
                  </a:moveTo>
                  <a:cubicBezTo>
                    <a:pt x="177362" y="-2"/>
                    <a:pt x="487" y="265035"/>
                    <a:pt x="218" y="265441"/>
                  </a:cubicBezTo>
                  <a:cubicBezTo>
                    <a:pt x="83" y="265648"/>
                    <a:pt x="0" y="265893"/>
                    <a:pt x="0" y="266136"/>
                  </a:cubicBezTo>
                  <a:lnTo>
                    <a:pt x="1" y="327710"/>
                  </a:lnTo>
                  <a:cubicBezTo>
                    <a:pt x="1" y="328231"/>
                    <a:pt x="320" y="328702"/>
                    <a:pt x="809" y="328891"/>
                  </a:cubicBezTo>
                  <a:cubicBezTo>
                    <a:pt x="959" y="328949"/>
                    <a:pt x="1112" y="328980"/>
                    <a:pt x="1269" y="328980"/>
                  </a:cubicBezTo>
                  <a:cubicBezTo>
                    <a:pt x="1616" y="328980"/>
                    <a:pt x="1952" y="328835"/>
                    <a:pt x="2196" y="328575"/>
                  </a:cubicBezTo>
                  <a:cubicBezTo>
                    <a:pt x="62391" y="264059"/>
                    <a:pt x="279574" y="93954"/>
                    <a:pt x="895779" y="93962"/>
                  </a:cubicBezTo>
                  <a:cubicBezTo>
                    <a:pt x="1511627" y="93954"/>
                    <a:pt x="1729159" y="263919"/>
                    <a:pt x="1789422" y="328361"/>
                  </a:cubicBezTo>
                  <a:cubicBezTo>
                    <a:pt x="1789667" y="328630"/>
                    <a:pt x="1790006" y="328764"/>
                    <a:pt x="1790346" y="328764"/>
                  </a:cubicBezTo>
                  <a:cubicBezTo>
                    <a:pt x="1790508" y="328764"/>
                    <a:pt x="1790663" y="328746"/>
                    <a:pt x="1790814" y="328676"/>
                  </a:cubicBezTo>
                  <a:cubicBezTo>
                    <a:pt x="1791296" y="328497"/>
                    <a:pt x="1791611" y="328025"/>
                    <a:pt x="1791611" y="327503"/>
                  </a:cubicBezTo>
                  <a:lnTo>
                    <a:pt x="1791614" y="266147"/>
                  </a:lnTo>
                  <a:cubicBezTo>
                    <a:pt x="1791614" y="265893"/>
                    <a:pt x="1791546" y="265646"/>
                    <a:pt x="1791408" y="265439"/>
                  </a:cubicBezTo>
                  <a:cubicBezTo>
                    <a:pt x="1791138" y="265040"/>
                    <a:pt x="1614120" y="-9"/>
                    <a:pt x="895779" y="0"/>
                  </a:cubicBezTo>
                  <a:close/>
                </a:path>
              </a:pathLst>
            </a:custGeom>
            <a:solidFill>
              <a:srgbClr val="FFFFFF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0045605-FE84-E7E5-72D6-EEF42CDEAFA3}"/>
                </a:ext>
              </a:extLst>
            </p:cNvPr>
            <p:cNvSpPr/>
            <p:nvPr/>
          </p:nvSpPr>
          <p:spPr>
            <a:xfrm>
              <a:off x="5355430" y="3595074"/>
              <a:ext cx="1789078" cy="326441"/>
            </a:xfrm>
            <a:custGeom>
              <a:avLst/>
              <a:gdLst>
                <a:gd name="connsiteX0" fmla="*/ 1789076 w 1789078"/>
                <a:gd name="connsiteY0" fmla="*/ 326235 h 326441"/>
                <a:gd name="connsiteX1" fmla="*/ 894510 w 1789078"/>
                <a:gd name="connsiteY1" fmla="*/ 91426 h 326441"/>
                <a:gd name="connsiteX2" fmla="*/ 0 w 1789078"/>
                <a:gd name="connsiteY2" fmla="*/ 326442 h 326441"/>
                <a:gd name="connsiteX3" fmla="*/ 7 w 1789078"/>
                <a:gd name="connsiteY3" fmla="*/ 264868 h 326441"/>
                <a:gd name="connsiteX4" fmla="*/ 894510 w 1789078"/>
                <a:gd name="connsiteY4" fmla="*/ 0 h 326441"/>
                <a:gd name="connsiteX5" fmla="*/ 1789078 w 1789078"/>
                <a:gd name="connsiteY5" fmla="*/ 264879 h 326441"/>
                <a:gd name="connsiteX6" fmla="*/ 1789076 w 1789078"/>
                <a:gd name="connsiteY6" fmla="*/ 326235 h 32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078" h="326441">
                  <a:moveTo>
                    <a:pt x="1789076" y="326235"/>
                  </a:moveTo>
                  <a:cubicBezTo>
                    <a:pt x="1728505" y="261448"/>
                    <a:pt x="1510584" y="91422"/>
                    <a:pt x="894510" y="91426"/>
                  </a:cubicBezTo>
                  <a:cubicBezTo>
                    <a:pt x="278076" y="91422"/>
                    <a:pt x="60509" y="261597"/>
                    <a:pt x="0" y="326442"/>
                  </a:cubicBezTo>
                  <a:lnTo>
                    <a:pt x="7" y="264868"/>
                  </a:lnTo>
                  <a:cubicBezTo>
                    <a:pt x="7" y="264868"/>
                    <a:pt x="176451" y="-16"/>
                    <a:pt x="894510" y="0"/>
                  </a:cubicBezTo>
                  <a:cubicBezTo>
                    <a:pt x="1612491" y="-17"/>
                    <a:pt x="1789078" y="264879"/>
                    <a:pt x="1789078" y="264879"/>
                  </a:cubicBezTo>
                  <a:lnTo>
                    <a:pt x="1789076" y="326235"/>
                  </a:ln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5FA8664-50B9-050C-3AE5-B5E0E20B7153}"/>
                </a:ext>
              </a:extLst>
            </p:cNvPr>
            <p:cNvSpPr/>
            <p:nvPr/>
          </p:nvSpPr>
          <p:spPr>
            <a:xfrm>
              <a:off x="4729385" y="2927035"/>
              <a:ext cx="3040968" cy="1596741"/>
            </a:xfrm>
            <a:custGeom>
              <a:avLst/>
              <a:gdLst>
                <a:gd name="connsiteX0" fmla="*/ 2759971 w 3040968"/>
                <a:gd name="connsiteY0" fmla="*/ 1258806 h 1596741"/>
                <a:gd name="connsiteX1" fmla="*/ 2759971 w 3040968"/>
                <a:gd name="connsiteY1" fmla="*/ 967328 h 1596741"/>
                <a:gd name="connsiteX2" fmla="*/ 3040968 w 3040968"/>
                <a:gd name="connsiteY2" fmla="*/ 812047 h 1596741"/>
                <a:gd name="connsiteX3" fmla="*/ 1520556 w 3040968"/>
                <a:gd name="connsiteY3" fmla="*/ 0 h 1596741"/>
                <a:gd name="connsiteX4" fmla="*/ 0 w 3040968"/>
                <a:gd name="connsiteY4" fmla="*/ 812123 h 1596741"/>
                <a:gd name="connsiteX5" fmla="*/ 606165 w 3040968"/>
                <a:gd name="connsiteY5" fmla="*/ 1164164 h 1596741"/>
                <a:gd name="connsiteX6" fmla="*/ 606165 w 3040968"/>
                <a:gd name="connsiteY6" fmla="*/ 1371474 h 1596741"/>
                <a:gd name="connsiteX7" fmla="*/ 606164 w 3040968"/>
                <a:gd name="connsiteY7" fmla="*/ 1387788 h 1596741"/>
                <a:gd name="connsiteX8" fmla="*/ 611654 w 3040968"/>
                <a:gd name="connsiteY8" fmla="*/ 1385297 h 1596741"/>
                <a:gd name="connsiteX9" fmla="*/ 600958 w 3040968"/>
                <a:gd name="connsiteY9" fmla="*/ 1412018 h 1596741"/>
                <a:gd name="connsiteX10" fmla="*/ 1520553 w 3040968"/>
                <a:gd name="connsiteY10" fmla="*/ 1596742 h 1596741"/>
                <a:gd name="connsiteX11" fmla="*/ 2440280 w 3040968"/>
                <a:gd name="connsiteY11" fmla="*/ 1412023 h 1596741"/>
                <a:gd name="connsiteX12" fmla="*/ 2429588 w 3040968"/>
                <a:gd name="connsiteY12" fmla="*/ 1385292 h 1596741"/>
                <a:gd name="connsiteX13" fmla="*/ 2435008 w 3040968"/>
                <a:gd name="connsiteY13" fmla="*/ 1387789 h 1596741"/>
                <a:gd name="connsiteX14" fmla="*/ 2435008 w 3040968"/>
                <a:gd name="connsiteY14" fmla="*/ 1371470 h 1596741"/>
                <a:gd name="connsiteX15" fmla="*/ 2435008 w 3040968"/>
                <a:gd name="connsiteY15" fmla="*/ 1163599 h 1596741"/>
                <a:gd name="connsiteX16" fmla="*/ 2699469 w 3040968"/>
                <a:gd name="connsiteY16" fmla="*/ 1000896 h 1596741"/>
                <a:gd name="connsiteX17" fmla="*/ 2699471 w 3040968"/>
                <a:gd name="connsiteY17" fmla="*/ 1258806 h 1596741"/>
                <a:gd name="connsiteX18" fmla="*/ 2650293 w 3040968"/>
                <a:gd name="connsiteY18" fmla="*/ 1332490 h 1596741"/>
                <a:gd name="connsiteX19" fmla="*/ 2729686 w 3040968"/>
                <a:gd name="connsiteY19" fmla="*/ 1412025 h 1596741"/>
                <a:gd name="connsiteX20" fmla="*/ 2809434 w 3040968"/>
                <a:gd name="connsiteY20" fmla="*/ 1332493 h 1596741"/>
                <a:gd name="connsiteX21" fmla="*/ 2759971 w 3040968"/>
                <a:gd name="connsiteY21" fmla="*/ 1258806 h 1596741"/>
                <a:gd name="connsiteX22" fmla="*/ 1520553 w 3040968"/>
                <a:gd name="connsiteY22" fmla="*/ 1526684 h 1596741"/>
                <a:gd name="connsiteX23" fmla="*/ 704369 w 3040968"/>
                <a:gd name="connsiteY23" fmla="*/ 1412094 h 1596741"/>
                <a:gd name="connsiteX24" fmla="*/ 1520554 w 3040968"/>
                <a:gd name="connsiteY24" fmla="*/ 1297657 h 1596741"/>
                <a:gd name="connsiteX25" fmla="*/ 2336663 w 3040968"/>
                <a:gd name="connsiteY25" fmla="*/ 1412085 h 1596741"/>
                <a:gd name="connsiteX26" fmla="*/ 1520553 w 3040968"/>
                <a:gd name="connsiteY26" fmla="*/ 1526684 h 159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40968" h="1596741">
                  <a:moveTo>
                    <a:pt x="2759971" y="1258806"/>
                  </a:moveTo>
                  <a:lnTo>
                    <a:pt x="2759971" y="967328"/>
                  </a:lnTo>
                  <a:lnTo>
                    <a:pt x="3040968" y="812047"/>
                  </a:lnTo>
                  <a:lnTo>
                    <a:pt x="1520556" y="0"/>
                  </a:lnTo>
                  <a:lnTo>
                    <a:pt x="0" y="812123"/>
                  </a:lnTo>
                  <a:lnTo>
                    <a:pt x="606165" y="1164164"/>
                  </a:lnTo>
                  <a:lnTo>
                    <a:pt x="606165" y="1371474"/>
                  </a:lnTo>
                  <a:lnTo>
                    <a:pt x="606164" y="1387788"/>
                  </a:lnTo>
                  <a:cubicBezTo>
                    <a:pt x="607803" y="1386937"/>
                    <a:pt x="609875" y="1386156"/>
                    <a:pt x="611654" y="1385297"/>
                  </a:cubicBezTo>
                  <a:cubicBezTo>
                    <a:pt x="605171" y="1394203"/>
                    <a:pt x="600961" y="1402895"/>
                    <a:pt x="600958" y="1412018"/>
                  </a:cubicBezTo>
                  <a:cubicBezTo>
                    <a:pt x="600961" y="1513781"/>
                    <a:pt x="1012436" y="1596742"/>
                    <a:pt x="1520553" y="1596742"/>
                  </a:cubicBezTo>
                  <a:cubicBezTo>
                    <a:pt x="2028379" y="1596735"/>
                    <a:pt x="2440280" y="1513784"/>
                    <a:pt x="2440280" y="1412023"/>
                  </a:cubicBezTo>
                  <a:cubicBezTo>
                    <a:pt x="2440280" y="1402905"/>
                    <a:pt x="2435861" y="1394209"/>
                    <a:pt x="2429588" y="1385292"/>
                  </a:cubicBezTo>
                  <a:cubicBezTo>
                    <a:pt x="2431369" y="1386363"/>
                    <a:pt x="2433439" y="1386934"/>
                    <a:pt x="2435008" y="1387789"/>
                  </a:cubicBezTo>
                  <a:lnTo>
                    <a:pt x="2435008" y="1371470"/>
                  </a:lnTo>
                  <a:lnTo>
                    <a:pt x="2435008" y="1163599"/>
                  </a:lnTo>
                  <a:lnTo>
                    <a:pt x="2699469" y="1000896"/>
                  </a:lnTo>
                  <a:lnTo>
                    <a:pt x="2699471" y="1258806"/>
                  </a:lnTo>
                  <a:cubicBezTo>
                    <a:pt x="2670610" y="1270634"/>
                    <a:pt x="2650293" y="1299284"/>
                    <a:pt x="2650293" y="1332490"/>
                  </a:cubicBezTo>
                  <a:cubicBezTo>
                    <a:pt x="2650293" y="1376384"/>
                    <a:pt x="2685857" y="1412025"/>
                    <a:pt x="2729686" y="1412025"/>
                  </a:cubicBezTo>
                  <a:cubicBezTo>
                    <a:pt x="2773942" y="1412025"/>
                    <a:pt x="2809434" y="1376384"/>
                    <a:pt x="2809434" y="1332493"/>
                  </a:cubicBezTo>
                  <a:cubicBezTo>
                    <a:pt x="2809434" y="1299282"/>
                    <a:pt x="2789193" y="1270634"/>
                    <a:pt x="2759971" y="1258806"/>
                  </a:cubicBezTo>
                  <a:close/>
                  <a:moveTo>
                    <a:pt x="1520553" y="1526684"/>
                  </a:moveTo>
                  <a:cubicBezTo>
                    <a:pt x="1069663" y="1526676"/>
                    <a:pt x="704369" y="1475234"/>
                    <a:pt x="704369" y="1412094"/>
                  </a:cubicBezTo>
                  <a:cubicBezTo>
                    <a:pt x="704370" y="1348947"/>
                    <a:pt x="1069664" y="1297639"/>
                    <a:pt x="1520554" y="1297657"/>
                  </a:cubicBezTo>
                  <a:cubicBezTo>
                    <a:pt x="1971219" y="1297652"/>
                    <a:pt x="2336663" y="1348955"/>
                    <a:pt x="2336663" y="1412085"/>
                  </a:cubicBezTo>
                  <a:cubicBezTo>
                    <a:pt x="2336661" y="1475230"/>
                    <a:pt x="1971225" y="1526684"/>
                    <a:pt x="1520553" y="1526684"/>
                  </a:cubicBezTo>
                  <a:close/>
                </a:path>
              </a:pathLst>
            </a:custGeom>
            <a:solidFill>
              <a:srgbClr val="00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4E0A045-0FD2-74FF-A2B7-0193ADD6CE28}"/>
                </a:ext>
              </a:extLst>
            </p:cNvPr>
            <p:cNvSpPr/>
            <p:nvPr/>
          </p:nvSpPr>
          <p:spPr>
            <a:xfrm>
              <a:off x="5431781" y="4222716"/>
              <a:ext cx="1636240" cy="232982"/>
            </a:xfrm>
            <a:custGeom>
              <a:avLst/>
              <a:gdLst>
                <a:gd name="connsiteX0" fmla="*/ 818159 w 1636240"/>
                <a:gd name="connsiteY0" fmla="*/ 0 h 232982"/>
                <a:gd name="connsiteX1" fmla="*/ 0 w 1636240"/>
                <a:gd name="connsiteY1" fmla="*/ 116414 h 232982"/>
                <a:gd name="connsiteX2" fmla="*/ 818157 w 1636240"/>
                <a:gd name="connsiteY2" fmla="*/ 232983 h 232982"/>
                <a:gd name="connsiteX3" fmla="*/ 1636240 w 1636240"/>
                <a:gd name="connsiteY3" fmla="*/ 116405 h 232982"/>
                <a:gd name="connsiteX4" fmla="*/ 818159 w 1636240"/>
                <a:gd name="connsiteY4" fmla="*/ 0 h 23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6240" h="232982">
                  <a:moveTo>
                    <a:pt x="818159" y="0"/>
                  </a:moveTo>
                  <a:cubicBezTo>
                    <a:pt x="369161" y="-14"/>
                    <a:pt x="1" y="50688"/>
                    <a:pt x="0" y="116414"/>
                  </a:cubicBezTo>
                  <a:cubicBezTo>
                    <a:pt x="0" y="182125"/>
                    <a:pt x="369161" y="232969"/>
                    <a:pt x="818157" y="232983"/>
                  </a:cubicBezTo>
                  <a:cubicBezTo>
                    <a:pt x="1266934" y="232971"/>
                    <a:pt x="1636239" y="182130"/>
                    <a:pt x="1636240" y="116405"/>
                  </a:cubicBezTo>
                  <a:cubicBezTo>
                    <a:pt x="1636241" y="50700"/>
                    <a:pt x="1266932" y="-3"/>
                    <a:pt x="818159" y="0"/>
                  </a:cubicBezTo>
                  <a:close/>
                </a:path>
              </a:pathLst>
            </a:custGeom>
            <a:solidFill>
              <a:srgbClr val="7D8B96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763FA7-A2B5-F675-1C6E-00E41EC1D5CF}"/>
                </a:ext>
              </a:extLst>
            </p:cNvPr>
            <p:cNvSpPr/>
            <p:nvPr/>
          </p:nvSpPr>
          <p:spPr>
            <a:xfrm>
              <a:off x="5354161" y="3593806"/>
              <a:ext cx="1791614" cy="328979"/>
            </a:xfrm>
            <a:custGeom>
              <a:avLst/>
              <a:gdLst>
                <a:gd name="connsiteX0" fmla="*/ 895779 w 1791614"/>
                <a:gd name="connsiteY0" fmla="*/ 0 h 328979"/>
                <a:gd name="connsiteX1" fmla="*/ 218 w 1791614"/>
                <a:gd name="connsiteY1" fmla="*/ 265441 h 328979"/>
                <a:gd name="connsiteX2" fmla="*/ 0 w 1791614"/>
                <a:gd name="connsiteY2" fmla="*/ 266136 h 328979"/>
                <a:gd name="connsiteX3" fmla="*/ 1 w 1791614"/>
                <a:gd name="connsiteY3" fmla="*/ 327710 h 328979"/>
                <a:gd name="connsiteX4" fmla="*/ 809 w 1791614"/>
                <a:gd name="connsiteY4" fmla="*/ 328891 h 328979"/>
                <a:gd name="connsiteX5" fmla="*/ 1269 w 1791614"/>
                <a:gd name="connsiteY5" fmla="*/ 328980 h 328979"/>
                <a:gd name="connsiteX6" fmla="*/ 2196 w 1791614"/>
                <a:gd name="connsiteY6" fmla="*/ 328575 h 328979"/>
                <a:gd name="connsiteX7" fmla="*/ 895779 w 1791614"/>
                <a:gd name="connsiteY7" fmla="*/ 93962 h 328979"/>
                <a:gd name="connsiteX8" fmla="*/ 1789422 w 1791614"/>
                <a:gd name="connsiteY8" fmla="*/ 328361 h 328979"/>
                <a:gd name="connsiteX9" fmla="*/ 1790346 w 1791614"/>
                <a:gd name="connsiteY9" fmla="*/ 328764 h 328979"/>
                <a:gd name="connsiteX10" fmla="*/ 1790814 w 1791614"/>
                <a:gd name="connsiteY10" fmla="*/ 328676 h 328979"/>
                <a:gd name="connsiteX11" fmla="*/ 1791611 w 1791614"/>
                <a:gd name="connsiteY11" fmla="*/ 327503 h 328979"/>
                <a:gd name="connsiteX12" fmla="*/ 1791614 w 1791614"/>
                <a:gd name="connsiteY12" fmla="*/ 266147 h 328979"/>
                <a:gd name="connsiteX13" fmla="*/ 1791408 w 1791614"/>
                <a:gd name="connsiteY13" fmla="*/ 265439 h 328979"/>
                <a:gd name="connsiteX14" fmla="*/ 895779 w 1791614"/>
                <a:gd name="connsiteY14" fmla="*/ 0 h 32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1614" h="328979">
                  <a:moveTo>
                    <a:pt x="895779" y="0"/>
                  </a:moveTo>
                  <a:cubicBezTo>
                    <a:pt x="177362" y="-2"/>
                    <a:pt x="487" y="265035"/>
                    <a:pt x="218" y="265441"/>
                  </a:cubicBezTo>
                  <a:cubicBezTo>
                    <a:pt x="83" y="265648"/>
                    <a:pt x="0" y="265893"/>
                    <a:pt x="0" y="266136"/>
                  </a:cubicBezTo>
                  <a:lnTo>
                    <a:pt x="1" y="327710"/>
                  </a:lnTo>
                  <a:cubicBezTo>
                    <a:pt x="1" y="328231"/>
                    <a:pt x="320" y="328702"/>
                    <a:pt x="809" y="328891"/>
                  </a:cubicBezTo>
                  <a:cubicBezTo>
                    <a:pt x="959" y="328949"/>
                    <a:pt x="1112" y="328980"/>
                    <a:pt x="1269" y="328980"/>
                  </a:cubicBezTo>
                  <a:cubicBezTo>
                    <a:pt x="1616" y="328980"/>
                    <a:pt x="1952" y="328835"/>
                    <a:pt x="2196" y="328575"/>
                  </a:cubicBezTo>
                  <a:cubicBezTo>
                    <a:pt x="62391" y="264059"/>
                    <a:pt x="279574" y="93954"/>
                    <a:pt x="895779" y="93962"/>
                  </a:cubicBezTo>
                  <a:cubicBezTo>
                    <a:pt x="1511627" y="93954"/>
                    <a:pt x="1729159" y="263919"/>
                    <a:pt x="1789422" y="328361"/>
                  </a:cubicBezTo>
                  <a:cubicBezTo>
                    <a:pt x="1789667" y="328630"/>
                    <a:pt x="1790006" y="328764"/>
                    <a:pt x="1790346" y="328764"/>
                  </a:cubicBezTo>
                  <a:cubicBezTo>
                    <a:pt x="1790508" y="328764"/>
                    <a:pt x="1790663" y="328746"/>
                    <a:pt x="1790814" y="328676"/>
                  </a:cubicBezTo>
                  <a:cubicBezTo>
                    <a:pt x="1791296" y="328497"/>
                    <a:pt x="1791611" y="328025"/>
                    <a:pt x="1791611" y="327503"/>
                  </a:cubicBezTo>
                  <a:lnTo>
                    <a:pt x="1791614" y="266147"/>
                  </a:lnTo>
                  <a:cubicBezTo>
                    <a:pt x="1791614" y="265893"/>
                    <a:pt x="1791546" y="265646"/>
                    <a:pt x="1791408" y="265439"/>
                  </a:cubicBezTo>
                  <a:cubicBezTo>
                    <a:pt x="1791138" y="265040"/>
                    <a:pt x="1614120" y="-9"/>
                    <a:pt x="895779" y="0"/>
                  </a:cubicBezTo>
                  <a:close/>
                </a:path>
              </a:pathLst>
            </a:custGeom>
            <a:solidFill>
              <a:srgbClr val="FF0000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143698F-0462-8BFC-60A7-AF1976FE265D}"/>
                </a:ext>
              </a:extLst>
            </p:cNvPr>
            <p:cNvSpPr/>
            <p:nvPr/>
          </p:nvSpPr>
          <p:spPr>
            <a:xfrm>
              <a:off x="7376915" y="3891080"/>
              <a:ext cx="168147" cy="445444"/>
            </a:xfrm>
            <a:custGeom>
              <a:avLst/>
              <a:gdLst>
                <a:gd name="connsiteX0" fmla="*/ 115888 w 168147"/>
                <a:gd name="connsiteY0" fmla="*/ 0 h 445444"/>
                <a:gd name="connsiteX1" fmla="*/ 51957 w 168147"/>
                <a:gd name="connsiteY1" fmla="*/ 35140 h 445444"/>
                <a:gd name="connsiteX2" fmla="*/ 51958 w 168147"/>
                <a:gd name="connsiteY2" fmla="*/ 283551 h 445444"/>
                <a:gd name="connsiteX3" fmla="*/ 0 w 168147"/>
                <a:gd name="connsiteY3" fmla="*/ 361408 h 445444"/>
                <a:gd name="connsiteX4" fmla="*/ 83886 w 168147"/>
                <a:gd name="connsiteY4" fmla="*/ 445445 h 445444"/>
                <a:gd name="connsiteX5" fmla="*/ 168148 w 168147"/>
                <a:gd name="connsiteY5" fmla="*/ 361405 h 445444"/>
                <a:gd name="connsiteX6" fmla="*/ 115889 w 168147"/>
                <a:gd name="connsiteY6" fmla="*/ 283551 h 445444"/>
                <a:gd name="connsiteX7" fmla="*/ 115888 w 168147"/>
                <a:gd name="connsiteY7" fmla="*/ 0 h 44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147" h="445444">
                  <a:moveTo>
                    <a:pt x="115888" y="0"/>
                  </a:moveTo>
                  <a:lnTo>
                    <a:pt x="51957" y="35140"/>
                  </a:lnTo>
                  <a:lnTo>
                    <a:pt x="51958" y="283551"/>
                  </a:lnTo>
                  <a:cubicBezTo>
                    <a:pt x="21462" y="296044"/>
                    <a:pt x="0" y="326315"/>
                    <a:pt x="0" y="361408"/>
                  </a:cubicBezTo>
                  <a:cubicBezTo>
                    <a:pt x="0" y="407786"/>
                    <a:pt x="37574" y="445445"/>
                    <a:pt x="83886" y="445445"/>
                  </a:cubicBezTo>
                  <a:cubicBezTo>
                    <a:pt x="130647" y="445445"/>
                    <a:pt x="168148" y="407795"/>
                    <a:pt x="168148" y="361405"/>
                  </a:cubicBezTo>
                  <a:cubicBezTo>
                    <a:pt x="168148" y="326318"/>
                    <a:pt x="146763" y="296042"/>
                    <a:pt x="115889" y="283551"/>
                  </a:cubicBezTo>
                  <a:lnTo>
                    <a:pt x="115888" y="0"/>
                  </a:lnTo>
                  <a:close/>
                </a:path>
              </a:pathLst>
            </a:custGeom>
            <a:solidFill>
              <a:srgbClr val="FCB826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E51961-E6A6-9BF8-F65A-A0D084D6E473}"/>
                </a:ext>
              </a:extLst>
            </p:cNvPr>
            <p:cNvSpPr/>
            <p:nvPr/>
          </p:nvSpPr>
          <p:spPr>
            <a:xfrm>
              <a:off x="4655846" y="4403638"/>
              <a:ext cx="3455226" cy="618091"/>
            </a:xfrm>
            <a:custGeom>
              <a:avLst/>
              <a:gdLst>
                <a:gd name="connsiteX0" fmla="*/ 0 w 3455226"/>
                <a:gd name="connsiteY0" fmla="*/ 0 h 618091"/>
                <a:gd name="connsiteX1" fmla="*/ 1727613 w 3455226"/>
                <a:gd name="connsiteY1" fmla="*/ 10 h 618091"/>
                <a:gd name="connsiteX2" fmla="*/ 3455224 w 3455226"/>
                <a:gd name="connsiteY2" fmla="*/ 26 h 618091"/>
                <a:gd name="connsiteX3" fmla="*/ 3455226 w 3455226"/>
                <a:gd name="connsiteY3" fmla="*/ 618072 h 618091"/>
                <a:gd name="connsiteX4" fmla="*/ 1 w 3455226"/>
                <a:gd name="connsiteY4" fmla="*/ 618091 h 618091"/>
                <a:gd name="connsiteX5" fmla="*/ 0 w 3455226"/>
                <a:gd name="connsiteY5" fmla="*/ 0 h 61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55226" h="618091">
                  <a:moveTo>
                    <a:pt x="0" y="0"/>
                  </a:moveTo>
                  <a:lnTo>
                    <a:pt x="1727613" y="10"/>
                  </a:lnTo>
                  <a:lnTo>
                    <a:pt x="3455224" y="26"/>
                  </a:lnTo>
                  <a:cubicBezTo>
                    <a:pt x="3455226" y="206034"/>
                    <a:pt x="3455226" y="412049"/>
                    <a:pt x="3455226" y="618072"/>
                  </a:cubicBezTo>
                  <a:cubicBezTo>
                    <a:pt x="2303484" y="618077"/>
                    <a:pt x="1151743" y="618084"/>
                    <a:pt x="1" y="618091"/>
                  </a:cubicBezTo>
                  <a:cubicBezTo>
                    <a:pt x="0" y="412056"/>
                    <a:pt x="0" y="206026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983B45E-F89B-5587-B17C-2B47BDDDC83A}"/>
                </a:ext>
              </a:extLst>
            </p:cNvPr>
            <p:cNvSpPr/>
            <p:nvPr/>
          </p:nvSpPr>
          <p:spPr>
            <a:xfrm>
              <a:off x="4654464" y="4479994"/>
              <a:ext cx="3455223" cy="545064"/>
            </a:xfrm>
            <a:custGeom>
              <a:avLst/>
              <a:gdLst>
                <a:gd name="connsiteX0" fmla="*/ 0 w 3455223"/>
                <a:gd name="connsiteY0" fmla="*/ 0 h 545064"/>
                <a:gd name="connsiteX1" fmla="*/ 1727613 w 3455223"/>
                <a:gd name="connsiteY1" fmla="*/ 31 h 545064"/>
                <a:gd name="connsiteX2" fmla="*/ 3455219 w 3455223"/>
                <a:gd name="connsiteY2" fmla="*/ 14 h 545064"/>
                <a:gd name="connsiteX3" fmla="*/ 3455223 w 3455223"/>
                <a:gd name="connsiteY3" fmla="*/ 545041 h 545064"/>
                <a:gd name="connsiteX4" fmla="*/ 3 w 3455223"/>
                <a:gd name="connsiteY4" fmla="*/ 545065 h 545064"/>
                <a:gd name="connsiteX5" fmla="*/ 0 w 3455223"/>
                <a:gd name="connsiteY5" fmla="*/ 0 h 54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55223" h="545064">
                  <a:moveTo>
                    <a:pt x="0" y="0"/>
                  </a:moveTo>
                  <a:lnTo>
                    <a:pt x="1727613" y="31"/>
                  </a:lnTo>
                  <a:lnTo>
                    <a:pt x="3455219" y="14"/>
                  </a:lnTo>
                  <a:cubicBezTo>
                    <a:pt x="3455224" y="181688"/>
                    <a:pt x="3455225" y="363363"/>
                    <a:pt x="3455223" y="545041"/>
                  </a:cubicBezTo>
                  <a:cubicBezTo>
                    <a:pt x="2303483" y="545046"/>
                    <a:pt x="1151743" y="545054"/>
                    <a:pt x="3" y="545065"/>
                  </a:cubicBezTo>
                  <a:cubicBezTo>
                    <a:pt x="3" y="363370"/>
                    <a:pt x="2" y="181682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387ECCE-15F7-AF95-96AE-57534E739426}"/>
                </a:ext>
              </a:extLst>
            </p:cNvPr>
            <p:cNvSpPr/>
            <p:nvPr/>
          </p:nvSpPr>
          <p:spPr>
            <a:xfrm>
              <a:off x="4654467" y="4855434"/>
              <a:ext cx="3456605" cy="270634"/>
            </a:xfrm>
            <a:custGeom>
              <a:avLst/>
              <a:gdLst>
                <a:gd name="connsiteX0" fmla="*/ 0 w 3456605"/>
                <a:gd name="connsiteY0" fmla="*/ 0 h 270634"/>
                <a:gd name="connsiteX1" fmla="*/ 0 w 3456605"/>
                <a:gd name="connsiteY1" fmla="*/ 169625 h 270634"/>
                <a:gd name="connsiteX2" fmla="*/ 1398643 w 3456605"/>
                <a:gd name="connsiteY2" fmla="*/ 169616 h 270634"/>
                <a:gd name="connsiteX3" fmla="*/ 1645916 w 3456605"/>
                <a:gd name="connsiteY3" fmla="*/ 169616 h 270634"/>
                <a:gd name="connsiteX4" fmla="*/ 1646184 w 3456605"/>
                <a:gd name="connsiteY4" fmla="*/ 169637 h 270634"/>
                <a:gd name="connsiteX5" fmla="*/ 1647162 w 3456605"/>
                <a:gd name="connsiteY5" fmla="*/ 270599 h 270634"/>
                <a:gd name="connsiteX6" fmla="*/ 1885152 w 3456605"/>
                <a:gd name="connsiteY6" fmla="*/ 270635 h 270634"/>
                <a:gd name="connsiteX7" fmla="*/ 1886219 w 3456605"/>
                <a:gd name="connsiteY7" fmla="*/ 171682 h 270634"/>
                <a:gd name="connsiteX8" fmla="*/ 1889845 w 3456605"/>
                <a:gd name="connsiteY8" fmla="*/ 174544 h 270634"/>
                <a:gd name="connsiteX9" fmla="*/ 1900425 w 3456605"/>
                <a:gd name="connsiteY9" fmla="*/ 179731 h 270634"/>
                <a:gd name="connsiteX10" fmla="*/ 1900940 w 3456605"/>
                <a:gd name="connsiteY10" fmla="*/ 179702 h 270634"/>
                <a:gd name="connsiteX11" fmla="*/ 1902538 w 3456605"/>
                <a:gd name="connsiteY11" fmla="*/ 179139 h 270634"/>
                <a:gd name="connsiteX12" fmla="*/ 1903533 w 3456605"/>
                <a:gd name="connsiteY12" fmla="*/ 178000 h 270634"/>
                <a:gd name="connsiteX13" fmla="*/ 1905124 w 3456605"/>
                <a:gd name="connsiteY13" fmla="*/ 169614 h 270634"/>
                <a:gd name="connsiteX14" fmla="*/ 1904900 w 3456605"/>
                <a:gd name="connsiteY14" fmla="*/ 169637 h 270634"/>
                <a:gd name="connsiteX15" fmla="*/ 2182145 w 3456605"/>
                <a:gd name="connsiteY15" fmla="*/ 169605 h 270634"/>
                <a:gd name="connsiteX16" fmla="*/ 2182004 w 3456605"/>
                <a:gd name="connsiteY16" fmla="*/ 169634 h 270634"/>
                <a:gd name="connsiteX17" fmla="*/ 3453759 w 3456605"/>
                <a:gd name="connsiteY17" fmla="*/ 169600 h 270634"/>
                <a:gd name="connsiteX18" fmla="*/ 3455222 w 3456605"/>
                <a:gd name="connsiteY18" fmla="*/ 169627 h 270634"/>
                <a:gd name="connsiteX19" fmla="*/ 3455222 w 3456605"/>
                <a:gd name="connsiteY19" fmla="*/ 166277 h 270634"/>
                <a:gd name="connsiteX20" fmla="*/ 3456605 w 3456605"/>
                <a:gd name="connsiteY20" fmla="*/ 3 h 270634"/>
                <a:gd name="connsiteX21" fmla="*/ 1687805 w 3456605"/>
                <a:gd name="connsiteY21" fmla="*/ 32 h 270634"/>
                <a:gd name="connsiteX22" fmla="*/ 2181865 w 3456605"/>
                <a:gd name="connsiteY22" fmla="*/ 169605 h 270634"/>
                <a:gd name="connsiteX23" fmla="*/ 1905133 w 3456605"/>
                <a:gd name="connsiteY23" fmla="*/ 169614 h 270634"/>
                <a:gd name="connsiteX24" fmla="*/ 1905124 w 3456605"/>
                <a:gd name="connsiteY24" fmla="*/ 169637 h 270634"/>
                <a:gd name="connsiteX25" fmla="*/ 2181725 w 3456605"/>
                <a:gd name="connsiteY25" fmla="*/ 169605 h 270634"/>
                <a:gd name="connsiteX26" fmla="*/ 1654668 w 3456605"/>
                <a:gd name="connsiteY26" fmla="*/ 187521 h 270634"/>
                <a:gd name="connsiteX27" fmla="*/ 1654668 w 3456605"/>
                <a:gd name="connsiteY27" fmla="*/ 187542 h 270634"/>
                <a:gd name="connsiteX28" fmla="*/ 1654657 w 3456605"/>
                <a:gd name="connsiteY28" fmla="*/ 187521 h 270634"/>
                <a:gd name="connsiteX29" fmla="*/ 1654648 w 3456605"/>
                <a:gd name="connsiteY29" fmla="*/ 187542 h 270634"/>
                <a:gd name="connsiteX30" fmla="*/ 1654657 w 3456605"/>
                <a:gd name="connsiteY30" fmla="*/ 187521 h 270634"/>
                <a:gd name="connsiteX31" fmla="*/ 1738990 w 3456605"/>
                <a:gd name="connsiteY31" fmla="*/ 208208 h 270634"/>
                <a:gd name="connsiteX32" fmla="*/ 1738986 w 3456605"/>
                <a:gd name="connsiteY32" fmla="*/ 208208 h 270634"/>
                <a:gd name="connsiteX33" fmla="*/ 1738977 w 3456605"/>
                <a:gd name="connsiteY33" fmla="*/ 208229 h 270634"/>
                <a:gd name="connsiteX34" fmla="*/ 1738986 w 3456605"/>
                <a:gd name="connsiteY34" fmla="*/ 208208 h 270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56605" h="270634">
                  <a:moveTo>
                    <a:pt x="0" y="0"/>
                  </a:moveTo>
                  <a:cubicBezTo>
                    <a:pt x="0" y="56540"/>
                    <a:pt x="0" y="113083"/>
                    <a:pt x="0" y="169625"/>
                  </a:cubicBezTo>
                  <a:cubicBezTo>
                    <a:pt x="466213" y="169621"/>
                    <a:pt x="932427" y="169619"/>
                    <a:pt x="1398643" y="169616"/>
                  </a:cubicBezTo>
                  <a:cubicBezTo>
                    <a:pt x="1481112" y="169616"/>
                    <a:pt x="1563536" y="169616"/>
                    <a:pt x="1645916" y="169616"/>
                  </a:cubicBezTo>
                  <a:lnTo>
                    <a:pt x="1646184" y="169637"/>
                  </a:lnTo>
                  <a:cubicBezTo>
                    <a:pt x="1646608" y="191222"/>
                    <a:pt x="1646937" y="224657"/>
                    <a:pt x="1647162" y="270599"/>
                  </a:cubicBezTo>
                  <a:lnTo>
                    <a:pt x="1885152" y="270635"/>
                  </a:lnTo>
                  <a:cubicBezTo>
                    <a:pt x="1885535" y="222182"/>
                    <a:pt x="1885822" y="191259"/>
                    <a:pt x="1886219" y="171682"/>
                  </a:cubicBezTo>
                  <a:cubicBezTo>
                    <a:pt x="1887661" y="172760"/>
                    <a:pt x="1888837" y="173716"/>
                    <a:pt x="1889845" y="174544"/>
                  </a:cubicBezTo>
                  <a:cubicBezTo>
                    <a:pt x="1893398" y="177298"/>
                    <a:pt x="1897654" y="179731"/>
                    <a:pt x="1900425" y="179731"/>
                  </a:cubicBezTo>
                  <a:cubicBezTo>
                    <a:pt x="1900573" y="179731"/>
                    <a:pt x="1900786" y="179708"/>
                    <a:pt x="1900940" y="179702"/>
                  </a:cubicBezTo>
                  <a:cubicBezTo>
                    <a:pt x="1901475" y="179636"/>
                    <a:pt x="1902024" y="179488"/>
                    <a:pt x="1902538" y="179139"/>
                  </a:cubicBezTo>
                  <a:cubicBezTo>
                    <a:pt x="1903070" y="178794"/>
                    <a:pt x="1903373" y="178301"/>
                    <a:pt x="1903533" y="178000"/>
                  </a:cubicBezTo>
                  <a:cubicBezTo>
                    <a:pt x="1904222" y="176748"/>
                    <a:pt x="1904747" y="173777"/>
                    <a:pt x="1905124" y="169614"/>
                  </a:cubicBezTo>
                  <a:lnTo>
                    <a:pt x="1904900" y="169637"/>
                  </a:lnTo>
                  <a:cubicBezTo>
                    <a:pt x="1997370" y="169622"/>
                    <a:pt x="2089785" y="169611"/>
                    <a:pt x="2182145" y="169605"/>
                  </a:cubicBezTo>
                  <a:lnTo>
                    <a:pt x="2182004" y="169634"/>
                  </a:lnTo>
                  <a:cubicBezTo>
                    <a:pt x="2605872" y="169620"/>
                    <a:pt x="3029790" y="169608"/>
                    <a:pt x="3453759" y="169600"/>
                  </a:cubicBezTo>
                  <a:lnTo>
                    <a:pt x="3455222" y="169627"/>
                  </a:lnTo>
                  <a:cubicBezTo>
                    <a:pt x="3455222" y="168505"/>
                    <a:pt x="3455222" y="167389"/>
                    <a:pt x="3455222" y="166277"/>
                  </a:cubicBezTo>
                  <a:cubicBezTo>
                    <a:pt x="3456144" y="110847"/>
                    <a:pt x="3456605" y="55422"/>
                    <a:pt x="3456605" y="3"/>
                  </a:cubicBezTo>
                  <a:lnTo>
                    <a:pt x="1687805" y="32"/>
                  </a:lnTo>
                  <a:close/>
                  <a:moveTo>
                    <a:pt x="2181865" y="169605"/>
                  </a:moveTo>
                  <a:cubicBezTo>
                    <a:pt x="2089623" y="169611"/>
                    <a:pt x="1997379" y="169614"/>
                    <a:pt x="1905133" y="169614"/>
                  </a:cubicBezTo>
                  <a:lnTo>
                    <a:pt x="1905124" y="169637"/>
                  </a:lnTo>
                  <a:cubicBezTo>
                    <a:pt x="1997323" y="169622"/>
                    <a:pt x="2089524" y="169611"/>
                    <a:pt x="2181725" y="169605"/>
                  </a:cubicBezTo>
                  <a:close/>
                  <a:moveTo>
                    <a:pt x="1654668" y="187521"/>
                  </a:moveTo>
                  <a:lnTo>
                    <a:pt x="1654668" y="187542"/>
                  </a:lnTo>
                  <a:cubicBezTo>
                    <a:pt x="1654665" y="187521"/>
                    <a:pt x="1654659" y="187521"/>
                    <a:pt x="1654657" y="187521"/>
                  </a:cubicBezTo>
                  <a:lnTo>
                    <a:pt x="1654648" y="187542"/>
                  </a:lnTo>
                  <a:cubicBezTo>
                    <a:pt x="1654653" y="187521"/>
                    <a:pt x="1654653" y="187521"/>
                    <a:pt x="1654657" y="187521"/>
                  </a:cubicBezTo>
                  <a:close/>
                  <a:moveTo>
                    <a:pt x="1738990" y="208208"/>
                  </a:moveTo>
                  <a:cubicBezTo>
                    <a:pt x="1738990" y="208208"/>
                    <a:pt x="1738990" y="208208"/>
                    <a:pt x="1738986" y="208208"/>
                  </a:cubicBezTo>
                  <a:lnTo>
                    <a:pt x="1738977" y="208229"/>
                  </a:lnTo>
                  <a:cubicBezTo>
                    <a:pt x="1738977" y="208208"/>
                    <a:pt x="1738980" y="208208"/>
                    <a:pt x="1738986" y="208208"/>
                  </a:cubicBezTo>
                  <a:close/>
                </a:path>
              </a:pathLst>
            </a:custGeom>
            <a:solidFill>
              <a:srgbClr val="DFD9D9">
                <a:alpha val="29000"/>
              </a:srgbClr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7E531B4-4857-929B-DDF5-06C40752CC9B}"/>
                </a:ext>
              </a:extLst>
            </p:cNvPr>
            <p:cNvSpPr/>
            <p:nvPr/>
          </p:nvSpPr>
          <p:spPr>
            <a:xfrm>
              <a:off x="6466522" y="5045201"/>
              <a:ext cx="10" cy="34"/>
            </a:xfrm>
            <a:custGeom>
              <a:avLst/>
              <a:gdLst>
                <a:gd name="connsiteX0" fmla="*/ 11 w 10"/>
                <a:gd name="connsiteY0" fmla="*/ 0 h 34"/>
                <a:gd name="connsiteX1" fmla="*/ 9 w 10"/>
                <a:gd name="connsiteY1" fmla="*/ 17 h 34"/>
                <a:gd name="connsiteX2" fmla="*/ 0 w 10"/>
                <a:gd name="connsiteY2" fmla="*/ 34 h 34"/>
                <a:gd name="connsiteX3" fmla="*/ 0 w 10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" h="34">
                  <a:moveTo>
                    <a:pt x="11" y="0"/>
                  </a:moveTo>
                  <a:cubicBezTo>
                    <a:pt x="11" y="0"/>
                    <a:pt x="9" y="0"/>
                    <a:pt x="9" y="17"/>
                  </a:cubicBezTo>
                  <a:lnTo>
                    <a:pt x="0" y="34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D9D9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BAC586A-DFCA-2216-21AC-69CCD0F6DA26}"/>
                </a:ext>
              </a:extLst>
            </p:cNvPr>
            <p:cNvSpPr/>
            <p:nvPr/>
          </p:nvSpPr>
          <p:spPr>
            <a:xfrm>
              <a:off x="6093070" y="4415226"/>
              <a:ext cx="651517" cy="1041320"/>
            </a:xfrm>
            <a:custGeom>
              <a:avLst/>
              <a:gdLst>
                <a:gd name="connsiteX0" fmla="*/ 595130 w 651517"/>
                <a:gd name="connsiteY0" fmla="*/ 380578 h 1041320"/>
                <a:gd name="connsiteX1" fmla="*/ 597187 w 651517"/>
                <a:gd name="connsiteY1" fmla="*/ 380985 h 1041320"/>
                <a:gd name="connsiteX2" fmla="*/ 597110 w 651517"/>
                <a:gd name="connsiteY2" fmla="*/ 381255 h 1041320"/>
                <a:gd name="connsiteX3" fmla="*/ 597110 w 651517"/>
                <a:gd name="connsiteY3" fmla="*/ 381262 h 1041320"/>
                <a:gd name="connsiteX4" fmla="*/ 595123 w 651517"/>
                <a:gd name="connsiteY4" fmla="*/ 380583 h 1041320"/>
                <a:gd name="connsiteX5" fmla="*/ 595059 w 651517"/>
                <a:gd name="connsiteY5" fmla="*/ 380590 h 1041320"/>
                <a:gd name="connsiteX6" fmla="*/ 595059 w 651517"/>
                <a:gd name="connsiteY6" fmla="*/ 380578 h 1041320"/>
                <a:gd name="connsiteX7" fmla="*/ 321163 w 651517"/>
                <a:gd name="connsiteY7" fmla="*/ 122756 h 1041320"/>
                <a:gd name="connsiteX8" fmla="*/ 392172 w 651517"/>
                <a:gd name="connsiteY8" fmla="*/ 132481 h 1041320"/>
                <a:gd name="connsiteX9" fmla="*/ 392204 w 651517"/>
                <a:gd name="connsiteY9" fmla="*/ 132503 h 1041320"/>
                <a:gd name="connsiteX10" fmla="*/ 396434 w 651517"/>
                <a:gd name="connsiteY10" fmla="*/ 134251 h 1041320"/>
                <a:gd name="connsiteX11" fmla="*/ 404609 w 651517"/>
                <a:gd name="connsiteY11" fmla="*/ 137628 h 1041320"/>
                <a:gd name="connsiteX12" fmla="*/ 404605 w 651517"/>
                <a:gd name="connsiteY12" fmla="*/ 137645 h 1041320"/>
                <a:gd name="connsiteX13" fmla="*/ 412241 w 651517"/>
                <a:gd name="connsiteY13" fmla="*/ 140738 h 1041320"/>
                <a:gd name="connsiteX14" fmla="*/ 412241 w 651517"/>
                <a:gd name="connsiteY14" fmla="*/ 140758 h 1041320"/>
                <a:gd name="connsiteX15" fmla="*/ 455373 w 651517"/>
                <a:gd name="connsiteY15" fmla="*/ 166410 h 1041320"/>
                <a:gd name="connsiteX16" fmla="*/ 455373 w 651517"/>
                <a:gd name="connsiteY16" fmla="*/ 166419 h 1041320"/>
                <a:gd name="connsiteX17" fmla="*/ 521617 w 651517"/>
                <a:gd name="connsiteY17" fmla="*/ 264088 h 1041320"/>
                <a:gd name="connsiteX18" fmla="*/ 521617 w 651517"/>
                <a:gd name="connsiteY18" fmla="*/ 264115 h 1041320"/>
                <a:gd name="connsiteX19" fmla="*/ 528027 w 651517"/>
                <a:gd name="connsiteY19" fmla="*/ 285916 h 1041320"/>
                <a:gd name="connsiteX20" fmla="*/ 528025 w 651517"/>
                <a:gd name="connsiteY20" fmla="*/ 285944 h 1041320"/>
                <a:gd name="connsiteX21" fmla="*/ 530504 w 651517"/>
                <a:gd name="connsiteY21" fmla="*/ 329883 h 1041320"/>
                <a:gd name="connsiteX22" fmla="*/ 530504 w 651517"/>
                <a:gd name="connsiteY22" fmla="*/ 329894 h 1041320"/>
                <a:gd name="connsiteX23" fmla="*/ 523075 w 651517"/>
                <a:gd name="connsiteY23" fmla="*/ 382471 h 1041320"/>
                <a:gd name="connsiteX24" fmla="*/ 523075 w 651517"/>
                <a:gd name="connsiteY24" fmla="*/ 382477 h 1041320"/>
                <a:gd name="connsiteX25" fmla="*/ 452207 w 651517"/>
                <a:gd name="connsiteY25" fmla="*/ 486001 h 1041320"/>
                <a:gd name="connsiteX26" fmla="*/ 452194 w 651517"/>
                <a:gd name="connsiteY26" fmla="*/ 486010 h 1041320"/>
                <a:gd name="connsiteX27" fmla="*/ 433740 w 651517"/>
                <a:gd name="connsiteY27" fmla="*/ 499218 h 1041320"/>
                <a:gd name="connsiteX28" fmla="*/ 433674 w 651517"/>
                <a:gd name="connsiteY28" fmla="*/ 499248 h 1041320"/>
                <a:gd name="connsiteX29" fmla="*/ 433368 w 651517"/>
                <a:gd name="connsiteY29" fmla="*/ 499258 h 1041320"/>
                <a:gd name="connsiteX30" fmla="*/ 433357 w 651517"/>
                <a:gd name="connsiteY30" fmla="*/ 499294 h 1041320"/>
                <a:gd name="connsiteX31" fmla="*/ 419740 w 651517"/>
                <a:gd name="connsiteY31" fmla="*/ 506068 h 1041320"/>
                <a:gd name="connsiteX32" fmla="*/ 419712 w 651517"/>
                <a:gd name="connsiteY32" fmla="*/ 506092 h 1041320"/>
                <a:gd name="connsiteX33" fmla="*/ 394759 w 651517"/>
                <a:gd name="connsiteY33" fmla="*/ 516943 h 1041320"/>
                <a:gd name="connsiteX34" fmla="*/ 394759 w 651517"/>
                <a:gd name="connsiteY34" fmla="*/ 516947 h 1041320"/>
                <a:gd name="connsiteX35" fmla="*/ 376052 w 651517"/>
                <a:gd name="connsiteY35" fmla="*/ 523439 h 1041320"/>
                <a:gd name="connsiteX36" fmla="*/ 376031 w 651517"/>
                <a:gd name="connsiteY36" fmla="*/ 523449 h 1041320"/>
                <a:gd name="connsiteX37" fmla="*/ 328931 w 651517"/>
                <a:gd name="connsiteY37" fmla="*/ 528821 h 1041320"/>
                <a:gd name="connsiteX38" fmla="*/ 303844 w 651517"/>
                <a:gd name="connsiteY38" fmla="*/ 527467 h 1041320"/>
                <a:gd name="connsiteX39" fmla="*/ 303824 w 651517"/>
                <a:gd name="connsiteY39" fmla="*/ 527459 h 1041320"/>
                <a:gd name="connsiteX40" fmla="*/ 303769 w 651517"/>
                <a:gd name="connsiteY40" fmla="*/ 527490 h 1041320"/>
                <a:gd name="connsiteX41" fmla="*/ 278931 w 651517"/>
                <a:gd name="connsiteY41" fmla="*/ 523354 h 1041320"/>
                <a:gd name="connsiteX42" fmla="*/ 278892 w 651517"/>
                <a:gd name="connsiteY42" fmla="*/ 523361 h 1041320"/>
                <a:gd name="connsiteX43" fmla="*/ 265288 w 651517"/>
                <a:gd name="connsiteY43" fmla="*/ 518338 h 1041320"/>
                <a:gd name="connsiteX44" fmla="*/ 265288 w 651517"/>
                <a:gd name="connsiteY44" fmla="*/ 518343 h 1041320"/>
                <a:gd name="connsiteX45" fmla="*/ 220063 w 651517"/>
                <a:gd name="connsiteY45" fmla="*/ 497329 h 1041320"/>
                <a:gd name="connsiteX46" fmla="*/ 220025 w 651517"/>
                <a:gd name="connsiteY46" fmla="*/ 497359 h 1041320"/>
                <a:gd name="connsiteX47" fmla="*/ 219570 w 651517"/>
                <a:gd name="connsiteY47" fmla="*/ 496657 h 1041320"/>
                <a:gd name="connsiteX48" fmla="*/ 219570 w 651517"/>
                <a:gd name="connsiteY48" fmla="*/ 496662 h 1041320"/>
                <a:gd name="connsiteX49" fmla="*/ 209474 w 651517"/>
                <a:gd name="connsiteY49" fmla="*/ 490038 h 1041320"/>
                <a:gd name="connsiteX50" fmla="*/ 209382 w 651517"/>
                <a:gd name="connsiteY50" fmla="*/ 489989 h 1041320"/>
                <a:gd name="connsiteX51" fmla="*/ 157597 w 651517"/>
                <a:gd name="connsiteY51" fmla="*/ 437473 h 1041320"/>
                <a:gd name="connsiteX52" fmla="*/ 157597 w 651517"/>
                <a:gd name="connsiteY52" fmla="*/ 437502 h 1041320"/>
                <a:gd name="connsiteX53" fmla="*/ 149380 w 651517"/>
                <a:gd name="connsiteY53" fmla="*/ 421511 h 1041320"/>
                <a:gd name="connsiteX54" fmla="*/ 149364 w 651517"/>
                <a:gd name="connsiteY54" fmla="*/ 421473 h 1041320"/>
                <a:gd name="connsiteX55" fmla="*/ 126769 w 651517"/>
                <a:gd name="connsiteY55" fmla="*/ 323604 h 1041320"/>
                <a:gd name="connsiteX56" fmla="*/ 136022 w 651517"/>
                <a:gd name="connsiteY56" fmla="*/ 258485 h 1041320"/>
                <a:gd name="connsiteX57" fmla="*/ 136025 w 651517"/>
                <a:gd name="connsiteY57" fmla="*/ 258472 h 1041320"/>
                <a:gd name="connsiteX58" fmla="*/ 150852 w 651517"/>
                <a:gd name="connsiteY58" fmla="*/ 225066 h 1041320"/>
                <a:gd name="connsiteX59" fmla="*/ 150793 w 651517"/>
                <a:gd name="connsiteY59" fmla="*/ 225073 h 1041320"/>
                <a:gd name="connsiteX60" fmla="*/ 150862 w 651517"/>
                <a:gd name="connsiteY60" fmla="*/ 225045 h 1041320"/>
                <a:gd name="connsiteX61" fmla="*/ 150979 w 651517"/>
                <a:gd name="connsiteY61" fmla="*/ 224928 h 1041320"/>
                <a:gd name="connsiteX62" fmla="*/ 155709 w 651517"/>
                <a:gd name="connsiteY62" fmla="*/ 216991 h 1041320"/>
                <a:gd name="connsiteX63" fmla="*/ 155730 w 651517"/>
                <a:gd name="connsiteY63" fmla="*/ 216957 h 1041320"/>
                <a:gd name="connsiteX64" fmla="*/ 220480 w 651517"/>
                <a:gd name="connsiteY64" fmla="*/ 152207 h 1041320"/>
                <a:gd name="connsiteX65" fmla="*/ 220515 w 651517"/>
                <a:gd name="connsiteY65" fmla="*/ 152182 h 1041320"/>
                <a:gd name="connsiteX66" fmla="*/ 228428 w 651517"/>
                <a:gd name="connsiteY66" fmla="*/ 147467 h 1041320"/>
                <a:gd name="connsiteX67" fmla="*/ 228417 w 651517"/>
                <a:gd name="connsiteY67" fmla="*/ 147498 h 1041320"/>
                <a:gd name="connsiteX68" fmla="*/ 228490 w 651517"/>
                <a:gd name="connsiteY68" fmla="*/ 147401 h 1041320"/>
                <a:gd name="connsiteX69" fmla="*/ 228485 w 651517"/>
                <a:gd name="connsiteY69" fmla="*/ 147437 h 1041320"/>
                <a:gd name="connsiteX70" fmla="*/ 261904 w 651517"/>
                <a:gd name="connsiteY70" fmla="*/ 132299 h 1041320"/>
                <a:gd name="connsiteX71" fmla="*/ 261890 w 651517"/>
                <a:gd name="connsiteY71" fmla="*/ 132302 h 1041320"/>
                <a:gd name="connsiteX72" fmla="*/ 286208 w 651517"/>
                <a:gd name="connsiteY72" fmla="*/ 126984 h 1041320"/>
                <a:gd name="connsiteX73" fmla="*/ 302173 w 651517"/>
                <a:gd name="connsiteY73" fmla="*/ 124594 h 1041320"/>
                <a:gd name="connsiteX74" fmla="*/ 302173 w 651517"/>
                <a:gd name="connsiteY74" fmla="*/ 124599 h 1041320"/>
                <a:gd name="connsiteX75" fmla="*/ 309137 w 651517"/>
                <a:gd name="connsiteY75" fmla="*/ 123546 h 1041320"/>
                <a:gd name="connsiteX76" fmla="*/ 309144 w 651517"/>
                <a:gd name="connsiteY76" fmla="*/ 123584 h 1041320"/>
                <a:gd name="connsiteX77" fmla="*/ 309746 w 651517"/>
                <a:gd name="connsiteY77" fmla="*/ 123465 h 1041320"/>
                <a:gd name="connsiteX78" fmla="*/ 309813 w 651517"/>
                <a:gd name="connsiteY78" fmla="*/ 123446 h 1041320"/>
                <a:gd name="connsiteX79" fmla="*/ 321163 w 651517"/>
                <a:gd name="connsiteY79" fmla="*/ 122756 h 1041320"/>
                <a:gd name="connsiteX80" fmla="*/ 295315 w 651517"/>
                <a:gd name="connsiteY80" fmla="*/ 0 h 1041320"/>
                <a:gd name="connsiteX81" fmla="*/ 293031 w 651517"/>
                <a:gd name="connsiteY81" fmla="*/ 906 h 1041320"/>
                <a:gd name="connsiteX82" fmla="*/ 293024 w 651517"/>
                <a:gd name="connsiteY82" fmla="*/ 915 h 1041320"/>
                <a:gd name="connsiteX83" fmla="*/ 290798 w 651517"/>
                <a:gd name="connsiteY83" fmla="*/ 6885 h 1041320"/>
                <a:gd name="connsiteX84" fmla="*/ 290276 w 651517"/>
                <a:gd name="connsiteY84" fmla="*/ 9585 h 1041320"/>
                <a:gd name="connsiteX85" fmla="*/ 290215 w 651517"/>
                <a:gd name="connsiteY85" fmla="*/ 9601 h 1041320"/>
                <a:gd name="connsiteX86" fmla="*/ 289044 w 651517"/>
                <a:gd name="connsiteY86" fmla="*/ 10470 h 1041320"/>
                <a:gd name="connsiteX87" fmla="*/ 281476 w 651517"/>
                <a:gd name="connsiteY87" fmla="*/ 29777 h 1041320"/>
                <a:gd name="connsiteX88" fmla="*/ 281459 w 651517"/>
                <a:gd name="connsiteY88" fmla="*/ 29831 h 1041320"/>
                <a:gd name="connsiteX89" fmla="*/ 274682 w 651517"/>
                <a:gd name="connsiteY89" fmla="*/ 49184 h 1041320"/>
                <a:gd name="connsiteX90" fmla="*/ 274624 w 651517"/>
                <a:gd name="connsiteY90" fmla="*/ 49191 h 1041320"/>
                <a:gd name="connsiteX91" fmla="*/ 274459 w 651517"/>
                <a:gd name="connsiteY91" fmla="*/ 49342 h 1041320"/>
                <a:gd name="connsiteX92" fmla="*/ 274457 w 651517"/>
                <a:gd name="connsiteY92" fmla="*/ 49349 h 1041320"/>
                <a:gd name="connsiteX93" fmla="*/ 269685 w 651517"/>
                <a:gd name="connsiteY93" fmla="*/ 60440 h 1041320"/>
                <a:gd name="connsiteX94" fmla="*/ 269676 w 651517"/>
                <a:gd name="connsiteY94" fmla="*/ 60458 h 1041320"/>
                <a:gd name="connsiteX95" fmla="*/ 265902 w 651517"/>
                <a:gd name="connsiteY95" fmla="*/ 67750 h 1041320"/>
                <a:gd name="connsiteX96" fmla="*/ 257576 w 651517"/>
                <a:gd name="connsiteY96" fmla="*/ 61202 h 1041320"/>
                <a:gd name="connsiteX97" fmla="*/ 257564 w 651517"/>
                <a:gd name="connsiteY97" fmla="*/ 61235 h 1041320"/>
                <a:gd name="connsiteX98" fmla="*/ 213446 w 651517"/>
                <a:gd name="connsiteY98" fmla="*/ 21531 h 1041320"/>
                <a:gd name="connsiteX99" fmla="*/ 213446 w 651517"/>
                <a:gd name="connsiteY99" fmla="*/ 21540 h 1041320"/>
                <a:gd name="connsiteX100" fmla="*/ 212194 w 651517"/>
                <a:gd name="connsiteY100" fmla="*/ 21198 h 1041320"/>
                <a:gd name="connsiteX101" fmla="*/ 209934 w 651517"/>
                <a:gd name="connsiteY101" fmla="*/ 23150 h 1041320"/>
                <a:gd name="connsiteX102" fmla="*/ 209954 w 651517"/>
                <a:gd name="connsiteY102" fmla="*/ 23157 h 1041320"/>
                <a:gd name="connsiteX103" fmla="*/ 207440 w 651517"/>
                <a:gd name="connsiteY103" fmla="*/ 53141 h 1041320"/>
                <a:gd name="connsiteX104" fmla="*/ 207440 w 651517"/>
                <a:gd name="connsiteY104" fmla="*/ 53170 h 1041320"/>
                <a:gd name="connsiteX105" fmla="*/ 203198 w 651517"/>
                <a:gd name="connsiteY105" fmla="*/ 88555 h 1041320"/>
                <a:gd name="connsiteX106" fmla="*/ 203127 w 651517"/>
                <a:gd name="connsiteY106" fmla="*/ 88709 h 1041320"/>
                <a:gd name="connsiteX107" fmla="*/ 201453 w 651517"/>
                <a:gd name="connsiteY107" fmla="*/ 92816 h 1041320"/>
                <a:gd name="connsiteX108" fmla="*/ 185941 w 651517"/>
                <a:gd name="connsiteY108" fmla="*/ 84347 h 1041320"/>
                <a:gd name="connsiteX109" fmla="*/ 185928 w 651517"/>
                <a:gd name="connsiteY109" fmla="*/ 84334 h 1041320"/>
                <a:gd name="connsiteX110" fmla="*/ 185880 w 651517"/>
                <a:gd name="connsiteY110" fmla="*/ 84311 h 1041320"/>
                <a:gd name="connsiteX111" fmla="*/ 140375 w 651517"/>
                <a:gd name="connsiteY111" fmla="*/ 61331 h 1041320"/>
                <a:gd name="connsiteX112" fmla="*/ 140375 w 651517"/>
                <a:gd name="connsiteY112" fmla="*/ 61364 h 1041320"/>
                <a:gd name="connsiteX113" fmla="*/ 140222 w 651517"/>
                <a:gd name="connsiteY113" fmla="*/ 61296 h 1041320"/>
                <a:gd name="connsiteX114" fmla="*/ 140189 w 651517"/>
                <a:gd name="connsiteY114" fmla="*/ 61304 h 1041320"/>
                <a:gd name="connsiteX115" fmla="*/ 139699 w 651517"/>
                <a:gd name="connsiteY115" fmla="*/ 61236 h 1041320"/>
                <a:gd name="connsiteX116" fmla="*/ 139636 w 651517"/>
                <a:gd name="connsiteY116" fmla="*/ 61249 h 1041320"/>
                <a:gd name="connsiteX117" fmla="*/ 138380 w 651517"/>
                <a:gd name="connsiteY117" fmla="*/ 61651 h 1041320"/>
                <a:gd name="connsiteX118" fmla="*/ 137395 w 651517"/>
                <a:gd name="connsiteY118" fmla="*/ 63359 h 1041320"/>
                <a:gd name="connsiteX119" fmla="*/ 137395 w 651517"/>
                <a:gd name="connsiteY119" fmla="*/ 63371 h 1041320"/>
                <a:gd name="connsiteX120" fmla="*/ 140359 w 651517"/>
                <a:gd name="connsiteY120" fmla="*/ 92448 h 1041320"/>
                <a:gd name="connsiteX121" fmla="*/ 140359 w 651517"/>
                <a:gd name="connsiteY121" fmla="*/ 92478 h 1041320"/>
                <a:gd name="connsiteX122" fmla="*/ 142949 w 651517"/>
                <a:gd name="connsiteY122" fmla="*/ 109844 h 1041320"/>
                <a:gd name="connsiteX123" fmla="*/ 144244 w 651517"/>
                <a:gd name="connsiteY123" fmla="*/ 118520 h 1041320"/>
                <a:gd name="connsiteX124" fmla="*/ 144244 w 651517"/>
                <a:gd name="connsiteY124" fmla="*/ 118556 h 1041320"/>
                <a:gd name="connsiteX125" fmla="*/ 144574 w 651517"/>
                <a:gd name="connsiteY125" fmla="*/ 120798 h 1041320"/>
                <a:gd name="connsiteX126" fmla="*/ 125923 w 651517"/>
                <a:gd name="connsiteY126" fmla="*/ 116067 h 1041320"/>
                <a:gd name="connsiteX127" fmla="*/ 125923 w 651517"/>
                <a:gd name="connsiteY127" fmla="*/ 116074 h 1041320"/>
                <a:gd name="connsiteX128" fmla="*/ 125626 w 651517"/>
                <a:gd name="connsiteY128" fmla="*/ 115862 h 1041320"/>
                <a:gd name="connsiteX129" fmla="*/ 125615 w 651517"/>
                <a:gd name="connsiteY129" fmla="*/ 115896 h 1041320"/>
                <a:gd name="connsiteX130" fmla="*/ 89451 w 651517"/>
                <a:gd name="connsiteY130" fmla="*/ 105990 h 1041320"/>
                <a:gd name="connsiteX131" fmla="*/ 89395 w 651517"/>
                <a:gd name="connsiteY131" fmla="*/ 106026 h 1041320"/>
                <a:gd name="connsiteX132" fmla="*/ 89287 w 651517"/>
                <a:gd name="connsiteY132" fmla="*/ 105978 h 1041320"/>
                <a:gd name="connsiteX133" fmla="*/ 89227 w 651517"/>
                <a:gd name="connsiteY133" fmla="*/ 106007 h 1041320"/>
                <a:gd name="connsiteX134" fmla="*/ 88907 w 651517"/>
                <a:gd name="connsiteY134" fmla="*/ 106003 h 1041320"/>
                <a:gd name="connsiteX135" fmla="*/ 86665 w 651517"/>
                <a:gd name="connsiteY135" fmla="*/ 108292 h 1041320"/>
                <a:gd name="connsiteX136" fmla="*/ 86743 w 651517"/>
                <a:gd name="connsiteY136" fmla="*/ 111810 h 1041320"/>
                <a:gd name="connsiteX137" fmla="*/ 92181 w 651517"/>
                <a:gd name="connsiteY137" fmla="*/ 126977 h 1041320"/>
                <a:gd name="connsiteX138" fmla="*/ 92175 w 651517"/>
                <a:gd name="connsiteY138" fmla="*/ 126987 h 1041320"/>
                <a:gd name="connsiteX139" fmla="*/ 99967 w 651517"/>
                <a:gd name="connsiteY139" fmla="*/ 145378 h 1041320"/>
                <a:gd name="connsiteX140" fmla="*/ 107262 w 651517"/>
                <a:gd name="connsiteY140" fmla="*/ 162317 h 1041320"/>
                <a:gd name="connsiteX141" fmla="*/ 107443 w 651517"/>
                <a:gd name="connsiteY141" fmla="*/ 162545 h 1041320"/>
                <a:gd name="connsiteX142" fmla="*/ 107442 w 651517"/>
                <a:gd name="connsiteY142" fmla="*/ 162553 h 1041320"/>
                <a:gd name="connsiteX143" fmla="*/ 116263 w 651517"/>
                <a:gd name="connsiteY143" fmla="*/ 187585 h 1041320"/>
                <a:gd name="connsiteX144" fmla="*/ 116204 w 651517"/>
                <a:gd name="connsiteY144" fmla="*/ 187593 h 1041320"/>
                <a:gd name="connsiteX145" fmla="*/ 96824 w 651517"/>
                <a:gd name="connsiteY145" fmla="*/ 188375 h 1041320"/>
                <a:gd name="connsiteX146" fmla="*/ 53126 w 651517"/>
                <a:gd name="connsiteY146" fmla="*/ 189790 h 1041320"/>
                <a:gd name="connsiteX147" fmla="*/ 53093 w 651517"/>
                <a:gd name="connsiteY147" fmla="*/ 189795 h 1041320"/>
                <a:gd name="connsiteX148" fmla="*/ 31899 w 651517"/>
                <a:gd name="connsiteY148" fmla="*/ 191442 h 1041320"/>
                <a:gd name="connsiteX149" fmla="*/ 30069 w 651517"/>
                <a:gd name="connsiteY149" fmla="*/ 192766 h 1041320"/>
                <a:gd name="connsiteX150" fmla="*/ 30422 w 651517"/>
                <a:gd name="connsiteY150" fmla="*/ 195001 h 1041320"/>
                <a:gd name="connsiteX151" fmla="*/ 48316 w 651517"/>
                <a:gd name="connsiteY151" fmla="*/ 215962 h 1041320"/>
                <a:gd name="connsiteX152" fmla="*/ 48335 w 651517"/>
                <a:gd name="connsiteY152" fmla="*/ 215983 h 1041320"/>
                <a:gd name="connsiteX153" fmla="*/ 65945 w 651517"/>
                <a:gd name="connsiteY153" fmla="*/ 239693 h 1041320"/>
                <a:gd name="connsiteX154" fmla="*/ 65916 w 651517"/>
                <a:gd name="connsiteY154" fmla="*/ 239720 h 1041320"/>
                <a:gd name="connsiteX155" fmla="*/ 53488 w 651517"/>
                <a:gd name="connsiteY155" fmla="*/ 244466 h 1041320"/>
                <a:gd name="connsiteX156" fmla="*/ 53488 w 651517"/>
                <a:gd name="connsiteY156" fmla="*/ 244475 h 1041320"/>
                <a:gd name="connsiteX157" fmla="*/ 12230 w 651517"/>
                <a:gd name="connsiteY157" fmla="*/ 255850 h 1041320"/>
                <a:gd name="connsiteX158" fmla="*/ 12230 w 651517"/>
                <a:gd name="connsiteY158" fmla="*/ 255881 h 1041320"/>
                <a:gd name="connsiteX159" fmla="*/ 11415 w 651517"/>
                <a:gd name="connsiteY159" fmla="*/ 257199 h 1041320"/>
                <a:gd name="connsiteX160" fmla="*/ 11368 w 651517"/>
                <a:gd name="connsiteY160" fmla="*/ 257356 h 1041320"/>
                <a:gd name="connsiteX161" fmla="*/ 11650 w 651517"/>
                <a:gd name="connsiteY161" fmla="*/ 259325 h 1041320"/>
                <a:gd name="connsiteX162" fmla="*/ 11650 w 651517"/>
                <a:gd name="connsiteY162" fmla="*/ 259353 h 1041320"/>
                <a:gd name="connsiteX163" fmla="*/ 38963 w 651517"/>
                <a:gd name="connsiteY163" fmla="*/ 281999 h 1041320"/>
                <a:gd name="connsiteX164" fmla="*/ 38999 w 651517"/>
                <a:gd name="connsiteY164" fmla="*/ 282010 h 1041320"/>
                <a:gd name="connsiteX165" fmla="*/ 66588 w 651517"/>
                <a:gd name="connsiteY165" fmla="*/ 304031 h 1041320"/>
                <a:gd name="connsiteX166" fmla="*/ 66528 w 651517"/>
                <a:gd name="connsiteY166" fmla="*/ 304037 h 1041320"/>
                <a:gd name="connsiteX167" fmla="*/ 60816 w 651517"/>
                <a:gd name="connsiteY167" fmla="*/ 307491 h 1041320"/>
                <a:gd name="connsiteX168" fmla="*/ 60768 w 651517"/>
                <a:gd name="connsiteY168" fmla="*/ 307516 h 1041320"/>
                <a:gd name="connsiteX169" fmla="*/ 41985 w 651517"/>
                <a:gd name="connsiteY169" fmla="*/ 317520 h 1041320"/>
                <a:gd name="connsiteX170" fmla="*/ 41977 w 651517"/>
                <a:gd name="connsiteY170" fmla="*/ 317549 h 1041320"/>
                <a:gd name="connsiteX171" fmla="*/ 36456 w 651517"/>
                <a:gd name="connsiteY171" fmla="*/ 320496 h 1041320"/>
                <a:gd name="connsiteX172" fmla="*/ 36456 w 651517"/>
                <a:gd name="connsiteY172" fmla="*/ 320500 h 1041320"/>
                <a:gd name="connsiteX173" fmla="*/ 36289 w 651517"/>
                <a:gd name="connsiteY173" fmla="*/ 320598 h 1041320"/>
                <a:gd name="connsiteX174" fmla="*/ 36289 w 651517"/>
                <a:gd name="connsiteY174" fmla="*/ 320629 h 1041320"/>
                <a:gd name="connsiteX175" fmla="*/ 10688 w 651517"/>
                <a:gd name="connsiteY175" fmla="*/ 334324 h 1041320"/>
                <a:gd name="connsiteX176" fmla="*/ 10616 w 651517"/>
                <a:gd name="connsiteY176" fmla="*/ 334354 h 1041320"/>
                <a:gd name="connsiteX177" fmla="*/ 1197 w 651517"/>
                <a:gd name="connsiteY177" fmla="*/ 339071 h 1041320"/>
                <a:gd name="connsiteX178" fmla="*/ 1 w 651517"/>
                <a:gd name="connsiteY178" fmla="*/ 341084 h 1041320"/>
                <a:gd name="connsiteX179" fmla="*/ 1325 w 651517"/>
                <a:gd name="connsiteY179" fmla="*/ 343001 h 1041320"/>
                <a:gd name="connsiteX180" fmla="*/ 13101 w 651517"/>
                <a:gd name="connsiteY180" fmla="*/ 347937 h 1041320"/>
                <a:gd name="connsiteX181" fmla="*/ 13087 w 651517"/>
                <a:gd name="connsiteY181" fmla="*/ 347971 h 1041320"/>
                <a:gd name="connsiteX182" fmla="*/ 13406 w 651517"/>
                <a:gd name="connsiteY182" fmla="*/ 348080 h 1041320"/>
                <a:gd name="connsiteX183" fmla="*/ 13406 w 651517"/>
                <a:gd name="connsiteY183" fmla="*/ 348112 h 1041320"/>
                <a:gd name="connsiteX184" fmla="*/ 20392 w 651517"/>
                <a:gd name="connsiteY184" fmla="*/ 351056 h 1041320"/>
                <a:gd name="connsiteX185" fmla="*/ 29490 w 651517"/>
                <a:gd name="connsiteY185" fmla="*/ 354949 h 1041320"/>
                <a:gd name="connsiteX186" fmla="*/ 37800 w 651517"/>
                <a:gd name="connsiteY186" fmla="*/ 358524 h 1041320"/>
                <a:gd name="connsiteX187" fmla="*/ 37800 w 651517"/>
                <a:gd name="connsiteY187" fmla="*/ 358534 h 1041320"/>
                <a:gd name="connsiteX188" fmla="*/ 58462 w 651517"/>
                <a:gd name="connsiteY188" fmla="*/ 366838 h 1041320"/>
                <a:gd name="connsiteX189" fmla="*/ 58458 w 651517"/>
                <a:gd name="connsiteY189" fmla="*/ 366853 h 1041320"/>
                <a:gd name="connsiteX190" fmla="*/ 67761 w 651517"/>
                <a:gd name="connsiteY190" fmla="*/ 373908 h 1041320"/>
                <a:gd name="connsiteX191" fmla="*/ 56013 w 651517"/>
                <a:gd name="connsiteY191" fmla="*/ 387234 h 1041320"/>
                <a:gd name="connsiteX192" fmla="*/ 21657 w 651517"/>
                <a:gd name="connsiteY192" fmla="*/ 422744 h 1041320"/>
                <a:gd name="connsiteX193" fmla="*/ 21986 w 651517"/>
                <a:gd name="connsiteY193" fmla="*/ 424861 h 1041320"/>
                <a:gd name="connsiteX194" fmla="*/ 21991 w 651517"/>
                <a:gd name="connsiteY194" fmla="*/ 424889 h 1041320"/>
                <a:gd name="connsiteX195" fmla="*/ 22871 w 651517"/>
                <a:gd name="connsiteY195" fmla="*/ 426218 h 1041320"/>
                <a:gd name="connsiteX196" fmla="*/ 22890 w 651517"/>
                <a:gd name="connsiteY196" fmla="*/ 426240 h 1041320"/>
                <a:gd name="connsiteX197" fmla="*/ 23343 w 651517"/>
                <a:gd name="connsiteY197" fmla="*/ 426675 h 1041320"/>
                <a:gd name="connsiteX198" fmla="*/ 45053 w 651517"/>
                <a:gd name="connsiteY198" fmla="*/ 431457 h 1041320"/>
                <a:gd name="connsiteX199" fmla="*/ 45086 w 651517"/>
                <a:gd name="connsiteY199" fmla="*/ 431493 h 1041320"/>
                <a:gd name="connsiteX200" fmla="*/ 45125 w 651517"/>
                <a:gd name="connsiteY200" fmla="*/ 431457 h 1041320"/>
                <a:gd name="connsiteX201" fmla="*/ 45120 w 651517"/>
                <a:gd name="connsiteY201" fmla="*/ 431469 h 1041320"/>
                <a:gd name="connsiteX202" fmla="*/ 76545 w 651517"/>
                <a:gd name="connsiteY202" fmla="*/ 436455 h 1041320"/>
                <a:gd name="connsiteX203" fmla="*/ 76484 w 651517"/>
                <a:gd name="connsiteY203" fmla="*/ 436468 h 1041320"/>
                <a:gd name="connsiteX204" fmla="*/ 67507 w 651517"/>
                <a:gd name="connsiteY204" fmla="*/ 451359 h 1041320"/>
                <a:gd name="connsiteX205" fmla="*/ 57845 w 651517"/>
                <a:gd name="connsiteY205" fmla="*/ 466536 h 1041320"/>
                <a:gd name="connsiteX206" fmla="*/ 57845 w 651517"/>
                <a:gd name="connsiteY206" fmla="*/ 466568 h 1041320"/>
                <a:gd name="connsiteX207" fmla="*/ 57690 w 651517"/>
                <a:gd name="connsiteY207" fmla="*/ 467406 h 1041320"/>
                <a:gd name="connsiteX208" fmla="*/ 57632 w 651517"/>
                <a:gd name="connsiteY208" fmla="*/ 467416 h 1041320"/>
                <a:gd name="connsiteX209" fmla="*/ 52257 w 651517"/>
                <a:gd name="connsiteY209" fmla="*/ 475538 h 1041320"/>
                <a:gd name="connsiteX210" fmla="*/ 46102 w 651517"/>
                <a:gd name="connsiteY210" fmla="*/ 484819 h 1041320"/>
                <a:gd name="connsiteX211" fmla="*/ 46102 w 651517"/>
                <a:gd name="connsiteY211" fmla="*/ 484852 h 1041320"/>
                <a:gd name="connsiteX212" fmla="*/ 45916 w 651517"/>
                <a:gd name="connsiteY212" fmla="*/ 485814 h 1041320"/>
                <a:gd name="connsiteX213" fmla="*/ 47796 w 651517"/>
                <a:gd name="connsiteY213" fmla="*/ 488150 h 1041320"/>
                <a:gd name="connsiteX214" fmla="*/ 47799 w 651517"/>
                <a:gd name="connsiteY214" fmla="*/ 488160 h 1041320"/>
                <a:gd name="connsiteX215" fmla="*/ 56688 w 651517"/>
                <a:gd name="connsiteY215" fmla="*/ 488728 h 1041320"/>
                <a:gd name="connsiteX216" fmla="*/ 118127 w 651517"/>
                <a:gd name="connsiteY216" fmla="*/ 484422 h 1041320"/>
                <a:gd name="connsiteX217" fmla="*/ 118127 w 651517"/>
                <a:gd name="connsiteY217" fmla="*/ 484457 h 1041320"/>
                <a:gd name="connsiteX218" fmla="*/ 118919 w 651517"/>
                <a:gd name="connsiteY218" fmla="*/ 483958 h 1041320"/>
                <a:gd name="connsiteX219" fmla="*/ 119072 w 651517"/>
                <a:gd name="connsiteY219" fmla="*/ 483815 h 1041320"/>
                <a:gd name="connsiteX220" fmla="*/ 126489 w 651517"/>
                <a:gd name="connsiteY220" fmla="*/ 482336 h 1041320"/>
                <a:gd name="connsiteX221" fmla="*/ 130351 w 651517"/>
                <a:gd name="connsiteY221" fmla="*/ 482606 h 1041320"/>
                <a:gd name="connsiteX222" fmla="*/ 130294 w 651517"/>
                <a:gd name="connsiteY222" fmla="*/ 482618 h 1041320"/>
                <a:gd name="connsiteX223" fmla="*/ 130360 w 651517"/>
                <a:gd name="connsiteY223" fmla="*/ 483414 h 1041320"/>
                <a:gd name="connsiteX224" fmla="*/ 130360 w 651517"/>
                <a:gd name="connsiteY224" fmla="*/ 483444 h 1041320"/>
                <a:gd name="connsiteX225" fmla="*/ 129535 w 651517"/>
                <a:gd name="connsiteY225" fmla="*/ 489693 h 1041320"/>
                <a:gd name="connsiteX226" fmla="*/ 129535 w 651517"/>
                <a:gd name="connsiteY226" fmla="*/ 489725 h 1041320"/>
                <a:gd name="connsiteX227" fmla="*/ 119137 w 651517"/>
                <a:gd name="connsiteY227" fmla="*/ 529820 h 1041320"/>
                <a:gd name="connsiteX228" fmla="*/ 119116 w 651517"/>
                <a:gd name="connsiteY228" fmla="*/ 529861 h 1041320"/>
                <a:gd name="connsiteX229" fmla="*/ 110110 w 651517"/>
                <a:gd name="connsiteY229" fmla="*/ 563715 h 1041320"/>
                <a:gd name="connsiteX230" fmla="*/ 110110 w 651517"/>
                <a:gd name="connsiteY230" fmla="*/ 563748 h 1041320"/>
                <a:gd name="connsiteX231" fmla="*/ 110110 w 651517"/>
                <a:gd name="connsiteY231" fmla="*/ 563722 h 1041320"/>
                <a:gd name="connsiteX232" fmla="*/ 111071 w 651517"/>
                <a:gd name="connsiteY232" fmla="*/ 565731 h 1041320"/>
                <a:gd name="connsiteX233" fmla="*/ 111069 w 651517"/>
                <a:gd name="connsiteY233" fmla="*/ 565737 h 1041320"/>
                <a:gd name="connsiteX234" fmla="*/ 112547 w 651517"/>
                <a:gd name="connsiteY234" fmla="*/ 566218 h 1041320"/>
                <a:gd name="connsiteX235" fmla="*/ 112614 w 651517"/>
                <a:gd name="connsiteY235" fmla="*/ 566218 h 1041320"/>
                <a:gd name="connsiteX236" fmla="*/ 112821 w 651517"/>
                <a:gd name="connsiteY236" fmla="*/ 566218 h 1041320"/>
                <a:gd name="connsiteX237" fmla="*/ 112816 w 651517"/>
                <a:gd name="connsiteY237" fmla="*/ 566250 h 1041320"/>
                <a:gd name="connsiteX238" fmla="*/ 143366 w 651517"/>
                <a:gd name="connsiteY238" fmla="*/ 555315 h 1041320"/>
                <a:gd name="connsiteX239" fmla="*/ 143366 w 651517"/>
                <a:gd name="connsiteY239" fmla="*/ 555345 h 1041320"/>
                <a:gd name="connsiteX240" fmla="*/ 143864 w 651517"/>
                <a:gd name="connsiteY240" fmla="*/ 554855 h 1041320"/>
                <a:gd name="connsiteX241" fmla="*/ 143856 w 651517"/>
                <a:gd name="connsiteY241" fmla="*/ 554885 h 1041320"/>
                <a:gd name="connsiteX242" fmla="*/ 165648 w 651517"/>
                <a:gd name="connsiteY242" fmla="*/ 547011 h 1041320"/>
                <a:gd name="connsiteX243" fmla="*/ 165648 w 651517"/>
                <a:gd name="connsiteY243" fmla="*/ 547021 h 1041320"/>
                <a:gd name="connsiteX244" fmla="*/ 168192 w 651517"/>
                <a:gd name="connsiteY244" fmla="*/ 546340 h 1041320"/>
                <a:gd name="connsiteX245" fmla="*/ 166708 w 651517"/>
                <a:gd name="connsiteY245" fmla="*/ 572820 h 1041320"/>
                <a:gd name="connsiteX246" fmla="*/ 166708 w 651517"/>
                <a:gd name="connsiteY246" fmla="*/ 572805 h 1041320"/>
                <a:gd name="connsiteX247" fmla="*/ 166708 w 651517"/>
                <a:gd name="connsiteY247" fmla="*/ 572867 h 1041320"/>
                <a:gd name="connsiteX248" fmla="*/ 166793 w 651517"/>
                <a:gd name="connsiteY248" fmla="*/ 602898 h 1041320"/>
                <a:gd name="connsiteX249" fmla="*/ 166793 w 651517"/>
                <a:gd name="connsiteY249" fmla="*/ 602905 h 1041320"/>
                <a:gd name="connsiteX250" fmla="*/ 169010 w 651517"/>
                <a:gd name="connsiteY250" fmla="*/ 604767 h 1041320"/>
                <a:gd name="connsiteX251" fmla="*/ 169103 w 651517"/>
                <a:gd name="connsiteY251" fmla="*/ 604798 h 1041320"/>
                <a:gd name="connsiteX252" fmla="*/ 169106 w 651517"/>
                <a:gd name="connsiteY252" fmla="*/ 604778 h 1041320"/>
                <a:gd name="connsiteX253" fmla="*/ 169915 w 651517"/>
                <a:gd name="connsiteY253" fmla="*/ 604652 h 1041320"/>
                <a:gd name="connsiteX254" fmla="*/ 169915 w 651517"/>
                <a:gd name="connsiteY254" fmla="*/ 604658 h 1041320"/>
                <a:gd name="connsiteX255" fmla="*/ 183030 w 651517"/>
                <a:gd name="connsiteY255" fmla="*/ 596872 h 1041320"/>
                <a:gd name="connsiteX256" fmla="*/ 183028 w 651517"/>
                <a:gd name="connsiteY256" fmla="*/ 596908 h 1041320"/>
                <a:gd name="connsiteX257" fmla="*/ 183604 w 651517"/>
                <a:gd name="connsiteY257" fmla="*/ 596486 h 1041320"/>
                <a:gd name="connsiteX258" fmla="*/ 183604 w 651517"/>
                <a:gd name="connsiteY258" fmla="*/ 596520 h 1041320"/>
                <a:gd name="connsiteX259" fmla="*/ 185575 w 651517"/>
                <a:gd name="connsiteY259" fmla="*/ 595158 h 1041320"/>
                <a:gd name="connsiteX260" fmla="*/ 185575 w 651517"/>
                <a:gd name="connsiteY260" fmla="*/ 595166 h 1041320"/>
                <a:gd name="connsiteX261" fmla="*/ 187365 w 651517"/>
                <a:gd name="connsiteY261" fmla="*/ 593965 h 1041320"/>
                <a:gd name="connsiteX262" fmla="*/ 206491 w 651517"/>
                <a:gd name="connsiteY262" fmla="*/ 581637 h 1041320"/>
                <a:gd name="connsiteX263" fmla="*/ 206553 w 651517"/>
                <a:gd name="connsiteY263" fmla="*/ 581670 h 1041320"/>
                <a:gd name="connsiteX264" fmla="*/ 208853 w 651517"/>
                <a:gd name="connsiteY264" fmla="*/ 809106 h 1041320"/>
                <a:gd name="connsiteX265" fmla="*/ 208853 w 651517"/>
                <a:gd name="connsiteY265" fmla="*/ 809137 h 1041320"/>
                <a:gd name="connsiteX266" fmla="*/ 209563 w 651517"/>
                <a:gd name="connsiteY266" fmla="*/ 1039165 h 1041320"/>
                <a:gd name="connsiteX267" fmla="*/ 210998 w 651517"/>
                <a:gd name="connsiteY267" fmla="*/ 1041196 h 1041320"/>
                <a:gd name="connsiteX268" fmla="*/ 211726 w 651517"/>
                <a:gd name="connsiteY268" fmla="*/ 1041320 h 1041320"/>
                <a:gd name="connsiteX269" fmla="*/ 213397 w 651517"/>
                <a:gd name="connsiteY269" fmla="*/ 1040540 h 1041320"/>
                <a:gd name="connsiteX270" fmla="*/ 227993 w 651517"/>
                <a:gd name="connsiteY270" fmla="*/ 1022877 h 1041320"/>
                <a:gd name="connsiteX271" fmla="*/ 227993 w 651517"/>
                <a:gd name="connsiteY271" fmla="*/ 1022882 h 1041320"/>
                <a:gd name="connsiteX272" fmla="*/ 251003 w 651517"/>
                <a:gd name="connsiteY272" fmla="*/ 996105 h 1041320"/>
                <a:gd name="connsiteX273" fmla="*/ 251041 w 651517"/>
                <a:gd name="connsiteY273" fmla="*/ 996067 h 1041320"/>
                <a:gd name="connsiteX274" fmla="*/ 258179 w 651517"/>
                <a:gd name="connsiteY274" fmla="*/ 987747 h 1041320"/>
                <a:gd name="connsiteX275" fmla="*/ 258179 w 651517"/>
                <a:gd name="connsiteY275" fmla="*/ 987781 h 1041320"/>
                <a:gd name="connsiteX276" fmla="*/ 277267 w 651517"/>
                <a:gd name="connsiteY276" fmla="*/ 965535 h 1041320"/>
                <a:gd name="connsiteX277" fmla="*/ 281408 w 651517"/>
                <a:gd name="connsiteY277" fmla="*/ 960748 h 1041320"/>
                <a:gd name="connsiteX278" fmla="*/ 281438 w 651517"/>
                <a:gd name="connsiteY278" fmla="*/ 960718 h 1041320"/>
                <a:gd name="connsiteX279" fmla="*/ 314842 w 651517"/>
                <a:gd name="connsiteY279" fmla="*/ 921425 h 1041320"/>
                <a:gd name="connsiteX280" fmla="*/ 328844 w 651517"/>
                <a:gd name="connsiteY280" fmla="*/ 908761 h 1041320"/>
                <a:gd name="connsiteX281" fmla="*/ 328750 w 651517"/>
                <a:gd name="connsiteY281" fmla="*/ 908789 h 1041320"/>
                <a:gd name="connsiteX282" fmla="*/ 328902 w 651517"/>
                <a:gd name="connsiteY282" fmla="*/ 908744 h 1041320"/>
                <a:gd name="connsiteX283" fmla="*/ 328966 w 651517"/>
                <a:gd name="connsiteY283" fmla="*/ 908776 h 1041320"/>
                <a:gd name="connsiteX284" fmla="*/ 335870 w 651517"/>
                <a:gd name="connsiteY284" fmla="*/ 915751 h 1041320"/>
                <a:gd name="connsiteX285" fmla="*/ 346461 w 651517"/>
                <a:gd name="connsiteY285" fmla="*/ 927159 h 1041320"/>
                <a:gd name="connsiteX286" fmla="*/ 346429 w 651517"/>
                <a:gd name="connsiteY286" fmla="*/ 927170 h 1041320"/>
                <a:gd name="connsiteX287" fmla="*/ 349672 w 651517"/>
                <a:gd name="connsiteY287" fmla="*/ 930239 h 1041320"/>
                <a:gd name="connsiteX288" fmla="*/ 349664 w 651517"/>
                <a:gd name="connsiteY288" fmla="*/ 930257 h 1041320"/>
                <a:gd name="connsiteX289" fmla="*/ 349983 w 651517"/>
                <a:gd name="connsiteY289" fmla="*/ 931352 h 1041320"/>
                <a:gd name="connsiteX290" fmla="*/ 349983 w 651517"/>
                <a:gd name="connsiteY290" fmla="*/ 931389 h 1041320"/>
                <a:gd name="connsiteX291" fmla="*/ 428911 w 651517"/>
                <a:gd name="connsiteY291" fmla="*/ 1023466 h 1041320"/>
                <a:gd name="connsiteX292" fmla="*/ 428943 w 651517"/>
                <a:gd name="connsiteY292" fmla="*/ 1023500 h 1041320"/>
                <a:gd name="connsiteX293" fmla="*/ 434436 w 651517"/>
                <a:gd name="connsiteY293" fmla="*/ 1030788 h 1041320"/>
                <a:gd name="connsiteX294" fmla="*/ 434430 w 651517"/>
                <a:gd name="connsiteY294" fmla="*/ 1030795 h 1041320"/>
                <a:gd name="connsiteX295" fmla="*/ 434499 w 651517"/>
                <a:gd name="connsiteY295" fmla="*/ 1031388 h 1041320"/>
                <a:gd name="connsiteX296" fmla="*/ 434499 w 651517"/>
                <a:gd name="connsiteY296" fmla="*/ 1031418 h 1041320"/>
                <a:gd name="connsiteX297" fmla="*/ 438703 w 651517"/>
                <a:gd name="connsiteY297" fmla="*/ 1037492 h 1041320"/>
                <a:gd name="connsiteX298" fmla="*/ 438703 w 651517"/>
                <a:gd name="connsiteY298" fmla="*/ 1037526 h 1041320"/>
                <a:gd name="connsiteX299" fmla="*/ 438747 w 651517"/>
                <a:gd name="connsiteY299" fmla="*/ 1037531 h 1041320"/>
                <a:gd name="connsiteX300" fmla="*/ 440492 w 651517"/>
                <a:gd name="connsiteY300" fmla="*/ 1038183 h 1041320"/>
                <a:gd name="connsiteX301" fmla="*/ 442934 w 651517"/>
                <a:gd name="connsiteY301" fmla="*/ 1036537 h 1041320"/>
                <a:gd name="connsiteX302" fmla="*/ 442934 w 651517"/>
                <a:gd name="connsiteY302" fmla="*/ 1036566 h 1041320"/>
                <a:gd name="connsiteX303" fmla="*/ 446296 w 651517"/>
                <a:gd name="connsiteY303" fmla="*/ 808408 h 1041320"/>
                <a:gd name="connsiteX304" fmla="*/ 446296 w 651517"/>
                <a:gd name="connsiteY304" fmla="*/ 808438 h 1041320"/>
                <a:gd name="connsiteX305" fmla="*/ 449327 w 651517"/>
                <a:gd name="connsiteY305" fmla="*/ 580682 h 1041320"/>
                <a:gd name="connsiteX306" fmla="*/ 449394 w 651517"/>
                <a:gd name="connsiteY306" fmla="*/ 580716 h 1041320"/>
                <a:gd name="connsiteX307" fmla="*/ 467563 w 651517"/>
                <a:gd name="connsiteY307" fmla="*/ 592333 h 1041320"/>
                <a:gd name="connsiteX308" fmla="*/ 467592 w 651517"/>
                <a:gd name="connsiteY308" fmla="*/ 592357 h 1041320"/>
                <a:gd name="connsiteX309" fmla="*/ 487685 w 651517"/>
                <a:gd name="connsiteY309" fmla="*/ 604689 h 1041320"/>
                <a:gd name="connsiteX310" fmla="*/ 487694 w 651517"/>
                <a:gd name="connsiteY310" fmla="*/ 604720 h 1041320"/>
                <a:gd name="connsiteX311" fmla="*/ 488395 w 651517"/>
                <a:gd name="connsiteY311" fmla="*/ 604767 h 1041320"/>
                <a:gd name="connsiteX312" fmla="*/ 490926 w 651517"/>
                <a:gd name="connsiteY312" fmla="*/ 603181 h 1041320"/>
                <a:gd name="connsiteX313" fmla="*/ 492319 w 651517"/>
                <a:gd name="connsiteY313" fmla="*/ 591944 h 1041320"/>
                <a:gd name="connsiteX314" fmla="*/ 489362 w 651517"/>
                <a:gd name="connsiteY314" fmla="*/ 554523 h 1041320"/>
                <a:gd name="connsiteX315" fmla="*/ 489358 w 651517"/>
                <a:gd name="connsiteY315" fmla="*/ 554489 h 1041320"/>
                <a:gd name="connsiteX316" fmla="*/ 488876 w 651517"/>
                <a:gd name="connsiteY316" fmla="*/ 546084 h 1041320"/>
                <a:gd name="connsiteX317" fmla="*/ 488944 w 651517"/>
                <a:gd name="connsiteY317" fmla="*/ 546097 h 1041320"/>
                <a:gd name="connsiteX318" fmla="*/ 514196 w 651517"/>
                <a:gd name="connsiteY318" fmla="*/ 554910 h 1041320"/>
                <a:gd name="connsiteX319" fmla="*/ 514196 w 651517"/>
                <a:gd name="connsiteY319" fmla="*/ 554914 h 1041320"/>
                <a:gd name="connsiteX320" fmla="*/ 546424 w 651517"/>
                <a:gd name="connsiteY320" fmla="*/ 566223 h 1041320"/>
                <a:gd name="connsiteX321" fmla="*/ 546438 w 651517"/>
                <a:gd name="connsiteY321" fmla="*/ 566233 h 1041320"/>
                <a:gd name="connsiteX322" fmla="*/ 546509 w 651517"/>
                <a:gd name="connsiteY322" fmla="*/ 566223 h 1041320"/>
                <a:gd name="connsiteX323" fmla="*/ 548147 w 651517"/>
                <a:gd name="connsiteY323" fmla="*/ 565679 h 1041320"/>
                <a:gd name="connsiteX324" fmla="*/ 546794 w 651517"/>
                <a:gd name="connsiteY324" fmla="*/ 563998 h 1041320"/>
                <a:gd name="connsiteX325" fmla="*/ 548334 w 651517"/>
                <a:gd name="connsiteY325" fmla="*/ 565514 h 1041320"/>
                <a:gd name="connsiteX326" fmla="*/ 549057 w 651517"/>
                <a:gd name="connsiteY326" fmla="*/ 563428 h 1041320"/>
                <a:gd name="connsiteX327" fmla="*/ 546139 w 651517"/>
                <a:gd name="connsiteY327" fmla="*/ 555254 h 1041320"/>
                <a:gd name="connsiteX328" fmla="*/ 546085 w 651517"/>
                <a:gd name="connsiteY328" fmla="*/ 555161 h 1041320"/>
                <a:gd name="connsiteX329" fmla="*/ 538767 w 651517"/>
                <a:gd name="connsiteY329" fmla="*/ 533800 h 1041320"/>
                <a:gd name="connsiteX330" fmla="*/ 531167 w 651517"/>
                <a:gd name="connsiteY330" fmla="*/ 508373 h 1041320"/>
                <a:gd name="connsiteX331" fmla="*/ 531167 w 651517"/>
                <a:gd name="connsiteY331" fmla="*/ 508390 h 1041320"/>
                <a:gd name="connsiteX332" fmla="*/ 530061 w 651517"/>
                <a:gd name="connsiteY332" fmla="*/ 495636 h 1041320"/>
                <a:gd name="connsiteX333" fmla="*/ 530061 w 651517"/>
                <a:gd name="connsiteY333" fmla="*/ 495653 h 1041320"/>
                <a:gd name="connsiteX334" fmla="*/ 535017 w 651517"/>
                <a:gd name="connsiteY334" fmla="*/ 495053 h 1041320"/>
                <a:gd name="connsiteX335" fmla="*/ 542826 w 651517"/>
                <a:gd name="connsiteY335" fmla="*/ 495511 h 1041320"/>
                <a:gd name="connsiteX336" fmla="*/ 542821 w 651517"/>
                <a:gd name="connsiteY336" fmla="*/ 495520 h 1041320"/>
                <a:gd name="connsiteX337" fmla="*/ 558960 w 651517"/>
                <a:gd name="connsiteY337" fmla="*/ 498405 h 1041320"/>
                <a:gd name="connsiteX338" fmla="*/ 558952 w 651517"/>
                <a:gd name="connsiteY338" fmla="*/ 498417 h 1041320"/>
                <a:gd name="connsiteX339" fmla="*/ 558957 w 651517"/>
                <a:gd name="connsiteY339" fmla="*/ 498446 h 1041320"/>
                <a:gd name="connsiteX340" fmla="*/ 559275 w 651517"/>
                <a:gd name="connsiteY340" fmla="*/ 498611 h 1041320"/>
                <a:gd name="connsiteX341" fmla="*/ 559275 w 651517"/>
                <a:gd name="connsiteY341" fmla="*/ 498621 h 1041320"/>
                <a:gd name="connsiteX342" fmla="*/ 593023 w 651517"/>
                <a:gd name="connsiteY342" fmla="*/ 502420 h 1041320"/>
                <a:gd name="connsiteX343" fmla="*/ 599359 w 651517"/>
                <a:gd name="connsiteY343" fmla="*/ 501868 h 1041320"/>
                <a:gd name="connsiteX344" fmla="*/ 599359 w 651517"/>
                <a:gd name="connsiteY344" fmla="*/ 501875 h 1041320"/>
                <a:gd name="connsiteX345" fmla="*/ 601231 w 651517"/>
                <a:gd name="connsiteY345" fmla="*/ 499477 h 1041320"/>
                <a:gd name="connsiteX346" fmla="*/ 601098 w 651517"/>
                <a:gd name="connsiteY346" fmla="*/ 498612 h 1041320"/>
                <a:gd name="connsiteX347" fmla="*/ 601098 w 651517"/>
                <a:gd name="connsiteY347" fmla="*/ 498648 h 1041320"/>
                <a:gd name="connsiteX348" fmla="*/ 592653 w 651517"/>
                <a:gd name="connsiteY348" fmla="*/ 483949 h 1041320"/>
                <a:gd name="connsiteX349" fmla="*/ 592632 w 651517"/>
                <a:gd name="connsiteY349" fmla="*/ 483925 h 1041320"/>
                <a:gd name="connsiteX350" fmla="*/ 584814 w 651517"/>
                <a:gd name="connsiteY350" fmla="*/ 470913 h 1041320"/>
                <a:gd name="connsiteX351" fmla="*/ 584750 w 651517"/>
                <a:gd name="connsiteY351" fmla="*/ 470945 h 1041320"/>
                <a:gd name="connsiteX352" fmla="*/ 584624 w 651517"/>
                <a:gd name="connsiteY352" fmla="*/ 470150 h 1041320"/>
                <a:gd name="connsiteX353" fmla="*/ 584624 w 651517"/>
                <a:gd name="connsiteY353" fmla="*/ 470184 h 1041320"/>
                <a:gd name="connsiteX354" fmla="*/ 574991 w 651517"/>
                <a:gd name="connsiteY354" fmla="*/ 453339 h 1041320"/>
                <a:gd name="connsiteX355" fmla="*/ 574973 w 651517"/>
                <a:gd name="connsiteY355" fmla="*/ 453311 h 1041320"/>
                <a:gd name="connsiteX356" fmla="*/ 566004 w 651517"/>
                <a:gd name="connsiteY356" fmla="*/ 437886 h 1041320"/>
                <a:gd name="connsiteX357" fmla="*/ 565942 w 651517"/>
                <a:gd name="connsiteY357" fmla="*/ 437895 h 1041320"/>
                <a:gd name="connsiteX358" fmla="*/ 600486 w 651517"/>
                <a:gd name="connsiteY358" fmla="*/ 432638 h 1041320"/>
                <a:gd name="connsiteX359" fmla="*/ 600492 w 651517"/>
                <a:gd name="connsiteY359" fmla="*/ 432666 h 1041320"/>
                <a:gd name="connsiteX360" fmla="*/ 632231 w 651517"/>
                <a:gd name="connsiteY360" fmla="*/ 426796 h 1041320"/>
                <a:gd name="connsiteX361" fmla="*/ 632290 w 651517"/>
                <a:gd name="connsiteY361" fmla="*/ 426766 h 1041320"/>
                <a:gd name="connsiteX362" fmla="*/ 632299 w 651517"/>
                <a:gd name="connsiteY362" fmla="*/ 426759 h 1041320"/>
                <a:gd name="connsiteX363" fmla="*/ 632299 w 651517"/>
                <a:gd name="connsiteY363" fmla="*/ 426766 h 1041320"/>
                <a:gd name="connsiteX364" fmla="*/ 635373 w 651517"/>
                <a:gd name="connsiteY364" fmla="*/ 424588 h 1041320"/>
                <a:gd name="connsiteX365" fmla="*/ 636165 w 651517"/>
                <a:gd name="connsiteY365" fmla="*/ 421688 h 1041320"/>
                <a:gd name="connsiteX366" fmla="*/ 636165 w 651517"/>
                <a:gd name="connsiteY366" fmla="*/ 421718 h 1041320"/>
                <a:gd name="connsiteX367" fmla="*/ 635595 w 651517"/>
                <a:gd name="connsiteY367" fmla="*/ 419927 h 1041320"/>
                <a:gd name="connsiteX368" fmla="*/ 616780 w 651517"/>
                <a:gd name="connsiteY368" fmla="*/ 400878 h 1041320"/>
                <a:gd name="connsiteX369" fmla="*/ 616780 w 651517"/>
                <a:gd name="connsiteY369" fmla="*/ 400861 h 1041320"/>
                <a:gd name="connsiteX370" fmla="*/ 597585 w 651517"/>
                <a:gd name="connsiteY370" fmla="*/ 381065 h 1041320"/>
                <a:gd name="connsiteX371" fmla="*/ 597519 w 651517"/>
                <a:gd name="connsiteY371" fmla="*/ 381097 h 1041320"/>
                <a:gd name="connsiteX372" fmla="*/ 606192 w 651517"/>
                <a:gd name="connsiteY372" fmla="*/ 377251 h 1041320"/>
                <a:gd name="connsiteX373" fmla="*/ 606183 w 651517"/>
                <a:gd name="connsiteY373" fmla="*/ 377258 h 1041320"/>
                <a:gd name="connsiteX374" fmla="*/ 619869 w 651517"/>
                <a:gd name="connsiteY374" fmla="*/ 371967 h 1041320"/>
                <a:gd name="connsiteX375" fmla="*/ 619869 w 651517"/>
                <a:gd name="connsiteY375" fmla="*/ 371976 h 1041320"/>
                <a:gd name="connsiteX376" fmla="*/ 636616 w 651517"/>
                <a:gd name="connsiteY376" fmla="*/ 365693 h 1041320"/>
                <a:gd name="connsiteX377" fmla="*/ 636616 w 651517"/>
                <a:gd name="connsiteY377" fmla="*/ 365723 h 1041320"/>
                <a:gd name="connsiteX378" fmla="*/ 651047 w 651517"/>
                <a:gd name="connsiteY378" fmla="*/ 358704 h 1041320"/>
                <a:gd name="connsiteX379" fmla="*/ 651386 w 651517"/>
                <a:gd name="connsiteY379" fmla="*/ 355955 h 1041320"/>
                <a:gd name="connsiteX380" fmla="*/ 651244 w 651517"/>
                <a:gd name="connsiteY380" fmla="*/ 355549 h 1041320"/>
                <a:gd name="connsiteX381" fmla="*/ 651244 w 651517"/>
                <a:gd name="connsiteY381" fmla="*/ 355556 h 1041320"/>
                <a:gd name="connsiteX382" fmla="*/ 646659 w 651517"/>
                <a:gd name="connsiteY382" fmla="*/ 350973 h 1041320"/>
                <a:gd name="connsiteX383" fmla="*/ 646659 w 651517"/>
                <a:gd name="connsiteY383" fmla="*/ 350982 h 1041320"/>
                <a:gd name="connsiteX384" fmla="*/ 645864 w 651517"/>
                <a:gd name="connsiteY384" fmla="*/ 350848 h 1041320"/>
                <a:gd name="connsiteX385" fmla="*/ 645799 w 651517"/>
                <a:gd name="connsiteY385" fmla="*/ 350863 h 1041320"/>
                <a:gd name="connsiteX386" fmla="*/ 633992 w 651517"/>
                <a:gd name="connsiteY386" fmla="*/ 344174 h 1041320"/>
                <a:gd name="connsiteX387" fmla="*/ 633984 w 651517"/>
                <a:gd name="connsiteY387" fmla="*/ 344192 h 1041320"/>
                <a:gd name="connsiteX388" fmla="*/ 613711 w 651517"/>
                <a:gd name="connsiteY388" fmla="*/ 332008 h 1041320"/>
                <a:gd name="connsiteX389" fmla="*/ 613711 w 651517"/>
                <a:gd name="connsiteY389" fmla="*/ 332018 h 1041320"/>
                <a:gd name="connsiteX390" fmla="*/ 582641 w 651517"/>
                <a:gd name="connsiteY390" fmla="*/ 310743 h 1041320"/>
                <a:gd name="connsiteX391" fmla="*/ 582570 w 651517"/>
                <a:gd name="connsiteY391" fmla="*/ 310754 h 1041320"/>
                <a:gd name="connsiteX392" fmla="*/ 601367 w 651517"/>
                <a:gd name="connsiteY392" fmla="*/ 294811 h 1041320"/>
                <a:gd name="connsiteX393" fmla="*/ 601367 w 651517"/>
                <a:gd name="connsiteY393" fmla="*/ 294818 h 1041320"/>
                <a:gd name="connsiteX394" fmla="*/ 644115 w 651517"/>
                <a:gd name="connsiteY394" fmla="*/ 257942 h 1041320"/>
                <a:gd name="connsiteX395" fmla="*/ 642188 w 651517"/>
                <a:gd name="connsiteY395" fmla="*/ 257098 h 1041320"/>
                <a:gd name="connsiteX396" fmla="*/ 642122 w 651517"/>
                <a:gd name="connsiteY396" fmla="*/ 257104 h 1041320"/>
                <a:gd name="connsiteX397" fmla="*/ 642133 w 651517"/>
                <a:gd name="connsiteY397" fmla="*/ 257076 h 1041320"/>
                <a:gd name="connsiteX398" fmla="*/ 642133 w 651517"/>
                <a:gd name="connsiteY398" fmla="*/ 257093 h 1041320"/>
                <a:gd name="connsiteX399" fmla="*/ 644115 w 651517"/>
                <a:gd name="connsiteY399" fmla="*/ 257942 h 1041320"/>
                <a:gd name="connsiteX400" fmla="*/ 644056 w 651517"/>
                <a:gd name="connsiteY400" fmla="*/ 255413 h 1041320"/>
                <a:gd name="connsiteX401" fmla="*/ 643686 w 651517"/>
                <a:gd name="connsiteY401" fmla="*/ 254943 h 1041320"/>
                <a:gd name="connsiteX402" fmla="*/ 643686 w 651517"/>
                <a:gd name="connsiteY402" fmla="*/ 254948 h 1041320"/>
                <a:gd name="connsiteX403" fmla="*/ 643050 w 651517"/>
                <a:gd name="connsiteY403" fmla="*/ 254461 h 1041320"/>
                <a:gd name="connsiteX404" fmla="*/ 615309 w 651517"/>
                <a:gd name="connsiteY404" fmla="*/ 247286 h 1041320"/>
                <a:gd name="connsiteX405" fmla="*/ 615307 w 651517"/>
                <a:gd name="connsiteY405" fmla="*/ 247300 h 1041320"/>
                <a:gd name="connsiteX406" fmla="*/ 590518 w 651517"/>
                <a:gd name="connsiteY406" fmla="*/ 240890 h 1041320"/>
                <a:gd name="connsiteX407" fmla="*/ 590451 w 651517"/>
                <a:gd name="connsiteY407" fmla="*/ 240924 h 1041320"/>
                <a:gd name="connsiteX408" fmla="*/ 602544 w 651517"/>
                <a:gd name="connsiteY408" fmla="*/ 222611 h 1041320"/>
                <a:gd name="connsiteX409" fmla="*/ 602589 w 651517"/>
                <a:gd name="connsiteY409" fmla="*/ 222555 h 1041320"/>
                <a:gd name="connsiteX410" fmla="*/ 617169 w 651517"/>
                <a:gd name="connsiteY410" fmla="*/ 205865 h 1041320"/>
                <a:gd name="connsiteX411" fmla="*/ 617175 w 651517"/>
                <a:gd name="connsiteY411" fmla="*/ 205848 h 1041320"/>
                <a:gd name="connsiteX412" fmla="*/ 626599 w 651517"/>
                <a:gd name="connsiteY412" fmla="*/ 195020 h 1041320"/>
                <a:gd name="connsiteX413" fmla="*/ 626958 w 651517"/>
                <a:gd name="connsiteY413" fmla="*/ 192757 h 1041320"/>
                <a:gd name="connsiteX414" fmla="*/ 625087 w 651517"/>
                <a:gd name="connsiteY414" fmla="*/ 191437 h 1041320"/>
                <a:gd name="connsiteX415" fmla="*/ 599908 w 651517"/>
                <a:gd name="connsiteY415" fmla="*/ 190023 h 1041320"/>
                <a:gd name="connsiteX416" fmla="*/ 599920 w 651517"/>
                <a:gd name="connsiteY416" fmla="*/ 190030 h 1041320"/>
                <a:gd name="connsiteX417" fmla="*/ 562095 w 651517"/>
                <a:gd name="connsiteY417" fmla="*/ 188379 h 1041320"/>
                <a:gd name="connsiteX418" fmla="*/ 552520 w 651517"/>
                <a:gd name="connsiteY418" fmla="*/ 187969 h 1041320"/>
                <a:gd name="connsiteX419" fmla="*/ 552455 w 651517"/>
                <a:gd name="connsiteY419" fmla="*/ 188000 h 1041320"/>
                <a:gd name="connsiteX420" fmla="*/ 561221 w 651517"/>
                <a:gd name="connsiteY420" fmla="*/ 168634 h 1041320"/>
                <a:gd name="connsiteX421" fmla="*/ 561225 w 651517"/>
                <a:gd name="connsiteY421" fmla="*/ 168622 h 1041320"/>
                <a:gd name="connsiteX422" fmla="*/ 576289 w 651517"/>
                <a:gd name="connsiteY422" fmla="*/ 136143 h 1041320"/>
                <a:gd name="connsiteX423" fmla="*/ 576289 w 651517"/>
                <a:gd name="connsiteY423" fmla="*/ 136148 h 1041320"/>
                <a:gd name="connsiteX424" fmla="*/ 580165 w 651517"/>
                <a:gd name="connsiteY424" fmla="*/ 122765 h 1041320"/>
                <a:gd name="connsiteX425" fmla="*/ 578673 w 651517"/>
                <a:gd name="connsiteY425" fmla="*/ 120587 h 1041320"/>
                <a:gd name="connsiteX426" fmla="*/ 578673 w 651517"/>
                <a:gd name="connsiteY426" fmla="*/ 120618 h 1041320"/>
                <a:gd name="connsiteX427" fmla="*/ 578439 w 651517"/>
                <a:gd name="connsiteY427" fmla="*/ 120478 h 1041320"/>
                <a:gd name="connsiteX428" fmla="*/ 578286 w 651517"/>
                <a:gd name="connsiteY428" fmla="*/ 120430 h 1041320"/>
                <a:gd name="connsiteX429" fmla="*/ 577751 w 651517"/>
                <a:gd name="connsiteY429" fmla="*/ 120308 h 1041320"/>
                <a:gd name="connsiteX430" fmla="*/ 577749 w 651517"/>
                <a:gd name="connsiteY430" fmla="*/ 120346 h 1041320"/>
                <a:gd name="connsiteX431" fmla="*/ 576758 w 651517"/>
                <a:gd name="connsiteY431" fmla="*/ 120247 h 1041320"/>
                <a:gd name="connsiteX432" fmla="*/ 528592 w 651517"/>
                <a:gd name="connsiteY432" fmla="*/ 129747 h 1041320"/>
                <a:gd name="connsiteX433" fmla="*/ 528582 w 651517"/>
                <a:gd name="connsiteY433" fmla="*/ 129775 h 1041320"/>
                <a:gd name="connsiteX434" fmla="*/ 528274 w 651517"/>
                <a:gd name="connsiteY434" fmla="*/ 129958 h 1041320"/>
                <a:gd name="connsiteX435" fmla="*/ 528272 w 651517"/>
                <a:gd name="connsiteY435" fmla="*/ 129967 h 1041320"/>
                <a:gd name="connsiteX436" fmla="*/ 511338 w 651517"/>
                <a:gd name="connsiteY436" fmla="*/ 133112 h 1041320"/>
                <a:gd name="connsiteX437" fmla="*/ 509495 w 651517"/>
                <a:gd name="connsiteY437" fmla="*/ 133035 h 1041320"/>
                <a:gd name="connsiteX438" fmla="*/ 509437 w 651517"/>
                <a:gd name="connsiteY438" fmla="*/ 133063 h 1041320"/>
                <a:gd name="connsiteX439" fmla="*/ 516289 w 651517"/>
                <a:gd name="connsiteY439" fmla="*/ 91314 h 1041320"/>
                <a:gd name="connsiteX440" fmla="*/ 516289 w 651517"/>
                <a:gd name="connsiteY440" fmla="*/ 91344 h 1041320"/>
                <a:gd name="connsiteX441" fmla="*/ 520296 w 651517"/>
                <a:gd name="connsiteY441" fmla="*/ 63257 h 1041320"/>
                <a:gd name="connsiteX442" fmla="*/ 518783 w 651517"/>
                <a:gd name="connsiteY442" fmla="*/ 61439 h 1041320"/>
                <a:gd name="connsiteX443" fmla="*/ 518756 w 651517"/>
                <a:gd name="connsiteY443" fmla="*/ 61414 h 1041320"/>
                <a:gd name="connsiteX444" fmla="*/ 518292 w 651517"/>
                <a:gd name="connsiteY444" fmla="*/ 61272 h 1041320"/>
                <a:gd name="connsiteX445" fmla="*/ 518287 w 651517"/>
                <a:gd name="connsiteY445" fmla="*/ 61282 h 1041320"/>
                <a:gd name="connsiteX446" fmla="*/ 517655 w 651517"/>
                <a:gd name="connsiteY446" fmla="*/ 61226 h 1041320"/>
                <a:gd name="connsiteX447" fmla="*/ 517212 w 651517"/>
                <a:gd name="connsiteY447" fmla="*/ 61282 h 1041320"/>
                <a:gd name="connsiteX448" fmla="*/ 517204 w 651517"/>
                <a:gd name="connsiteY448" fmla="*/ 61312 h 1041320"/>
                <a:gd name="connsiteX449" fmla="*/ 470654 w 651517"/>
                <a:gd name="connsiteY449" fmla="*/ 85167 h 1041320"/>
                <a:gd name="connsiteX450" fmla="*/ 470632 w 651517"/>
                <a:gd name="connsiteY450" fmla="*/ 85185 h 1041320"/>
                <a:gd name="connsiteX451" fmla="*/ 465629 w 651517"/>
                <a:gd name="connsiteY451" fmla="*/ 87955 h 1041320"/>
                <a:gd name="connsiteX452" fmla="*/ 464659 w 651517"/>
                <a:gd name="connsiteY452" fmla="*/ 60801 h 1041320"/>
                <a:gd name="connsiteX453" fmla="*/ 462329 w 651517"/>
                <a:gd name="connsiteY453" fmla="*/ 30926 h 1041320"/>
                <a:gd name="connsiteX454" fmla="*/ 462329 w 651517"/>
                <a:gd name="connsiteY454" fmla="*/ 30934 h 1041320"/>
                <a:gd name="connsiteX455" fmla="*/ 461337 w 651517"/>
                <a:gd name="connsiteY455" fmla="*/ 29795 h 1041320"/>
                <a:gd name="connsiteX456" fmla="*/ 461333 w 651517"/>
                <a:gd name="connsiteY456" fmla="*/ 29831 h 1041320"/>
                <a:gd name="connsiteX457" fmla="*/ 459740 w 651517"/>
                <a:gd name="connsiteY457" fmla="*/ 29236 h 1041320"/>
                <a:gd name="connsiteX458" fmla="*/ 459734 w 651517"/>
                <a:gd name="connsiteY458" fmla="*/ 29270 h 1041320"/>
                <a:gd name="connsiteX459" fmla="*/ 459222 w 651517"/>
                <a:gd name="connsiteY459" fmla="*/ 29207 h 1041320"/>
                <a:gd name="connsiteX460" fmla="*/ 448680 w 651517"/>
                <a:gd name="connsiteY460" fmla="*/ 34363 h 1041320"/>
                <a:gd name="connsiteX461" fmla="*/ 448648 w 651517"/>
                <a:gd name="connsiteY461" fmla="*/ 34400 h 1041320"/>
                <a:gd name="connsiteX462" fmla="*/ 397989 w 651517"/>
                <a:gd name="connsiteY462" fmla="*/ 76564 h 1041320"/>
                <a:gd name="connsiteX463" fmla="*/ 397897 w 651517"/>
                <a:gd name="connsiteY463" fmla="*/ 76649 h 1041320"/>
                <a:gd name="connsiteX464" fmla="*/ 394434 w 651517"/>
                <a:gd name="connsiteY464" fmla="*/ 79622 h 1041320"/>
                <a:gd name="connsiteX465" fmla="*/ 392919 w 651517"/>
                <a:gd name="connsiteY465" fmla="*/ 77693 h 1041320"/>
                <a:gd name="connsiteX466" fmla="*/ 384508 w 651517"/>
                <a:gd name="connsiteY466" fmla="*/ 55936 h 1041320"/>
                <a:gd name="connsiteX467" fmla="*/ 384498 w 651517"/>
                <a:gd name="connsiteY467" fmla="*/ 55915 h 1041320"/>
                <a:gd name="connsiteX468" fmla="*/ 377009 w 651517"/>
                <a:gd name="connsiteY468" fmla="*/ 35201 h 1041320"/>
                <a:gd name="connsiteX469" fmla="*/ 377004 w 651517"/>
                <a:gd name="connsiteY469" fmla="*/ 35230 h 1041320"/>
                <a:gd name="connsiteX470" fmla="*/ 376942 w 651517"/>
                <a:gd name="connsiteY470" fmla="*/ 35114 h 1041320"/>
                <a:gd name="connsiteX471" fmla="*/ 376937 w 651517"/>
                <a:gd name="connsiteY471" fmla="*/ 35122 h 1041320"/>
                <a:gd name="connsiteX472" fmla="*/ 370849 w 651517"/>
                <a:gd name="connsiteY472" fmla="*/ 19200 h 1041320"/>
                <a:gd name="connsiteX473" fmla="*/ 370849 w 651517"/>
                <a:gd name="connsiteY473" fmla="*/ 19214 h 1041320"/>
                <a:gd name="connsiteX474" fmla="*/ 363317 w 651517"/>
                <a:gd name="connsiteY474" fmla="*/ 4151 h 1041320"/>
                <a:gd name="connsiteX475" fmla="*/ 363315 w 651517"/>
                <a:gd name="connsiteY475" fmla="*/ 4181 h 1041320"/>
                <a:gd name="connsiteX476" fmla="*/ 361478 w 651517"/>
                <a:gd name="connsiteY476" fmla="*/ 3526 h 1041320"/>
                <a:gd name="connsiteX477" fmla="*/ 360211 w 651517"/>
                <a:gd name="connsiteY477" fmla="*/ 3780 h 1041320"/>
                <a:gd name="connsiteX478" fmla="*/ 360205 w 651517"/>
                <a:gd name="connsiteY478" fmla="*/ 3813 h 1041320"/>
                <a:gd name="connsiteX479" fmla="*/ 351575 w 651517"/>
                <a:gd name="connsiteY479" fmla="*/ 14078 h 1041320"/>
                <a:gd name="connsiteX480" fmla="*/ 351571 w 651517"/>
                <a:gd name="connsiteY480" fmla="*/ 14097 h 1041320"/>
                <a:gd name="connsiteX481" fmla="*/ 345557 w 651517"/>
                <a:gd name="connsiteY481" fmla="*/ 24218 h 1041320"/>
                <a:gd name="connsiteX482" fmla="*/ 345557 w 651517"/>
                <a:gd name="connsiteY482" fmla="*/ 24249 h 1041320"/>
                <a:gd name="connsiteX483" fmla="*/ 345420 w 651517"/>
                <a:gd name="connsiteY483" fmla="*/ 24360 h 1041320"/>
                <a:gd name="connsiteX484" fmla="*/ 345420 w 651517"/>
                <a:gd name="connsiteY484" fmla="*/ 24367 h 1041320"/>
                <a:gd name="connsiteX485" fmla="*/ 335856 w 651517"/>
                <a:gd name="connsiteY485" fmla="*/ 39183 h 1041320"/>
                <a:gd name="connsiteX486" fmla="*/ 335832 w 651517"/>
                <a:gd name="connsiteY486" fmla="*/ 39206 h 1041320"/>
                <a:gd name="connsiteX487" fmla="*/ 328689 w 651517"/>
                <a:gd name="connsiteY487" fmla="*/ 49786 h 1041320"/>
                <a:gd name="connsiteX488" fmla="*/ 326939 w 651517"/>
                <a:gd name="connsiteY488" fmla="*/ 48389 h 1041320"/>
                <a:gd name="connsiteX489" fmla="*/ 326901 w 651517"/>
                <a:gd name="connsiteY489" fmla="*/ 48363 h 1041320"/>
                <a:gd name="connsiteX490" fmla="*/ 323379 w 651517"/>
                <a:gd name="connsiteY490" fmla="*/ 43374 h 1041320"/>
                <a:gd name="connsiteX491" fmla="*/ 323378 w 651517"/>
                <a:gd name="connsiteY491" fmla="*/ 43384 h 1041320"/>
                <a:gd name="connsiteX492" fmla="*/ 318650 w 651517"/>
                <a:gd name="connsiteY492" fmla="*/ 36965 h 1041320"/>
                <a:gd name="connsiteX493" fmla="*/ 318443 w 651517"/>
                <a:gd name="connsiteY493" fmla="*/ 36879 h 1041320"/>
                <a:gd name="connsiteX494" fmla="*/ 316318 w 651517"/>
                <a:gd name="connsiteY494" fmla="*/ 34429 h 1041320"/>
                <a:gd name="connsiteX495" fmla="*/ 316275 w 651517"/>
                <a:gd name="connsiteY495" fmla="*/ 33924 h 1041320"/>
                <a:gd name="connsiteX496" fmla="*/ 307681 w 651517"/>
                <a:gd name="connsiteY496" fmla="*/ 18349 h 1041320"/>
                <a:gd name="connsiteX497" fmla="*/ 299858 w 651517"/>
                <a:gd name="connsiteY497" fmla="*/ 5234 h 1041320"/>
                <a:gd name="connsiteX498" fmla="*/ 299832 w 651517"/>
                <a:gd name="connsiteY498" fmla="*/ 5237 h 1041320"/>
                <a:gd name="connsiteX499" fmla="*/ 297767 w 651517"/>
                <a:gd name="connsiteY499" fmla="*/ 806 h 1041320"/>
                <a:gd name="connsiteX500" fmla="*/ 297767 w 651517"/>
                <a:gd name="connsiteY500" fmla="*/ 809 h 1041320"/>
                <a:gd name="connsiteX501" fmla="*/ 295315 w 651517"/>
                <a:gd name="connsiteY501" fmla="*/ 0 h 104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651517" h="1041320">
                  <a:moveTo>
                    <a:pt x="595130" y="380578"/>
                  </a:moveTo>
                  <a:lnTo>
                    <a:pt x="597187" y="380985"/>
                  </a:lnTo>
                  <a:cubicBezTo>
                    <a:pt x="597164" y="381087"/>
                    <a:pt x="597140" y="381180"/>
                    <a:pt x="597110" y="381255"/>
                  </a:cubicBezTo>
                  <a:lnTo>
                    <a:pt x="597110" y="381262"/>
                  </a:lnTo>
                  <a:lnTo>
                    <a:pt x="595123" y="380583"/>
                  </a:lnTo>
                  <a:lnTo>
                    <a:pt x="595059" y="380590"/>
                  </a:lnTo>
                  <a:cubicBezTo>
                    <a:pt x="595059" y="380583"/>
                    <a:pt x="595059" y="380583"/>
                    <a:pt x="595059" y="380578"/>
                  </a:cubicBezTo>
                  <a:close/>
                  <a:moveTo>
                    <a:pt x="321163" y="122756"/>
                  </a:moveTo>
                  <a:cubicBezTo>
                    <a:pt x="343290" y="122756"/>
                    <a:pt x="380987" y="127632"/>
                    <a:pt x="392172" y="132481"/>
                  </a:cubicBezTo>
                  <a:lnTo>
                    <a:pt x="392204" y="132503"/>
                  </a:lnTo>
                  <a:cubicBezTo>
                    <a:pt x="393396" y="132984"/>
                    <a:pt x="394646" y="133508"/>
                    <a:pt x="396434" y="134251"/>
                  </a:cubicBezTo>
                  <a:cubicBezTo>
                    <a:pt x="398725" y="135203"/>
                    <a:pt x="401794" y="136474"/>
                    <a:pt x="404609" y="137628"/>
                  </a:cubicBezTo>
                  <a:lnTo>
                    <a:pt x="404605" y="137645"/>
                  </a:lnTo>
                  <a:cubicBezTo>
                    <a:pt x="407001" y="138619"/>
                    <a:pt x="410012" y="139853"/>
                    <a:pt x="412241" y="140738"/>
                  </a:cubicBezTo>
                  <a:lnTo>
                    <a:pt x="412241" y="140758"/>
                  </a:lnTo>
                  <a:cubicBezTo>
                    <a:pt x="423305" y="145366"/>
                    <a:pt x="434704" y="152085"/>
                    <a:pt x="455373" y="166410"/>
                  </a:cubicBezTo>
                  <a:lnTo>
                    <a:pt x="455373" y="166419"/>
                  </a:lnTo>
                  <a:cubicBezTo>
                    <a:pt x="478931" y="182812"/>
                    <a:pt x="513733" y="234160"/>
                    <a:pt x="521617" y="264088"/>
                  </a:cubicBezTo>
                  <a:lnTo>
                    <a:pt x="521617" y="264115"/>
                  </a:lnTo>
                  <a:cubicBezTo>
                    <a:pt x="523054" y="270073"/>
                    <a:pt x="525882" y="279722"/>
                    <a:pt x="528027" y="285916"/>
                  </a:cubicBezTo>
                  <a:lnTo>
                    <a:pt x="528025" y="285944"/>
                  </a:lnTo>
                  <a:cubicBezTo>
                    <a:pt x="530478" y="293982"/>
                    <a:pt x="531204" y="304268"/>
                    <a:pt x="530504" y="329883"/>
                  </a:cubicBezTo>
                  <a:lnTo>
                    <a:pt x="530504" y="329894"/>
                  </a:lnTo>
                  <a:cubicBezTo>
                    <a:pt x="529801" y="358725"/>
                    <a:pt x="528634" y="365796"/>
                    <a:pt x="523075" y="382471"/>
                  </a:cubicBezTo>
                  <a:lnTo>
                    <a:pt x="523075" y="382477"/>
                  </a:lnTo>
                  <a:cubicBezTo>
                    <a:pt x="508361" y="426147"/>
                    <a:pt x="485747" y="459437"/>
                    <a:pt x="452207" y="486001"/>
                  </a:cubicBezTo>
                  <a:lnTo>
                    <a:pt x="452194" y="486010"/>
                  </a:lnTo>
                  <a:cubicBezTo>
                    <a:pt x="443215" y="493188"/>
                    <a:pt x="435439" y="498623"/>
                    <a:pt x="433740" y="499218"/>
                  </a:cubicBezTo>
                  <a:lnTo>
                    <a:pt x="433674" y="499248"/>
                  </a:lnTo>
                  <a:cubicBezTo>
                    <a:pt x="433565" y="499218"/>
                    <a:pt x="433465" y="499238"/>
                    <a:pt x="433368" y="499258"/>
                  </a:cubicBezTo>
                  <a:lnTo>
                    <a:pt x="433357" y="499294"/>
                  </a:lnTo>
                  <a:cubicBezTo>
                    <a:pt x="431328" y="499649"/>
                    <a:pt x="425337" y="502849"/>
                    <a:pt x="419740" y="506068"/>
                  </a:cubicBezTo>
                  <a:lnTo>
                    <a:pt x="419712" y="506092"/>
                  </a:lnTo>
                  <a:cubicBezTo>
                    <a:pt x="413526" y="509761"/>
                    <a:pt x="402363" y="514642"/>
                    <a:pt x="394759" y="516943"/>
                  </a:cubicBezTo>
                  <a:lnTo>
                    <a:pt x="394759" y="516947"/>
                  </a:lnTo>
                  <a:cubicBezTo>
                    <a:pt x="386940" y="519083"/>
                    <a:pt x="378594" y="522163"/>
                    <a:pt x="376052" y="523439"/>
                  </a:cubicBezTo>
                  <a:lnTo>
                    <a:pt x="376031" y="523449"/>
                  </a:lnTo>
                  <a:cubicBezTo>
                    <a:pt x="369888" y="526593"/>
                    <a:pt x="349425" y="528822"/>
                    <a:pt x="328931" y="528821"/>
                  </a:cubicBezTo>
                  <a:cubicBezTo>
                    <a:pt x="319977" y="528821"/>
                    <a:pt x="311159" y="528384"/>
                    <a:pt x="303844" y="527467"/>
                  </a:cubicBezTo>
                  <a:lnTo>
                    <a:pt x="303824" y="527459"/>
                  </a:lnTo>
                  <a:lnTo>
                    <a:pt x="303769" y="527490"/>
                  </a:lnTo>
                  <a:cubicBezTo>
                    <a:pt x="291376" y="526104"/>
                    <a:pt x="280902" y="524165"/>
                    <a:pt x="278931" y="523354"/>
                  </a:cubicBezTo>
                  <a:lnTo>
                    <a:pt x="278892" y="523361"/>
                  </a:lnTo>
                  <a:cubicBezTo>
                    <a:pt x="277211" y="522104"/>
                    <a:pt x="270942" y="519925"/>
                    <a:pt x="265288" y="518338"/>
                  </a:cubicBezTo>
                  <a:lnTo>
                    <a:pt x="265288" y="518343"/>
                  </a:lnTo>
                  <a:cubicBezTo>
                    <a:pt x="254017" y="515186"/>
                    <a:pt x="223420" y="500581"/>
                    <a:pt x="220063" y="497329"/>
                  </a:cubicBezTo>
                  <a:lnTo>
                    <a:pt x="220025" y="497359"/>
                  </a:lnTo>
                  <a:cubicBezTo>
                    <a:pt x="219876" y="497045"/>
                    <a:pt x="219716" y="496827"/>
                    <a:pt x="219570" y="496657"/>
                  </a:cubicBezTo>
                  <a:lnTo>
                    <a:pt x="219570" y="496662"/>
                  </a:lnTo>
                  <a:cubicBezTo>
                    <a:pt x="218303" y="495169"/>
                    <a:pt x="213689" y="492362"/>
                    <a:pt x="209474" y="490038"/>
                  </a:cubicBezTo>
                  <a:lnTo>
                    <a:pt x="209382" y="489989"/>
                  </a:lnTo>
                  <a:cubicBezTo>
                    <a:pt x="200205" y="485521"/>
                    <a:pt x="163067" y="447737"/>
                    <a:pt x="157597" y="437473"/>
                  </a:cubicBezTo>
                  <a:lnTo>
                    <a:pt x="157597" y="437502"/>
                  </a:lnTo>
                  <a:cubicBezTo>
                    <a:pt x="155704" y="433932"/>
                    <a:pt x="151980" y="426707"/>
                    <a:pt x="149380" y="421511"/>
                  </a:cubicBezTo>
                  <a:lnTo>
                    <a:pt x="149364" y="421473"/>
                  </a:lnTo>
                  <a:cubicBezTo>
                    <a:pt x="131654" y="387689"/>
                    <a:pt x="126769" y="366615"/>
                    <a:pt x="126769" y="323604"/>
                  </a:cubicBezTo>
                  <a:cubicBezTo>
                    <a:pt x="127005" y="294006"/>
                    <a:pt x="130066" y="272699"/>
                    <a:pt x="136022" y="258485"/>
                  </a:cubicBezTo>
                  <a:lnTo>
                    <a:pt x="136025" y="258472"/>
                  </a:lnTo>
                  <a:cubicBezTo>
                    <a:pt x="143294" y="240528"/>
                    <a:pt x="149506" y="227010"/>
                    <a:pt x="150852" y="225066"/>
                  </a:cubicBezTo>
                  <a:lnTo>
                    <a:pt x="150793" y="225073"/>
                  </a:lnTo>
                  <a:lnTo>
                    <a:pt x="150862" y="225045"/>
                  </a:lnTo>
                  <a:cubicBezTo>
                    <a:pt x="150916" y="224992"/>
                    <a:pt x="150916" y="224992"/>
                    <a:pt x="150979" y="224928"/>
                  </a:cubicBezTo>
                  <a:cubicBezTo>
                    <a:pt x="151959" y="223857"/>
                    <a:pt x="153947" y="220316"/>
                    <a:pt x="155709" y="216991"/>
                  </a:cubicBezTo>
                  <a:lnTo>
                    <a:pt x="155730" y="216957"/>
                  </a:lnTo>
                  <a:cubicBezTo>
                    <a:pt x="164709" y="199462"/>
                    <a:pt x="202987" y="161175"/>
                    <a:pt x="220480" y="152207"/>
                  </a:cubicBezTo>
                  <a:lnTo>
                    <a:pt x="220515" y="152182"/>
                  </a:lnTo>
                  <a:cubicBezTo>
                    <a:pt x="223810" y="150422"/>
                    <a:pt x="227337" y="148448"/>
                    <a:pt x="228428" y="147467"/>
                  </a:cubicBezTo>
                  <a:lnTo>
                    <a:pt x="228417" y="147498"/>
                  </a:lnTo>
                  <a:cubicBezTo>
                    <a:pt x="228465" y="147428"/>
                    <a:pt x="228480" y="147413"/>
                    <a:pt x="228490" y="147401"/>
                  </a:cubicBezTo>
                  <a:lnTo>
                    <a:pt x="228485" y="147437"/>
                  </a:lnTo>
                  <a:cubicBezTo>
                    <a:pt x="229974" y="146226"/>
                    <a:pt x="242923" y="140399"/>
                    <a:pt x="261904" y="132299"/>
                  </a:cubicBezTo>
                  <a:lnTo>
                    <a:pt x="261890" y="132302"/>
                  </a:lnTo>
                  <a:cubicBezTo>
                    <a:pt x="265697" y="130956"/>
                    <a:pt x="276632" y="128390"/>
                    <a:pt x="286208" y="126984"/>
                  </a:cubicBezTo>
                  <a:cubicBezTo>
                    <a:pt x="292153" y="126114"/>
                    <a:pt x="297163" y="125349"/>
                    <a:pt x="302173" y="124594"/>
                  </a:cubicBezTo>
                  <a:lnTo>
                    <a:pt x="302173" y="124599"/>
                  </a:lnTo>
                  <a:cubicBezTo>
                    <a:pt x="305188" y="124131"/>
                    <a:pt x="307606" y="123769"/>
                    <a:pt x="309137" y="123546"/>
                  </a:cubicBezTo>
                  <a:lnTo>
                    <a:pt x="309144" y="123584"/>
                  </a:lnTo>
                  <a:cubicBezTo>
                    <a:pt x="309688" y="123465"/>
                    <a:pt x="309237" y="123524"/>
                    <a:pt x="309746" y="123465"/>
                  </a:cubicBezTo>
                  <a:lnTo>
                    <a:pt x="309813" y="123446"/>
                  </a:lnTo>
                  <a:cubicBezTo>
                    <a:pt x="312520" y="122980"/>
                    <a:pt x="316403" y="122756"/>
                    <a:pt x="321163" y="122756"/>
                  </a:cubicBezTo>
                  <a:close/>
                  <a:moveTo>
                    <a:pt x="295315" y="0"/>
                  </a:moveTo>
                  <a:cubicBezTo>
                    <a:pt x="294338" y="0"/>
                    <a:pt x="293566" y="447"/>
                    <a:pt x="293031" y="906"/>
                  </a:cubicBezTo>
                  <a:lnTo>
                    <a:pt x="293024" y="915"/>
                  </a:lnTo>
                  <a:cubicBezTo>
                    <a:pt x="291544" y="2201"/>
                    <a:pt x="290798" y="4603"/>
                    <a:pt x="290798" y="6885"/>
                  </a:cubicBezTo>
                  <a:cubicBezTo>
                    <a:pt x="290798" y="8258"/>
                    <a:pt x="290479" y="9206"/>
                    <a:pt x="290276" y="9585"/>
                  </a:cubicBezTo>
                  <a:lnTo>
                    <a:pt x="290215" y="9601"/>
                  </a:lnTo>
                  <a:cubicBezTo>
                    <a:pt x="289512" y="9868"/>
                    <a:pt x="289108" y="10396"/>
                    <a:pt x="289044" y="10470"/>
                  </a:cubicBezTo>
                  <a:cubicBezTo>
                    <a:pt x="287433" y="12416"/>
                    <a:pt x="284362" y="20720"/>
                    <a:pt x="281476" y="29777"/>
                  </a:cubicBezTo>
                  <a:lnTo>
                    <a:pt x="281459" y="29831"/>
                  </a:lnTo>
                  <a:cubicBezTo>
                    <a:pt x="278525" y="39987"/>
                    <a:pt x="275534" y="48023"/>
                    <a:pt x="274682" y="49184"/>
                  </a:cubicBezTo>
                  <a:lnTo>
                    <a:pt x="274624" y="49191"/>
                  </a:lnTo>
                  <a:cubicBezTo>
                    <a:pt x="274567" y="49240"/>
                    <a:pt x="274508" y="49286"/>
                    <a:pt x="274459" y="49342"/>
                  </a:cubicBezTo>
                  <a:lnTo>
                    <a:pt x="274457" y="49349"/>
                  </a:lnTo>
                  <a:cubicBezTo>
                    <a:pt x="272785" y="50993"/>
                    <a:pt x="270944" y="56024"/>
                    <a:pt x="269685" y="60440"/>
                  </a:cubicBezTo>
                  <a:lnTo>
                    <a:pt x="269676" y="60458"/>
                  </a:lnTo>
                  <a:cubicBezTo>
                    <a:pt x="267928" y="66946"/>
                    <a:pt x="266552" y="67750"/>
                    <a:pt x="265902" y="67750"/>
                  </a:cubicBezTo>
                  <a:cubicBezTo>
                    <a:pt x="264687" y="67750"/>
                    <a:pt x="262251" y="66234"/>
                    <a:pt x="257576" y="61202"/>
                  </a:cubicBezTo>
                  <a:lnTo>
                    <a:pt x="257564" y="61235"/>
                  </a:lnTo>
                  <a:cubicBezTo>
                    <a:pt x="249638" y="52815"/>
                    <a:pt x="217373" y="23585"/>
                    <a:pt x="213446" y="21531"/>
                  </a:cubicBezTo>
                  <a:lnTo>
                    <a:pt x="213446" y="21540"/>
                  </a:lnTo>
                  <a:cubicBezTo>
                    <a:pt x="213370" y="21493"/>
                    <a:pt x="212837" y="21198"/>
                    <a:pt x="212194" y="21198"/>
                  </a:cubicBezTo>
                  <a:cubicBezTo>
                    <a:pt x="210400" y="21198"/>
                    <a:pt x="209883" y="23150"/>
                    <a:pt x="209934" y="23150"/>
                  </a:cubicBezTo>
                  <a:lnTo>
                    <a:pt x="209954" y="23157"/>
                  </a:lnTo>
                  <a:cubicBezTo>
                    <a:pt x="209324" y="25723"/>
                    <a:pt x="208280" y="38456"/>
                    <a:pt x="207440" y="53141"/>
                  </a:cubicBezTo>
                  <a:lnTo>
                    <a:pt x="207440" y="53170"/>
                  </a:lnTo>
                  <a:cubicBezTo>
                    <a:pt x="206490" y="70106"/>
                    <a:pt x="204590" y="85760"/>
                    <a:pt x="203198" y="88555"/>
                  </a:cubicBezTo>
                  <a:lnTo>
                    <a:pt x="203127" y="88709"/>
                  </a:lnTo>
                  <a:lnTo>
                    <a:pt x="201453" y="92816"/>
                  </a:lnTo>
                  <a:lnTo>
                    <a:pt x="185941" y="84347"/>
                  </a:lnTo>
                  <a:lnTo>
                    <a:pt x="185928" y="84334"/>
                  </a:lnTo>
                  <a:lnTo>
                    <a:pt x="185880" y="84311"/>
                  </a:lnTo>
                  <a:cubicBezTo>
                    <a:pt x="162926" y="71928"/>
                    <a:pt x="143521" y="62048"/>
                    <a:pt x="140375" y="61331"/>
                  </a:cubicBezTo>
                  <a:lnTo>
                    <a:pt x="140375" y="61364"/>
                  </a:lnTo>
                  <a:cubicBezTo>
                    <a:pt x="140323" y="61321"/>
                    <a:pt x="140275" y="61304"/>
                    <a:pt x="140222" y="61296"/>
                  </a:cubicBezTo>
                  <a:lnTo>
                    <a:pt x="140189" y="61304"/>
                  </a:lnTo>
                  <a:lnTo>
                    <a:pt x="139699" y="61236"/>
                  </a:lnTo>
                  <a:lnTo>
                    <a:pt x="139636" y="61249"/>
                  </a:lnTo>
                  <a:lnTo>
                    <a:pt x="138380" y="61651"/>
                  </a:lnTo>
                  <a:cubicBezTo>
                    <a:pt x="137495" y="62275"/>
                    <a:pt x="137386" y="63359"/>
                    <a:pt x="137395" y="63359"/>
                  </a:cubicBezTo>
                  <a:lnTo>
                    <a:pt x="137395" y="63371"/>
                  </a:lnTo>
                  <a:cubicBezTo>
                    <a:pt x="136986" y="65871"/>
                    <a:pt x="138250" y="78305"/>
                    <a:pt x="140359" y="92448"/>
                  </a:cubicBezTo>
                  <a:lnTo>
                    <a:pt x="140359" y="92478"/>
                  </a:lnTo>
                  <a:cubicBezTo>
                    <a:pt x="141330" y="99036"/>
                    <a:pt x="142176" y="104681"/>
                    <a:pt x="142949" y="109844"/>
                  </a:cubicBezTo>
                  <a:cubicBezTo>
                    <a:pt x="143421" y="112958"/>
                    <a:pt x="143976" y="116675"/>
                    <a:pt x="144244" y="118520"/>
                  </a:cubicBezTo>
                  <a:lnTo>
                    <a:pt x="144244" y="118556"/>
                  </a:lnTo>
                  <a:cubicBezTo>
                    <a:pt x="144379" y="119424"/>
                    <a:pt x="144490" y="120181"/>
                    <a:pt x="144574" y="120798"/>
                  </a:cubicBezTo>
                  <a:cubicBezTo>
                    <a:pt x="139613" y="120505"/>
                    <a:pt x="128253" y="117718"/>
                    <a:pt x="125923" y="116067"/>
                  </a:cubicBezTo>
                  <a:lnTo>
                    <a:pt x="125923" y="116074"/>
                  </a:lnTo>
                  <a:cubicBezTo>
                    <a:pt x="125832" y="116004"/>
                    <a:pt x="125704" y="115918"/>
                    <a:pt x="125626" y="115862"/>
                  </a:cubicBezTo>
                  <a:lnTo>
                    <a:pt x="125615" y="115896"/>
                  </a:lnTo>
                  <a:cubicBezTo>
                    <a:pt x="122334" y="113823"/>
                    <a:pt x="94215" y="106139"/>
                    <a:pt x="89451" y="105990"/>
                  </a:cubicBezTo>
                  <a:lnTo>
                    <a:pt x="89395" y="106026"/>
                  </a:lnTo>
                  <a:lnTo>
                    <a:pt x="89287" y="105978"/>
                  </a:lnTo>
                  <a:lnTo>
                    <a:pt x="89227" y="106007"/>
                  </a:lnTo>
                  <a:lnTo>
                    <a:pt x="88907" y="106003"/>
                  </a:lnTo>
                  <a:cubicBezTo>
                    <a:pt x="87202" y="106250"/>
                    <a:pt x="86766" y="107833"/>
                    <a:pt x="86665" y="108292"/>
                  </a:cubicBezTo>
                  <a:cubicBezTo>
                    <a:pt x="86450" y="109294"/>
                    <a:pt x="86560" y="110596"/>
                    <a:pt x="86743" y="111810"/>
                  </a:cubicBezTo>
                  <a:cubicBezTo>
                    <a:pt x="87382" y="116061"/>
                    <a:pt x="89613" y="123023"/>
                    <a:pt x="92181" y="126977"/>
                  </a:cubicBezTo>
                  <a:lnTo>
                    <a:pt x="92175" y="126987"/>
                  </a:lnTo>
                  <a:cubicBezTo>
                    <a:pt x="93579" y="129609"/>
                    <a:pt x="97207" y="137783"/>
                    <a:pt x="99967" y="145378"/>
                  </a:cubicBezTo>
                  <a:cubicBezTo>
                    <a:pt x="102782" y="153111"/>
                    <a:pt x="106160" y="160655"/>
                    <a:pt x="107262" y="162317"/>
                  </a:cubicBezTo>
                  <a:lnTo>
                    <a:pt x="107443" y="162545"/>
                  </a:lnTo>
                  <a:lnTo>
                    <a:pt x="107442" y="162553"/>
                  </a:lnTo>
                  <a:cubicBezTo>
                    <a:pt x="108975" y="164638"/>
                    <a:pt x="114885" y="181865"/>
                    <a:pt x="116263" y="187585"/>
                  </a:cubicBezTo>
                  <a:lnTo>
                    <a:pt x="116204" y="187593"/>
                  </a:lnTo>
                  <a:cubicBezTo>
                    <a:pt x="113049" y="187988"/>
                    <a:pt x="105711" y="188375"/>
                    <a:pt x="96824" y="188375"/>
                  </a:cubicBezTo>
                  <a:cubicBezTo>
                    <a:pt x="84534" y="188375"/>
                    <a:pt x="64929" y="189086"/>
                    <a:pt x="53126" y="189790"/>
                  </a:cubicBezTo>
                  <a:lnTo>
                    <a:pt x="53093" y="189795"/>
                  </a:lnTo>
                  <a:lnTo>
                    <a:pt x="31899" y="191442"/>
                  </a:lnTo>
                  <a:cubicBezTo>
                    <a:pt x="31086" y="191503"/>
                    <a:pt x="30380" y="192023"/>
                    <a:pt x="30069" y="192766"/>
                  </a:cubicBezTo>
                  <a:cubicBezTo>
                    <a:pt x="29757" y="193526"/>
                    <a:pt x="29894" y="194386"/>
                    <a:pt x="30422" y="195001"/>
                  </a:cubicBezTo>
                  <a:lnTo>
                    <a:pt x="48316" y="215962"/>
                  </a:lnTo>
                  <a:lnTo>
                    <a:pt x="48335" y="215983"/>
                  </a:lnTo>
                  <a:cubicBezTo>
                    <a:pt x="58244" y="227274"/>
                    <a:pt x="65505" y="237675"/>
                    <a:pt x="65945" y="239693"/>
                  </a:cubicBezTo>
                  <a:lnTo>
                    <a:pt x="65916" y="239720"/>
                  </a:lnTo>
                  <a:cubicBezTo>
                    <a:pt x="65763" y="240611"/>
                    <a:pt x="64160" y="242045"/>
                    <a:pt x="53488" y="244466"/>
                  </a:cubicBezTo>
                  <a:lnTo>
                    <a:pt x="53488" y="244475"/>
                  </a:lnTo>
                  <a:cubicBezTo>
                    <a:pt x="23957" y="251170"/>
                    <a:pt x="14593" y="253295"/>
                    <a:pt x="12230" y="255850"/>
                  </a:cubicBezTo>
                  <a:lnTo>
                    <a:pt x="12230" y="255881"/>
                  </a:lnTo>
                  <a:cubicBezTo>
                    <a:pt x="11874" y="256236"/>
                    <a:pt x="11591" y="256678"/>
                    <a:pt x="11415" y="257199"/>
                  </a:cubicBezTo>
                  <a:lnTo>
                    <a:pt x="11368" y="257356"/>
                  </a:lnTo>
                  <a:cubicBezTo>
                    <a:pt x="11130" y="258295"/>
                    <a:pt x="11540" y="259102"/>
                    <a:pt x="11650" y="259325"/>
                  </a:cubicBezTo>
                  <a:lnTo>
                    <a:pt x="11650" y="259353"/>
                  </a:lnTo>
                  <a:cubicBezTo>
                    <a:pt x="13662" y="263280"/>
                    <a:pt x="33152" y="279444"/>
                    <a:pt x="38963" y="281999"/>
                  </a:cubicBezTo>
                  <a:lnTo>
                    <a:pt x="38999" y="282010"/>
                  </a:lnTo>
                  <a:cubicBezTo>
                    <a:pt x="42654" y="283546"/>
                    <a:pt x="62307" y="299518"/>
                    <a:pt x="66588" y="304031"/>
                  </a:cubicBezTo>
                  <a:lnTo>
                    <a:pt x="66528" y="304037"/>
                  </a:lnTo>
                  <a:cubicBezTo>
                    <a:pt x="65443" y="304927"/>
                    <a:pt x="63367" y="306282"/>
                    <a:pt x="60816" y="307491"/>
                  </a:cubicBezTo>
                  <a:lnTo>
                    <a:pt x="60768" y="307516"/>
                  </a:lnTo>
                  <a:cubicBezTo>
                    <a:pt x="57207" y="309299"/>
                    <a:pt x="49728" y="313333"/>
                    <a:pt x="41985" y="317520"/>
                  </a:cubicBezTo>
                  <a:lnTo>
                    <a:pt x="41977" y="317549"/>
                  </a:lnTo>
                  <a:lnTo>
                    <a:pt x="36456" y="320496"/>
                  </a:lnTo>
                  <a:lnTo>
                    <a:pt x="36456" y="320500"/>
                  </a:lnTo>
                  <a:cubicBezTo>
                    <a:pt x="36433" y="320510"/>
                    <a:pt x="36357" y="320554"/>
                    <a:pt x="36289" y="320598"/>
                  </a:cubicBezTo>
                  <a:lnTo>
                    <a:pt x="36289" y="320629"/>
                  </a:lnTo>
                  <a:cubicBezTo>
                    <a:pt x="27378" y="325747"/>
                    <a:pt x="15725" y="332032"/>
                    <a:pt x="10688" y="334324"/>
                  </a:cubicBezTo>
                  <a:lnTo>
                    <a:pt x="10616" y="334354"/>
                  </a:lnTo>
                  <a:lnTo>
                    <a:pt x="1197" y="339071"/>
                  </a:lnTo>
                  <a:cubicBezTo>
                    <a:pt x="441" y="339450"/>
                    <a:pt x="-27" y="340237"/>
                    <a:pt x="1" y="341084"/>
                  </a:cubicBezTo>
                  <a:cubicBezTo>
                    <a:pt x="28" y="341922"/>
                    <a:pt x="546" y="342670"/>
                    <a:pt x="1325" y="343001"/>
                  </a:cubicBezTo>
                  <a:lnTo>
                    <a:pt x="13101" y="347937"/>
                  </a:lnTo>
                  <a:lnTo>
                    <a:pt x="13087" y="347971"/>
                  </a:lnTo>
                  <a:lnTo>
                    <a:pt x="13406" y="348080"/>
                  </a:lnTo>
                  <a:lnTo>
                    <a:pt x="13406" y="348112"/>
                  </a:lnTo>
                  <a:cubicBezTo>
                    <a:pt x="17661" y="349897"/>
                    <a:pt x="15589" y="349013"/>
                    <a:pt x="20392" y="351056"/>
                  </a:cubicBezTo>
                  <a:cubicBezTo>
                    <a:pt x="21800" y="351670"/>
                    <a:pt x="27997" y="354319"/>
                    <a:pt x="29490" y="354949"/>
                  </a:cubicBezTo>
                  <a:cubicBezTo>
                    <a:pt x="32575" y="356274"/>
                    <a:pt x="35311" y="357452"/>
                    <a:pt x="37800" y="358524"/>
                  </a:cubicBezTo>
                  <a:lnTo>
                    <a:pt x="37800" y="358534"/>
                  </a:lnTo>
                  <a:cubicBezTo>
                    <a:pt x="44857" y="361577"/>
                    <a:pt x="54125" y="365397"/>
                    <a:pt x="58462" y="366838"/>
                  </a:cubicBezTo>
                  <a:lnTo>
                    <a:pt x="58458" y="366853"/>
                  </a:lnTo>
                  <a:cubicBezTo>
                    <a:pt x="67898" y="370386"/>
                    <a:pt x="68489" y="371965"/>
                    <a:pt x="67761" y="373908"/>
                  </a:cubicBezTo>
                  <a:cubicBezTo>
                    <a:pt x="66774" y="376541"/>
                    <a:pt x="63176" y="380481"/>
                    <a:pt x="56013" y="387234"/>
                  </a:cubicBezTo>
                  <a:cubicBezTo>
                    <a:pt x="29708" y="411893"/>
                    <a:pt x="22099" y="418846"/>
                    <a:pt x="21657" y="422744"/>
                  </a:cubicBezTo>
                  <a:cubicBezTo>
                    <a:pt x="21566" y="423527"/>
                    <a:pt x="21707" y="424241"/>
                    <a:pt x="21986" y="424861"/>
                  </a:cubicBezTo>
                  <a:lnTo>
                    <a:pt x="21991" y="424889"/>
                  </a:lnTo>
                  <a:cubicBezTo>
                    <a:pt x="22246" y="425438"/>
                    <a:pt x="22599" y="425885"/>
                    <a:pt x="22871" y="426218"/>
                  </a:cubicBezTo>
                  <a:lnTo>
                    <a:pt x="22890" y="426240"/>
                  </a:lnTo>
                  <a:cubicBezTo>
                    <a:pt x="23033" y="426408"/>
                    <a:pt x="23207" y="426562"/>
                    <a:pt x="23343" y="426675"/>
                  </a:cubicBezTo>
                  <a:cubicBezTo>
                    <a:pt x="25893" y="428813"/>
                    <a:pt x="35624" y="430575"/>
                    <a:pt x="45053" y="431457"/>
                  </a:cubicBezTo>
                  <a:lnTo>
                    <a:pt x="45086" y="431493"/>
                  </a:lnTo>
                  <a:lnTo>
                    <a:pt x="45125" y="431457"/>
                  </a:lnTo>
                  <a:lnTo>
                    <a:pt x="45120" y="431469"/>
                  </a:lnTo>
                  <a:cubicBezTo>
                    <a:pt x="68831" y="433420"/>
                    <a:pt x="75652" y="435059"/>
                    <a:pt x="76545" y="436455"/>
                  </a:cubicBezTo>
                  <a:lnTo>
                    <a:pt x="76484" y="436468"/>
                  </a:lnTo>
                  <a:cubicBezTo>
                    <a:pt x="75981" y="438230"/>
                    <a:pt x="72377" y="444499"/>
                    <a:pt x="67507" y="451359"/>
                  </a:cubicBezTo>
                  <a:cubicBezTo>
                    <a:pt x="62749" y="457841"/>
                    <a:pt x="58473" y="464565"/>
                    <a:pt x="57845" y="466536"/>
                  </a:cubicBezTo>
                  <a:lnTo>
                    <a:pt x="57845" y="466568"/>
                  </a:lnTo>
                  <a:cubicBezTo>
                    <a:pt x="57793" y="466697"/>
                    <a:pt x="57698" y="467025"/>
                    <a:pt x="57690" y="467406"/>
                  </a:cubicBezTo>
                  <a:lnTo>
                    <a:pt x="57632" y="467416"/>
                  </a:lnTo>
                  <a:cubicBezTo>
                    <a:pt x="57149" y="468560"/>
                    <a:pt x="55106" y="471876"/>
                    <a:pt x="52257" y="475538"/>
                  </a:cubicBezTo>
                  <a:cubicBezTo>
                    <a:pt x="49319" y="479322"/>
                    <a:pt x="46651" y="483266"/>
                    <a:pt x="46102" y="484819"/>
                  </a:cubicBezTo>
                  <a:lnTo>
                    <a:pt x="46102" y="484852"/>
                  </a:lnTo>
                  <a:cubicBezTo>
                    <a:pt x="46041" y="484989"/>
                    <a:pt x="45916" y="485370"/>
                    <a:pt x="45916" y="485814"/>
                  </a:cubicBezTo>
                  <a:cubicBezTo>
                    <a:pt x="45916" y="487638"/>
                    <a:pt x="47765" y="488150"/>
                    <a:pt x="47796" y="488150"/>
                  </a:cubicBezTo>
                  <a:lnTo>
                    <a:pt x="47799" y="488160"/>
                  </a:lnTo>
                  <a:cubicBezTo>
                    <a:pt x="49229" y="488608"/>
                    <a:pt x="52654" y="488728"/>
                    <a:pt x="56688" y="488728"/>
                  </a:cubicBezTo>
                  <a:cubicBezTo>
                    <a:pt x="74126" y="488728"/>
                    <a:pt x="113674" y="486282"/>
                    <a:pt x="118127" y="484422"/>
                  </a:cubicBezTo>
                  <a:lnTo>
                    <a:pt x="118127" y="484457"/>
                  </a:lnTo>
                  <a:cubicBezTo>
                    <a:pt x="118293" y="484355"/>
                    <a:pt x="118624" y="484203"/>
                    <a:pt x="118919" y="483958"/>
                  </a:cubicBezTo>
                  <a:lnTo>
                    <a:pt x="119072" y="483815"/>
                  </a:lnTo>
                  <a:cubicBezTo>
                    <a:pt x="119666" y="483279"/>
                    <a:pt x="122804" y="482336"/>
                    <a:pt x="126489" y="482336"/>
                  </a:cubicBezTo>
                  <a:cubicBezTo>
                    <a:pt x="129294" y="482336"/>
                    <a:pt x="130082" y="482450"/>
                    <a:pt x="130351" y="482606"/>
                  </a:cubicBezTo>
                  <a:lnTo>
                    <a:pt x="130294" y="482618"/>
                  </a:lnTo>
                  <a:cubicBezTo>
                    <a:pt x="130320" y="482719"/>
                    <a:pt x="130360" y="482962"/>
                    <a:pt x="130360" y="483414"/>
                  </a:cubicBezTo>
                  <a:lnTo>
                    <a:pt x="130360" y="483444"/>
                  </a:lnTo>
                  <a:cubicBezTo>
                    <a:pt x="130360" y="484653"/>
                    <a:pt x="130073" y="486558"/>
                    <a:pt x="129535" y="489693"/>
                  </a:cubicBezTo>
                  <a:lnTo>
                    <a:pt x="129535" y="489725"/>
                  </a:lnTo>
                  <a:cubicBezTo>
                    <a:pt x="127181" y="503590"/>
                    <a:pt x="121803" y="524498"/>
                    <a:pt x="119137" y="529820"/>
                  </a:cubicBezTo>
                  <a:lnTo>
                    <a:pt x="119116" y="529861"/>
                  </a:lnTo>
                  <a:cubicBezTo>
                    <a:pt x="116817" y="534692"/>
                    <a:pt x="110010" y="559969"/>
                    <a:pt x="110110" y="563715"/>
                  </a:cubicBezTo>
                  <a:lnTo>
                    <a:pt x="110110" y="563748"/>
                  </a:lnTo>
                  <a:lnTo>
                    <a:pt x="110110" y="563722"/>
                  </a:lnTo>
                  <a:cubicBezTo>
                    <a:pt x="110106" y="563824"/>
                    <a:pt x="110110" y="565028"/>
                    <a:pt x="111071" y="565731"/>
                  </a:cubicBezTo>
                  <a:lnTo>
                    <a:pt x="111069" y="565737"/>
                  </a:lnTo>
                  <a:cubicBezTo>
                    <a:pt x="111656" y="566184"/>
                    <a:pt x="112333" y="566218"/>
                    <a:pt x="112547" y="566218"/>
                  </a:cubicBezTo>
                  <a:cubicBezTo>
                    <a:pt x="112599" y="566218"/>
                    <a:pt x="112623" y="566218"/>
                    <a:pt x="112614" y="566218"/>
                  </a:cubicBezTo>
                  <a:cubicBezTo>
                    <a:pt x="112686" y="566218"/>
                    <a:pt x="112763" y="566218"/>
                    <a:pt x="112821" y="566218"/>
                  </a:cubicBezTo>
                  <a:lnTo>
                    <a:pt x="112816" y="566250"/>
                  </a:lnTo>
                  <a:cubicBezTo>
                    <a:pt x="116426" y="566029"/>
                    <a:pt x="140371" y="557560"/>
                    <a:pt x="143366" y="555315"/>
                  </a:cubicBezTo>
                  <a:lnTo>
                    <a:pt x="143366" y="555345"/>
                  </a:lnTo>
                  <a:cubicBezTo>
                    <a:pt x="143494" y="555225"/>
                    <a:pt x="143681" y="555066"/>
                    <a:pt x="143864" y="554855"/>
                  </a:cubicBezTo>
                  <a:lnTo>
                    <a:pt x="143856" y="554885"/>
                  </a:lnTo>
                  <a:cubicBezTo>
                    <a:pt x="145094" y="553759"/>
                    <a:pt x="153602" y="550500"/>
                    <a:pt x="165648" y="547011"/>
                  </a:cubicBezTo>
                  <a:lnTo>
                    <a:pt x="165648" y="547021"/>
                  </a:lnTo>
                  <a:lnTo>
                    <a:pt x="168192" y="546340"/>
                  </a:lnTo>
                  <a:lnTo>
                    <a:pt x="166708" y="572820"/>
                  </a:lnTo>
                  <a:lnTo>
                    <a:pt x="166708" y="572805"/>
                  </a:lnTo>
                  <a:lnTo>
                    <a:pt x="166708" y="572867"/>
                  </a:lnTo>
                  <a:cubicBezTo>
                    <a:pt x="166082" y="587293"/>
                    <a:pt x="165959" y="600212"/>
                    <a:pt x="166793" y="602898"/>
                  </a:cubicBezTo>
                  <a:lnTo>
                    <a:pt x="166793" y="602905"/>
                  </a:lnTo>
                  <a:cubicBezTo>
                    <a:pt x="166833" y="603071"/>
                    <a:pt x="167347" y="604689"/>
                    <a:pt x="169010" y="604767"/>
                  </a:cubicBezTo>
                  <a:lnTo>
                    <a:pt x="169103" y="604798"/>
                  </a:lnTo>
                  <a:lnTo>
                    <a:pt x="169106" y="604778"/>
                  </a:lnTo>
                  <a:cubicBezTo>
                    <a:pt x="169451" y="604767"/>
                    <a:pt x="169740" y="604698"/>
                    <a:pt x="169915" y="604652"/>
                  </a:cubicBezTo>
                  <a:lnTo>
                    <a:pt x="169915" y="604658"/>
                  </a:lnTo>
                  <a:cubicBezTo>
                    <a:pt x="171822" y="604146"/>
                    <a:pt x="177600" y="600766"/>
                    <a:pt x="183030" y="596872"/>
                  </a:cubicBezTo>
                  <a:lnTo>
                    <a:pt x="183028" y="596908"/>
                  </a:lnTo>
                  <a:lnTo>
                    <a:pt x="183604" y="596486"/>
                  </a:lnTo>
                  <a:lnTo>
                    <a:pt x="183604" y="596520"/>
                  </a:lnTo>
                  <a:lnTo>
                    <a:pt x="185575" y="595158"/>
                  </a:lnTo>
                  <a:lnTo>
                    <a:pt x="185575" y="595166"/>
                  </a:lnTo>
                  <a:cubicBezTo>
                    <a:pt x="185575" y="595158"/>
                    <a:pt x="187159" y="594101"/>
                    <a:pt x="187365" y="593965"/>
                  </a:cubicBezTo>
                  <a:cubicBezTo>
                    <a:pt x="200283" y="585294"/>
                    <a:pt x="204560" y="582535"/>
                    <a:pt x="206491" y="581637"/>
                  </a:cubicBezTo>
                  <a:lnTo>
                    <a:pt x="206553" y="581670"/>
                  </a:lnTo>
                  <a:cubicBezTo>
                    <a:pt x="207828" y="594075"/>
                    <a:pt x="208645" y="667209"/>
                    <a:pt x="208853" y="809106"/>
                  </a:cubicBezTo>
                  <a:lnTo>
                    <a:pt x="208853" y="809137"/>
                  </a:lnTo>
                  <a:lnTo>
                    <a:pt x="209563" y="1039165"/>
                  </a:lnTo>
                  <a:cubicBezTo>
                    <a:pt x="209564" y="1040074"/>
                    <a:pt x="210142" y="1040889"/>
                    <a:pt x="210998" y="1041196"/>
                  </a:cubicBezTo>
                  <a:cubicBezTo>
                    <a:pt x="211238" y="1041281"/>
                    <a:pt x="211482" y="1041320"/>
                    <a:pt x="211726" y="1041320"/>
                  </a:cubicBezTo>
                  <a:cubicBezTo>
                    <a:pt x="212364" y="1041320"/>
                    <a:pt x="212976" y="1041038"/>
                    <a:pt x="213397" y="1040540"/>
                  </a:cubicBezTo>
                  <a:lnTo>
                    <a:pt x="227993" y="1022877"/>
                  </a:lnTo>
                  <a:lnTo>
                    <a:pt x="227993" y="1022882"/>
                  </a:lnTo>
                  <a:cubicBezTo>
                    <a:pt x="235979" y="1013248"/>
                    <a:pt x="246331" y="1001247"/>
                    <a:pt x="251003" y="996105"/>
                  </a:cubicBezTo>
                  <a:lnTo>
                    <a:pt x="251041" y="996067"/>
                  </a:lnTo>
                  <a:cubicBezTo>
                    <a:pt x="252436" y="994457"/>
                    <a:pt x="255140" y="991288"/>
                    <a:pt x="258179" y="987747"/>
                  </a:cubicBezTo>
                  <a:lnTo>
                    <a:pt x="258179" y="987781"/>
                  </a:lnTo>
                  <a:cubicBezTo>
                    <a:pt x="263210" y="981872"/>
                    <a:pt x="270562" y="973300"/>
                    <a:pt x="277267" y="965535"/>
                  </a:cubicBezTo>
                  <a:cubicBezTo>
                    <a:pt x="279047" y="963477"/>
                    <a:pt x="279644" y="962779"/>
                    <a:pt x="281408" y="960748"/>
                  </a:cubicBezTo>
                  <a:lnTo>
                    <a:pt x="281438" y="960718"/>
                  </a:lnTo>
                  <a:cubicBezTo>
                    <a:pt x="293467" y="946332"/>
                    <a:pt x="308464" y="928755"/>
                    <a:pt x="314842" y="921425"/>
                  </a:cubicBezTo>
                  <a:cubicBezTo>
                    <a:pt x="321024" y="914333"/>
                    <a:pt x="327191" y="909160"/>
                    <a:pt x="328844" y="908761"/>
                  </a:cubicBezTo>
                  <a:lnTo>
                    <a:pt x="328750" y="908789"/>
                  </a:lnTo>
                  <a:lnTo>
                    <a:pt x="328902" y="908744"/>
                  </a:lnTo>
                  <a:lnTo>
                    <a:pt x="328966" y="908776"/>
                  </a:lnTo>
                  <a:cubicBezTo>
                    <a:pt x="329954" y="908857"/>
                    <a:pt x="333136" y="911411"/>
                    <a:pt x="335870" y="915751"/>
                  </a:cubicBezTo>
                  <a:cubicBezTo>
                    <a:pt x="338679" y="920196"/>
                    <a:pt x="343216" y="925682"/>
                    <a:pt x="346461" y="927159"/>
                  </a:cubicBezTo>
                  <a:lnTo>
                    <a:pt x="346429" y="927170"/>
                  </a:lnTo>
                  <a:cubicBezTo>
                    <a:pt x="348406" y="928393"/>
                    <a:pt x="349555" y="929783"/>
                    <a:pt x="349672" y="930239"/>
                  </a:cubicBezTo>
                  <a:lnTo>
                    <a:pt x="349664" y="930257"/>
                  </a:lnTo>
                  <a:cubicBezTo>
                    <a:pt x="349695" y="930841"/>
                    <a:pt x="349964" y="931303"/>
                    <a:pt x="349983" y="931352"/>
                  </a:cubicBezTo>
                  <a:lnTo>
                    <a:pt x="349983" y="931389"/>
                  </a:lnTo>
                  <a:cubicBezTo>
                    <a:pt x="352720" y="936664"/>
                    <a:pt x="413555" y="1007418"/>
                    <a:pt x="428911" y="1023466"/>
                  </a:cubicBezTo>
                  <a:lnTo>
                    <a:pt x="428943" y="1023500"/>
                  </a:lnTo>
                  <a:cubicBezTo>
                    <a:pt x="432308" y="1026859"/>
                    <a:pt x="434282" y="1029948"/>
                    <a:pt x="434436" y="1030788"/>
                  </a:cubicBezTo>
                  <a:lnTo>
                    <a:pt x="434430" y="1030795"/>
                  </a:lnTo>
                  <a:cubicBezTo>
                    <a:pt x="434439" y="1030999"/>
                    <a:pt x="434465" y="1031206"/>
                    <a:pt x="434499" y="1031388"/>
                  </a:cubicBezTo>
                  <a:lnTo>
                    <a:pt x="434499" y="1031418"/>
                  </a:lnTo>
                  <a:cubicBezTo>
                    <a:pt x="434874" y="1033368"/>
                    <a:pt x="436884" y="1035905"/>
                    <a:pt x="438703" y="1037492"/>
                  </a:cubicBezTo>
                  <a:lnTo>
                    <a:pt x="438703" y="1037526"/>
                  </a:lnTo>
                  <a:lnTo>
                    <a:pt x="438747" y="1037531"/>
                  </a:lnTo>
                  <a:cubicBezTo>
                    <a:pt x="439039" y="1037778"/>
                    <a:pt x="439642" y="1038183"/>
                    <a:pt x="440492" y="1038183"/>
                  </a:cubicBezTo>
                  <a:cubicBezTo>
                    <a:pt x="441982" y="1038183"/>
                    <a:pt x="442701" y="1037008"/>
                    <a:pt x="442934" y="1036537"/>
                  </a:cubicBezTo>
                  <a:lnTo>
                    <a:pt x="442934" y="1036566"/>
                  </a:lnTo>
                  <a:cubicBezTo>
                    <a:pt x="445529" y="1031425"/>
                    <a:pt x="445870" y="990526"/>
                    <a:pt x="446296" y="808408"/>
                  </a:cubicBezTo>
                  <a:lnTo>
                    <a:pt x="446296" y="808438"/>
                  </a:lnTo>
                  <a:cubicBezTo>
                    <a:pt x="446902" y="627992"/>
                    <a:pt x="447427" y="587726"/>
                    <a:pt x="449327" y="580682"/>
                  </a:cubicBezTo>
                  <a:lnTo>
                    <a:pt x="449394" y="580716"/>
                  </a:lnTo>
                  <a:cubicBezTo>
                    <a:pt x="452356" y="582057"/>
                    <a:pt x="459763" y="586535"/>
                    <a:pt x="467563" y="592333"/>
                  </a:cubicBezTo>
                  <a:lnTo>
                    <a:pt x="467592" y="592357"/>
                  </a:lnTo>
                  <a:cubicBezTo>
                    <a:pt x="476150" y="598498"/>
                    <a:pt x="484963" y="604121"/>
                    <a:pt x="487685" y="604689"/>
                  </a:cubicBezTo>
                  <a:lnTo>
                    <a:pt x="487694" y="604720"/>
                  </a:lnTo>
                  <a:cubicBezTo>
                    <a:pt x="487899" y="604737"/>
                    <a:pt x="488114" y="604767"/>
                    <a:pt x="488395" y="604767"/>
                  </a:cubicBezTo>
                  <a:cubicBezTo>
                    <a:pt x="489805" y="604767"/>
                    <a:pt x="490599" y="603752"/>
                    <a:pt x="490926" y="603181"/>
                  </a:cubicBezTo>
                  <a:cubicBezTo>
                    <a:pt x="492033" y="601286"/>
                    <a:pt x="492319" y="596950"/>
                    <a:pt x="492319" y="591944"/>
                  </a:cubicBezTo>
                  <a:cubicBezTo>
                    <a:pt x="492319" y="582846"/>
                    <a:pt x="491270" y="569082"/>
                    <a:pt x="489362" y="554523"/>
                  </a:cubicBezTo>
                  <a:lnTo>
                    <a:pt x="489358" y="554489"/>
                  </a:lnTo>
                  <a:cubicBezTo>
                    <a:pt x="488765" y="550480"/>
                    <a:pt x="488720" y="547551"/>
                    <a:pt x="488876" y="546084"/>
                  </a:cubicBezTo>
                  <a:lnTo>
                    <a:pt x="488944" y="546097"/>
                  </a:lnTo>
                  <a:cubicBezTo>
                    <a:pt x="494356" y="547239"/>
                    <a:pt x="512154" y="553415"/>
                    <a:pt x="514196" y="554910"/>
                  </a:cubicBezTo>
                  <a:lnTo>
                    <a:pt x="514196" y="554914"/>
                  </a:lnTo>
                  <a:cubicBezTo>
                    <a:pt x="518200" y="557958"/>
                    <a:pt x="542539" y="566218"/>
                    <a:pt x="546424" y="566223"/>
                  </a:cubicBezTo>
                  <a:lnTo>
                    <a:pt x="546438" y="566233"/>
                  </a:lnTo>
                  <a:cubicBezTo>
                    <a:pt x="546453" y="566223"/>
                    <a:pt x="546475" y="566223"/>
                    <a:pt x="546509" y="566223"/>
                  </a:cubicBezTo>
                  <a:cubicBezTo>
                    <a:pt x="546760" y="566223"/>
                    <a:pt x="547508" y="566195"/>
                    <a:pt x="548147" y="565679"/>
                  </a:cubicBezTo>
                  <a:lnTo>
                    <a:pt x="546794" y="563998"/>
                  </a:lnTo>
                  <a:lnTo>
                    <a:pt x="548334" y="565514"/>
                  </a:lnTo>
                  <a:cubicBezTo>
                    <a:pt x="549121" y="564716"/>
                    <a:pt x="549065" y="563658"/>
                    <a:pt x="549057" y="563428"/>
                  </a:cubicBezTo>
                  <a:cubicBezTo>
                    <a:pt x="548990" y="561710"/>
                    <a:pt x="547680" y="558334"/>
                    <a:pt x="546139" y="555254"/>
                  </a:cubicBezTo>
                  <a:lnTo>
                    <a:pt x="546085" y="555161"/>
                  </a:lnTo>
                  <a:cubicBezTo>
                    <a:pt x="544126" y="551672"/>
                    <a:pt x="540885" y="542030"/>
                    <a:pt x="538767" y="533800"/>
                  </a:cubicBezTo>
                  <a:cubicBezTo>
                    <a:pt x="536643" y="525295"/>
                    <a:pt x="533344" y="513955"/>
                    <a:pt x="531167" y="508373"/>
                  </a:cubicBezTo>
                  <a:lnTo>
                    <a:pt x="531167" y="508390"/>
                  </a:lnTo>
                  <a:cubicBezTo>
                    <a:pt x="527302" y="497921"/>
                    <a:pt x="528181" y="496329"/>
                    <a:pt x="530061" y="495636"/>
                  </a:cubicBezTo>
                  <a:lnTo>
                    <a:pt x="530061" y="495653"/>
                  </a:lnTo>
                  <a:cubicBezTo>
                    <a:pt x="531063" y="495271"/>
                    <a:pt x="532648" y="495053"/>
                    <a:pt x="535017" y="495053"/>
                  </a:cubicBezTo>
                  <a:cubicBezTo>
                    <a:pt x="537109" y="495053"/>
                    <a:pt x="539691" y="495217"/>
                    <a:pt x="542826" y="495511"/>
                  </a:cubicBezTo>
                  <a:lnTo>
                    <a:pt x="542821" y="495520"/>
                  </a:lnTo>
                  <a:cubicBezTo>
                    <a:pt x="550913" y="496433"/>
                    <a:pt x="557782" y="497744"/>
                    <a:pt x="558960" y="498405"/>
                  </a:cubicBezTo>
                  <a:lnTo>
                    <a:pt x="558952" y="498417"/>
                  </a:lnTo>
                  <a:lnTo>
                    <a:pt x="558957" y="498446"/>
                  </a:lnTo>
                  <a:cubicBezTo>
                    <a:pt x="559084" y="498495"/>
                    <a:pt x="559180" y="498568"/>
                    <a:pt x="559275" y="498611"/>
                  </a:cubicBezTo>
                  <a:lnTo>
                    <a:pt x="559275" y="498621"/>
                  </a:lnTo>
                  <a:cubicBezTo>
                    <a:pt x="562878" y="500690"/>
                    <a:pt x="583140" y="502420"/>
                    <a:pt x="593023" y="502420"/>
                  </a:cubicBezTo>
                  <a:cubicBezTo>
                    <a:pt x="595632" y="502420"/>
                    <a:pt x="598091" y="502315"/>
                    <a:pt x="599359" y="501868"/>
                  </a:cubicBezTo>
                  <a:lnTo>
                    <a:pt x="599359" y="501875"/>
                  </a:lnTo>
                  <a:cubicBezTo>
                    <a:pt x="599437" y="501834"/>
                    <a:pt x="601231" y="501291"/>
                    <a:pt x="601231" y="499477"/>
                  </a:cubicBezTo>
                  <a:cubicBezTo>
                    <a:pt x="601231" y="499112"/>
                    <a:pt x="601147" y="498781"/>
                    <a:pt x="601098" y="498612"/>
                  </a:cubicBezTo>
                  <a:lnTo>
                    <a:pt x="601098" y="498648"/>
                  </a:lnTo>
                  <a:cubicBezTo>
                    <a:pt x="600540" y="496727"/>
                    <a:pt x="596720" y="490375"/>
                    <a:pt x="592653" y="483949"/>
                  </a:cubicBezTo>
                  <a:lnTo>
                    <a:pt x="592632" y="483925"/>
                  </a:lnTo>
                  <a:cubicBezTo>
                    <a:pt x="588629" y="477812"/>
                    <a:pt x="585483" y="472503"/>
                    <a:pt x="584814" y="470913"/>
                  </a:cubicBezTo>
                  <a:lnTo>
                    <a:pt x="584750" y="470945"/>
                  </a:lnTo>
                  <a:cubicBezTo>
                    <a:pt x="584741" y="470574"/>
                    <a:pt x="584666" y="470295"/>
                    <a:pt x="584624" y="470150"/>
                  </a:cubicBezTo>
                  <a:lnTo>
                    <a:pt x="584624" y="470184"/>
                  </a:lnTo>
                  <a:cubicBezTo>
                    <a:pt x="584047" y="468166"/>
                    <a:pt x="579785" y="460747"/>
                    <a:pt x="574991" y="453339"/>
                  </a:cubicBezTo>
                  <a:lnTo>
                    <a:pt x="574973" y="453311"/>
                  </a:lnTo>
                  <a:cubicBezTo>
                    <a:pt x="570345" y="446156"/>
                    <a:pt x="566763" y="439820"/>
                    <a:pt x="566004" y="437886"/>
                  </a:cubicBezTo>
                  <a:lnTo>
                    <a:pt x="565942" y="437895"/>
                  </a:lnTo>
                  <a:cubicBezTo>
                    <a:pt x="567360" y="436751"/>
                    <a:pt x="574173" y="435580"/>
                    <a:pt x="600486" y="432638"/>
                  </a:cubicBezTo>
                  <a:lnTo>
                    <a:pt x="600492" y="432666"/>
                  </a:lnTo>
                  <a:cubicBezTo>
                    <a:pt x="614508" y="431003"/>
                    <a:pt x="628784" y="428385"/>
                    <a:pt x="632231" y="426796"/>
                  </a:cubicBezTo>
                  <a:lnTo>
                    <a:pt x="632290" y="426766"/>
                  </a:lnTo>
                  <a:lnTo>
                    <a:pt x="632299" y="426759"/>
                  </a:lnTo>
                  <a:lnTo>
                    <a:pt x="632299" y="426766"/>
                  </a:lnTo>
                  <a:cubicBezTo>
                    <a:pt x="633289" y="426269"/>
                    <a:pt x="634575" y="425606"/>
                    <a:pt x="635373" y="424588"/>
                  </a:cubicBezTo>
                  <a:cubicBezTo>
                    <a:pt x="636001" y="423783"/>
                    <a:pt x="636306" y="422793"/>
                    <a:pt x="636165" y="421688"/>
                  </a:cubicBezTo>
                  <a:lnTo>
                    <a:pt x="636165" y="421718"/>
                  </a:lnTo>
                  <a:cubicBezTo>
                    <a:pt x="636082" y="421072"/>
                    <a:pt x="635867" y="420472"/>
                    <a:pt x="635595" y="419927"/>
                  </a:cubicBezTo>
                  <a:cubicBezTo>
                    <a:pt x="634007" y="416757"/>
                    <a:pt x="628284" y="411449"/>
                    <a:pt x="616780" y="400878"/>
                  </a:cubicBezTo>
                  <a:lnTo>
                    <a:pt x="616780" y="400861"/>
                  </a:lnTo>
                  <a:cubicBezTo>
                    <a:pt x="607005" y="391899"/>
                    <a:pt x="599495" y="383923"/>
                    <a:pt x="597585" y="381065"/>
                  </a:cubicBezTo>
                  <a:lnTo>
                    <a:pt x="597519" y="381097"/>
                  </a:lnTo>
                  <a:cubicBezTo>
                    <a:pt x="598854" y="380121"/>
                    <a:pt x="602155" y="378491"/>
                    <a:pt x="606192" y="377251"/>
                  </a:cubicBezTo>
                  <a:lnTo>
                    <a:pt x="606183" y="377258"/>
                  </a:lnTo>
                  <a:cubicBezTo>
                    <a:pt x="611905" y="375822"/>
                    <a:pt x="617880" y="373387"/>
                    <a:pt x="619869" y="371967"/>
                  </a:cubicBezTo>
                  <a:lnTo>
                    <a:pt x="619869" y="371976"/>
                  </a:lnTo>
                  <a:cubicBezTo>
                    <a:pt x="621160" y="371043"/>
                    <a:pt x="628549" y="368071"/>
                    <a:pt x="636616" y="365693"/>
                  </a:cubicBezTo>
                  <a:lnTo>
                    <a:pt x="636616" y="365723"/>
                  </a:lnTo>
                  <a:cubicBezTo>
                    <a:pt x="644209" y="363569"/>
                    <a:pt x="649566" y="361470"/>
                    <a:pt x="651047" y="358704"/>
                  </a:cubicBezTo>
                  <a:cubicBezTo>
                    <a:pt x="651490" y="357890"/>
                    <a:pt x="651658" y="356936"/>
                    <a:pt x="651386" y="355955"/>
                  </a:cubicBezTo>
                  <a:cubicBezTo>
                    <a:pt x="651344" y="355815"/>
                    <a:pt x="651294" y="355670"/>
                    <a:pt x="651244" y="355549"/>
                  </a:cubicBezTo>
                  <a:lnTo>
                    <a:pt x="651244" y="355556"/>
                  </a:lnTo>
                  <a:cubicBezTo>
                    <a:pt x="650457" y="353438"/>
                    <a:pt x="648651" y="351480"/>
                    <a:pt x="646659" y="350973"/>
                  </a:cubicBezTo>
                  <a:lnTo>
                    <a:pt x="646659" y="350982"/>
                  </a:lnTo>
                  <a:cubicBezTo>
                    <a:pt x="646413" y="350909"/>
                    <a:pt x="646149" y="350863"/>
                    <a:pt x="645864" y="350848"/>
                  </a:cubicBezTo>
                  <a:lnTo>
                    <a:pt x="645799" y="350863"/>
                  </a:lnTo>
                  <a:cubicBezTo>
                    <a:pt x="644571" y="350611"/>
                    <a:pt x="639739" y="347854"/>
                    <a:pt x="633992" y="344174"/>
                  </a:cubicBezTo>
                  <a:lnTo>
                    <a:pt x="633984" y="344192"/>
                  </a:lnTo>
                  <a:cubicBezTo>
                    <a:pt x="628251" y="340115"/>
                    <a:pt x="618988" y="334655"/>
                    <a:pt x="613711" y="332008"/>
                  </a:cubicBezTo>
                  <a:lnTo>
                    <a:pt x="613711" y="332018"/>
                  </a:lnTo>
                  <a:cubicBezTo>
                    <a:pt x="603188" y="326640"/>
                    <a:pt x="585727" y="314307"/>
                    <a:pt x="582641" y="310743"/>
                  </a:cubicBezTo>
                  <a:lnTo>
                    <a:pt x="582570" y="310754"/>
                  </a:lnTo>
                  <a:cubicBezTo>
                    <a:pt x="584279" y="307994"/>
                    <a:pt x="593679" y="299512"/>
                    <a:pt x="601367" y="294811"/>
                  </a:cubicBezTo>
                  <a:lnTo>
                    <a:pt x="601367" y="294818"/>
                  </a:lnTo>
                  <a:cubicBezTo>
                    <a:pt x="613649" y="287355"/>
                    <a:pt x="641899" y="263037"/>
                    <a:pt x="644115" y="257942"/>
                  </a:cubicBezTo>
                  <a:lnTo>
                    <a:pt x="642188" y="257098"/>
                  </a:lnTo>
                  <a:lnTo>
                    <a:pt x="642122" y="257104"/>
                  </a:lnTo>
                  <a:cubicBezTo>
                    <a:pt x="642124" y="257098"/>
                    <a:pt x="642124" y="257093"/>
                    <a:pt x="642133" y="257076"/>
                  </a:cubicBezTo>
                  <a:lnTo>
                    <a:pt x="642133" y="257093"/>
                  </a:lnTo>
                  <a:lnTo>
                    <a:pt x="644115" y="257942"/>
                  </a:lnTo>
                  <a:cubicBezTo>
                    <a:pt x="644222" y="257696"/>
                    <a:pt x="644737" y="256554"/>
                    <a:pt x="644056" y="255413"/>
                  </a:cubicBezTo>
                  <a:cubicBezTo>
                    <a:pt x="643951" y="255240"/>
                    <a:pt x="643826" y="255075"/>
                    <a:pt x="643686" y="254943"/>
                  </a:cubicBezTo>
                  <a:lnTo>
                    <a:pt x="643686" y="254948"/>
                  </a:lnTo>
                  <a:cubicBezTo>
                    <a:pt x="643447" y="254706"/>
                    <a:pt x="643187" y="254540"/>
                    <a:pt x="643050" y="254461"/>
                  </a:cubicBezTo>
                  <a:cubicBezTo>
                    <a:pt x="640783" y="253125"/>
                    <a:pt x="628583" y="249954"/>
                    <a:pt x="615309" y="247286"/>
                  </a:cubicBezTo>
                  <a:lnTo>
                    <a:pt x="615307" y="247300"/>
                  </a:lnTo>
                  <a:cubicBezTo>
                    <a:pt x="603191" y="244619"/>
                    <a:pt x="593224" y="242086"/>
                    <a:pt x="590518" y="240890"/>
                  </a:cubicBezTo>
                  <a:lnTo>
                    <a:pt x="590451" y="240924"/>
                  </a:lnTo>
                  <a:cubicBezTo>
                    <a:pt x="590830" y="238356"/>
                    <a:pt x="595598" y="230187"/>
                    <a:pt x="602544" y="222611"/>
                  </a:cubicBezTo>
                  <a:lnTo>
                    <a:pt x="602589" y="222555"/>
                  </a:lnTo>
                  <a:cubicBezTo>
                    <a:pt x="605378" y="219305"/>
                    <a:pt x="612018" y="211725"/>
                    <a:pt x="617169" y="205865"/>
                  </a:cubicBezTo>
                  <a:lnTo>
                    <a:pt x="617175" y="205848"/>
                  </a:lnTo>
                  <a:lnTo>
                    <a:pt x="626599" y="195020"/>
                  </a:lnTo>
                  <a:cubicBezTo>
                    <a:pt x="627141" y="194398"/>
                    <a:pt x="627282" y="193524"/>
                    <a:pt x="626958" y="192757"/>
                  </a:cubicBezTo>
                  <a:cubicBezTo>
                    <a:pt x="626636" y="191998"/>
                    <a:pt x="625913" y="191483"/>
                    <a:pt x="625087" y="191437"/>
                  </a:cubicBezTo>
                  <a:lnTo>
                    <a:pt x="599908" y="190023"/>
                  </a:lnTo>
                  <a:lnTo>
                    <a:pt x="599920" y="190030"/>
                  </a:lnTo>
                  <a:cubicBezTo>
                    <a:pt x="586230" y="189090"/>
                    <a:pt x="569239" y="188370"/>
                    <a:pt x="562095" y="188379"/>
                  </a:cubicBezTo>
                  <a:cubicBezTo>
                    <a:pt x="557947" y="188379"/>
                    <a:pt x="554522" y="188197"/>
                    <a:pt x="552520" y="187969"/>
                  </a:cubicBezTo>
                  <a:lnTo>
                    <a:pt x="552455" y="188000"/>
                  </a:lnTo>
                  <a:cubicBezTo>
                    <a:pt x="553878" y="184531"/>
                    <a:pt x="557196" y="177037"/>
                    <a:pt x="561221" y="168634"/>
                  </a:cubicBezTo>
                  <a:lnTo>
                    <a:pt x="561225" y="168622"/>
                  </a:lnTo>
                  <a:cubicBezTo>
                    <a:pt x="566653" y="157060"/>
                    <a:pt x="573409" y="142618"/>
                    <a:pt x="576289" y="136143"/>
                  </a:cubicBezTo>
                  <a:lnTo>
                    <a:pt x="576289" y="136148"/>
                  </a:lnTo>
                  <a:cubicBezTo>
                    <a:pt x="578970" y="130591"/>
                    <a:pt x="580627" y="125277"/>
                    <a:pt x="580165" y="122765"/>
                  </a:cubicBezTo>
                  <a:cubicBezTo>
                    <a:pt x="580072" y="122244"/>
                    <a:pt x="579768" y="121157"/>
                    <a:pt x="578673" y="120587"/>
                  </a:cubicBezTo>
                  <a:lnTo>
                    <a:pt x="578673" y="120618"/>
                  </a:lnTo>
                  <a:cubicBezTo>
                    <a:pt x="578566" y="120534"/>
                    <a:pt x="578466" y="120491"/>
                    <a:pt x="578439" y="120478"/>
                  </a:cubicBezTo>
                  <a:lnTo>
                    <a:pt x="578286" y="120430"/>
                  </a:lnTo>
                  <a:cubicBezTo>
                    <a:pt x="578068" y="120349"/>
                    <a:pt x="577887" y="120327"/>
                    <a:pt x="577751" y="120308"/>
                  </a:cubicBezTo>
                  <a:lnTo>
                    <a:pt x="577749" y="120346"/>
                  </a:lnTo>
                  <a:cubicBezTo>
                    <a:pt x="577434" y="120264"/>
                    <a:pt x="577071" y="120247"/>
                    <a:pt x="576758" y="120247"/>
                  </a:cubicBezTo>
                  <a:cubicBezTo>
                    <a:pt x="569937" y="120247"/>
                    <a:pt x="532876" y="127104"/>
                    <a:pt x="528592" y="129747"/>
                  </a:cubicBezTo>
                  <a:lnTo>
                    <a:pt x="528582" y="129775"/>
                  </a:lnTo>
                  <a:cubicBezTo>
                    <a:pt x="528478" y="129807"/>
                    <a:pt x="528370" y="129887"/>
                    <a:pt x="528274" y="129958"/>
                  </a:cubicBezTo>
                  <a:lnTo>
                    <a:pt x="528272" y="129967"/>
                  </a:lnTo>
                  <a:cubicBezTo>
                    <a:pt x="525938" y="131491"/>
                    <a:pt x="516928" y="133112"/>
                    <a:pt x="511338" y="133112"/>
                  </a:cubicBezTo>
                  <a:cubicBezTo>
                    <a:pt x="510547" y="133112"/>
                    <a:pt x="509940" y="133072"/>
                    <a:pt x="509495" y="133035"/>
                  </a:cubicBezTo>
                  <a:lnTo>
                    <a:pt x="509437" y="133063"/>
                  </a:lnTo>
                  <a:cubicBezTo>
                    <a:pt x="509940" y="124321"/>
                    <a:pt x="514849" y="94861"/>
                    <a:pt x="516289" y="91314"/>
                  </a:cubicBezTo>
                  <a:lnTo>
                    <a:pt x="516289" y="91344"/>
                  </a:lnTo>
                  <a:cubicBezTo>
                    <a:pt x="518714" y="85572"/>
                    <a:pt x="521490" y="67157"/>
                    <a:pt x="520296" y="63257"/>
                  </a:cubicBezTo>
                  <a:cubicBezTo>
                    <a:pt x="520207" y="62958"/>
                    <a:pt x="519867" y="61899"/>
                    <a:pt x="518783" y="61439"/>
                  </a:cubicBezTo>
                  <a:lnTo>
                    <a:pt x="518756" y="61414"/>
                  </a:lnTo>
                  <a:cubicBezTo>
                    <a:pt x="518625" y="61360"/>
                    <a:pt x="518476" y="61306"/>
                    <a:pt x="518292" y="61272"/>
                  </a:cubicBezTo>
                  <a:lnTo>
                    <a:pt x="518287" y="61282"/>
                  </a:lnTo>
                  <a:lnTo>
                    <a:pt x="517655" y="61226"/>
                  </a:lnTo>
                  <a:cubicBezTo>
                    <a:pt x="517509" y="61235"/>
                    <a:pt x="517340" y="61256"/>
                    <a:pt x="517212" y="61282"/>
                  </a:cubicBezTo>
                  <a:lnTo>
                    <a:pt x="517204" y="61312"/>
                  </a:lnTo>
                  <a:cubicBezTo>
                    <a:pt x="512819" y="62141"/>
                    <a:pt x="477167" y="80518"/>
                    <a:pt x="470654" y="85167"/>
                  </a:cubicBezTo>
                  <a:lnTo>
                    <a:pt x="470632" y="85185"/>
                  </a:lnTo>
                  <a:cubicBezTo>
                    <a:pt x="468535" y="86727"/>
                    <a:pt x="466715" y="87616"/>
                    <a:pt x="465629" y="87955"/>
                  </a:cubicBezTo>
                  <a:cubicBezTo>
                    <a:pt x="465151" y="84331"/>
                    <a:pt x="464659" y="73537"/>
                    <a:pt x="464659" y="60801"/>
                  </a:cubicBezTo>
                  <a:cubicBezTo>
                    <a:pt x="464659" y="45842"/>
                    <a:pt x="463918" y="33826"/>
                    <a:pt x="462329" y="30926"/>
                  </a:cubicBezTo>
                  <a:lnTo>
                    <a:pt x="462329" y="30934"/>
                  </a:lnTo>
                  <a:cubicBezTo>
                    <a:pt x="462174" y="30625"/>
                    <a:pt x="461868" y="30146"/>
                    <a:pt x="461337" y="29795"/>
                  </a:cubicBezTo>
                  <a:lnTo>
                    <a:pt x="461333" y="29831"/>
                  </a:lnTo>
                  <a:cubicBezTo>
                    <a:pt x="460815" y="29452"/>
                    <a:pt x="460247" y="29292"/>
                    <a:pt x="459740" y="29236"/>
                  </a:cubicBezTo>
                  <a:lnTo>
                    <a:pt x="459734" y="29270"/>
                  </a:lnTo>
                  <a:cubicBezTo>
                    <a:pt x="459587" y="29233"/>
                    <a:pt x="459369" y="29207"/>
                    <a:pt x="459222" y="29207"/>
                  </a:cubicBezTo>
                  <a:cubicBezTo>
                    <a:pt x="456459" y="29207"/>
                    <a:pt x="452193" y="31630"/>
                    <a:pt x="448680" y="34363"/>
                  </a:cubicBezTo>
                  <a:lnTo>
                    <a:pt x="448648" y="34400"/>
                  </a:lnTo>
                  <a:cubicBezTo>
                    <a:pt x="437056" y="43855"/>
                    <a:pt x="404155" y="71352"/>
                    <a:pt x="397989" y="76564"/>
                  </a:cubicBezTo>
                  <a:lnTo>
                    <a:pt x="397897" y="76649"/>
                  </a:lnTo>
                  <a:cubicBezTo>
                    <a:pt x="395796" y="78651"/>
                    <a:pt x="394881" y="79389"/>
                    <a:pt x="394434" y="79622"/>
                  </a:cubicBezTo>
                  <a:cubicBezTo>
                    <a:pt x="394195" y="79401"/>
                    <a:pt x="393763" y="78886"/>
                    <a:pt x="392919" y="77693"/>
                  </a:cubicBezTo>
                  <a:cubicBezTo>
                    <a:pt x="391500" y="75664"/>
                    <a:pt x="387581" y="66100"/>
                    <a:pt x="384508" y="55936"/>
                  </a:cubicBezTo>
                  <a:lnTo>
                    <a:pt x="384498" y="55915"/>
                  </a:lnTo>
                  <a:cubicBezTo>
                    <a:pt x="381574" y="46457"/>
                    <a:pt x="378265" y="37072"/>
                    <a:pt x="377009" y="35201"/>
                  </a:cubicBezTo>
                  <a:lnTo>
                    <a:pt x="377004" y="35230"/>
                  </a:lnTo>
                  <a:cubicBezTo>
                    <a:pt x="376981" y="35170"/>
                    <a:pt x="376963" y="35140"/>
                    <a:pt x="376942" y="35114"/>
                  </a:cubicBezTo>
                  <a:lnTo>
                    <a:pt x="376937" y="35122"/>
                  </a:lnTo>
                  <a:cubicBezTo>
                    <a:pt x="376194" y="34001"/>
                    <a:pt x="373480" y="27084"/>
                    <a:pt x="370849" y="19200"/>
                  </a:cubicBezTo>
                  <a:lnTo>
                    <a:pt x="370849" y="19214"/>
                  </a:lnTo>
                  <a:cubicBezTo>
                    <a:pt x="368820" y="12499"/>
                    <a:pt x="365821" y="5864"/>
                    <a:pt x="363317" y="4151"/>
                  </a:cubicBezTo>
                  <a:lnTo>
                    <a:pt x="363315" y="4181"/>
                  </a:lnTo>
                  <a:cubicBezTo>
                    <a:pt x="362907" y="3867"/>
                    <a:pt x="362273" y="3526"/>
                    <a:pt x="361478" y="3526"/>
                  </a:cubicBezTo>
                  <a:cubicBezTo>
                    <a:pt x="361011" y="3526"/>
                    <a:pt x="360555" y="3646"/>
                    <a:pt x="360211" y="3780"/>
                  </a:cubicBezTo>
                  <a:lnTo>
                    <a:pt x="360205" y="3813"/>
                  </a:lnTo>
                  <a:cubicBezTo>
                    <a:pt x="357553" y="4792"/>
                    <a:pt x="354069" y="9514"/>
                    <a:pt x="351575" y="14078"/>
                  </a:cubicBezTo>
                  <a:lnTo>
                    <a:pt x="351571" y="14097"/>
                  </a:lnTo>
                  <a:cubicBezTo>
                    <a:pt x="348758" y="19246"/>
                    <a:pt x="346162" y="23542"/>
                    <a:pt x="345557" y="24218"/>
                  </a:cubicBezTo>
                  <a:lnTo>
                    <a:pt x="345557" y="24249"/>
                  </a:lnTo>
                  <a:cubicBezTo>
                    <a:pt x="345505" y="24274"/>
                    <a:pt x="345440" y="24335"/>
                    <a:pt x="345420" y="24360"/>
                  </a:cubicBezTo>
                  <a:lnTo>
                    <a:pt x="345420" y="24367"/>
                  </a:lnTo>
                  <a:cubicBezTo>
                    <a:pt x="344378" y="25559"/>
                    <a:pt x="340125" y="32209"/>
                    <a:pt x="335856" y="39183"/>
                  </a:cubicBezTo>
                  <a:lnTo>
                    <a:pt x="335832" y="39206"/>
                  </a:lnTo>
                  <a:cubicBezTo>
                    <a:pt x="331101" y="47197"/>
                    <a:pt x="329508" y="49427"/>
                    <a:pt x="328689" y="49786"/>
                  </a:cubicBezTo>
                  <a:cubicBezTo>
                    <a:pt x="328489" y="49712"/>
                    <a:pt x="328021" y="49417"/>
                    <a:pt x="326939" y="48389"/>
                  </a:cubicBezTo>
                  <a:lnTo>
                    <a:pt x="326901" y="48363"/>
                  </a:lnTo>
                  <a:cubicBezTo>
                    <a:pt x="324789" y="46457"/>
                    <a:pt x="323481" y="44079"/>
                    <a:pt x="323379" y="43374"/>
                  </a:cubicBezTo>
                  <a:lnTo>
                    <a:pt x="323378" y="43384"/>
                  </a:lnTo>
                  <a:cubicBezTo>
                    <a:pt x="323378" y="40508"/>
                    <a:pt x="320831" y="38051"/>
                    <a:pt x="318650" y="36965"/>
                  </a:cubicBezTo>
                  <a:lnTo>
                    <a:pt x="318443" y="36879"/>
                  </a:lnTo>
                  <a:cubicBezTo>
                    <a:pt x="317130" y="36388"/>
                    <a:pt x="316318" y="35148"/>
                    <a:pt x="316318" y="34429"/>
                  </a:cubicBezTo>
                  <a:cubicBezTo>
                    <a:pt x="316318" y="34237"/>
                    <a:pt x="316302" y="34057"/>
                    <a:pt x="316275" y="33924"/>
                  </a:cubicBezTo>
                  <a:cubicBezTo>
                    <a:pt x="315917" y="31337"/>
                    <a:pt x="311885" y="24328"/>
                    <a:pt x="307681" y="18349"/>
                  </a:cubicBezTo>
                  <a:cubicBezTo>
                    <a:pt x="303496" y="12404"/>
                    <a:pt x="300305" y="6765"/>
                    <a:pt x="299858" y="5234"/>
                  </a:cubicBezTo>
                  <a:lnTo>
                    <a:pt x="299832" y="5237"/>
                  </a:lnTo>
                  <a:cubicBezTo>
                    <a:pt x="299832" y="3614"/>
                    <a:pt x="299213" y="1848"/>
                    <a:pt x="297767" y="806"/>
                  </a:cubicBezTo>
                  <a:lnTo>
                    <a:pt x="297767" y="809"/>
                  </a:lnTo>
                  <a:cubicBezTo>
                    <a:pt x="297077" y="299"/>
                    <a:pt x="296242" y="0"/>
                    <a:pt x="295315" y="0"/>
                  </a:cubicBezTo>
                  <a:close/>
                </a:path>
              </a:pathLst>
            </a:custGeom>
            <a:solidFill>
              <a:srgbClr val="F44336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99E4E7D-7EB2-73EB-E9DA-347337E7CC79}"/>
                </a:ext>
              </a:extLst>
            </p:cNvPr>
            <p:cNvSpPr/>
            <p:nvPr/>
          </p:nvSpPr>
          <p:spPr>
            <a:xfrm>
              <a:off x="6234375" y="4548212"/>
              <a:ext cx="374461" cy="378585"/>
            </a:xfrm>
            <a:custGeom>
              <a:avLst/>
              <a:gdLst>
                <a:gd name="connsiteX0" fmla="*/ 189821 w 374461"/>
                <a:gd name="connsiteY0" fmla="*/ 0 h 378585"/>
                <a:gd name="connsiteX1" fmla="*/ 131570 w 374461"/>
                <a:gd name="connsiteY1" fmla="*/ 8368 h 378585"/>
                <a:gd name="connsiteX2" fmla="*/ 131570 w 374461"/>
                <a:gd name="connsiteY2" fmla="*/ 8375 h 378585"/>
                <a:gd name="connsiteX3" fmla="*/ 122939 w 374461"/>
                <a:gd name="connsiteY3" fmla="*/ 11637 h 378585"/>
                <a:gd name="connsiteX4" fmla="*/ 122854 w 374461"/>
                <a:gd name="connsiteY4" fmla="*/ 11656 h 378585"/>
                <a:gd name="connsiteX5" fmla="*/ 99538 w 374461"/>
                <a:gd name="connsiteY5" fmla="*/ 21663 h 378585"/>
                <a:gd name="connsiteX6" fmla="*/ 89473 w 374461"/>
                <a:gd name="connsiteY6" fmla="*/ 27179 h 378585"/>
                <a:gd name="connsiteX7" fmla="*/ 27289 w 374461"/>
                <a:gd name="connsiteY7" fmla="*/ 89368 h 378585"/>
                <a:gd name="connsiteX8" fmla="*/ 21775 w 374461"/>
                <a:gd name="connsiteY8" fmla="*/ 99448 h 378585"/>
                <a:gd name="connsiteX9" fmla="*/ 21770 w 374461"/>
                <a:gd name="connsiteY9" fmla="*/ 99481 h 378585"/>
                <a:gd name="connsiteX10" fmla="*/ 21526 w 374461"/>
                <a:gd name="connsiteY10" fmla="*/ 99740 h 378585"/>
                <a:gd name="connsiteX11" fmla="*/ 21520 w 374461"/>
                <a:gd name="connsiteY11" fmla="*/ 99746 h 378585"/>
                <a:gd name="connsiteX12" fmla="*/ 14526 w 374461"/>
                <a:gd name="connsiteY12" fmla="*/ 114205 h 378585"/>
                <a:gd name="connsiteX13" fmla="*/ 14526 w 374461"/>
                <a:gd name="connsiteY13" fmla="*/ 114239 h 378585"/>
                <a:gd name="connsiteX14" fmla="*/ 12588 w 374461"/>
                <a:gd name="connsiteY14" fmla="*/ 118671 h 378585"/>
                <a:gd name="connsiteX15" fmla="*/ 10729 w 374461"/>
                <a:gd name="connsiteY15" fmla="*/ 122947 h 378585"/>
                <a:gd name="connsiteX16" fmla="*/ 10723 w 374461"/>
                <a:gd name="connsiteY16" fmla="*/ 122958 h 378585"/>
                <a:gd name="connsiteX17" fmla="*/ 6942 w 374461"/>
                <a:gd name="connsiteY17" fmla="*/ 131982 h 378585"/>
                <a:gd name="connsiteX18" fmla="*/ 6936 w 374461"/>
                <a:gd name="connsiteY18" fmla="*/ 131991 h 378585"/>
                <a:gd name="connsiteX19" fmla="*/ 2626 w 374461"/>
                <a:gd name="connsiteY19" fmla="*/ 228567 h 378585"/>
                <a:gd name="connsiteX20" fmla="*/ 22458 w 374461"/>
                <a:gd name="connsiteY20" fmla="*/ 278703 h 378585"/>
                <a:gd name="connsiteX21" fmla="*/ 22458 w 374461"/>
                <a:gd name="connsiteY21" fmla="*/ 278734 h 378585"/>
                <a:gd name="connsiteX22" fmla="*/ 30797 w 374461"/>
                <a:gd name="connsiteY22" fmla="*/ 293761 h 378585"/>
                <a:gd name="connsiteX23" fmla="*/ 30815 w 374461"/>
                <a:gd name="connsiteY23" fmla="*/ 293795 h 378585"/>
                <a:gd name="connsiteX24" fmla="*/ 92269 w 374461"/>
                <a:gd name="connsiteY24" fmla="*/ 351743 h 378585"/>
                <a:gd name="connsiteX25" fmla="*/ 92269 w 374461"/>
                <a:gd name="connsiteY25" fmla="*/ 351777 h 378585"/>
                <a:gd name="connsiteX26" fmla="*/ 111167 w 374461"/>
                <a:gd name="connsiteY26" fmla="*/ 359753 h 378585"/>
                <a:gd name="connsiteX27" fmla="*/ 111186 w 374461"/>
                <a:gd name="connsiteY27" fmla="*/ 359787 h 378585"/>
                <a:gd name="connsiteX28" fmla="*/ 111406 w 374461"/>
                <a:gd name="connsiteY28" fmla="*/ 359753 h 378585"/>
                <a:gd name="connsiteX29" fmla="*/ 113586 w 374461"/>
                <a:gd name="connsiteY29" fmla="*/ 360627 h 378585"/>
                <a:gd name="connsiteX30" fmla="*/ 113586 w 374461"/>
                <a:gd name="connsiteY30" fmla="*/ 360661 h 378585"/>
                <a:gd name="connsiteX31" fmla="*/ 114475 w 374461"/>
                <a:gd name="connsiteY31" fmla="*/ 361931 h 378585"/>
                <a:gd name="connsiteX32" fmla="*/ 114476 w 374461"/>
                <a:gd name="connsiteY32" fmla="*/ 361939 h 378585"/>
                <a:gd name="connsiteX33" fmla="*/ 161318 w 374461"/>
                <a:gd name="connsiteY33" fmla="*/ 373886 h 378585"/>
                <a:gd name="connsiteX34" fmla="*/ 168695 w 374461"/>
                <a:gd name="connsiteY34" fmla="*/ 375234 h 378585"/>
                <a:gd name="connsiteX35" fmla="*/ 168670 w 374461"/>
                <a:gd name="connsiteY35" fmla="*/ 375260 h 378585"/>
                <a:gd name="connsiteX36" fmla="*/ 169716 w 374461"/>
                <a:gd name="connsiteY36" fmla="*/ 376227 h 378585"/>
                <a:gd name="connsiteX37" fmla="*/ 186987 w 374461"/>
                <a:gd name="connsiteY37" fmla="*/ 378586 h 378585"/>
                <a:gd name="connsiteX38" fmla="*/ 204254 w 374461"/>
                <a:gd name="connsiteY38" fmla="*/ 376229 h 378585"/>
                <a:gd name="connsiteX39" fmla="*/ 205271 w 374461"/>
                <a:gd name="connsiteY39" fmla="*/ 375278 h 378585"/>
                <a:gd name="connsiteX40" fmla="*/ 205237 w 374461"/>
                <a:gd name="connsiteY40" fmla="*/ 375287 h 378585"/>
                <a:gd name="connsiteX41" fmla="*/ 213829 w 374461"/>
                <a:gd name="connsiteY41" fmla="*/ 373888 h 378585"/>
                <a:gd name="connsiteX42" fmla="*/ 272748 w 374461"/>
                <a:gd name="connsiteY42" fmla="*/ 356918 h 378585"/>
                <a:gd name="connsiteX43" fmla="*/ 272748 w 374461"/>
                <a:gd name="connsiteY43" fmla="*/ 356936 h 378585"/>
                <a:gd name="connsiteX44" fmla="*/ 358297 w 374461"/>
                <a:gd name="connsiteY44" fmla="*/ 268915 h 378585"/>
                <a:gd name="connsiteX45" fmla="*/ 358291 w 374461"/>
                <a:gd name="connsiteY45" fmla="*/ 268922 h 378585"/>
                <a:gd name="connsiteX46" fmla="*/ 363938 w 374461"/>
                <a:gd name="connsiteY46" fmla="*/ 256690 h 378585"/>
                <a:gd name="connsiteX47" fmla="*/ 363938 w 374461"/>
                <a:gd name="connsiteY47" fmla="*/ 256700 h 378585"/>
                <a:gd name="connsiteX48" fmla="*/ 364097 w 374461"/>
                <a:gd name="connsiteY48" fmla="*/ 256517 h 378585"/>
                <a:gd name="connsiteX49" fmla="*/ 374461 w 374461"/>
                <a:gd name="connsiteY49" fmla="*/ 190433 h 378585"/>
                <a:gd name="connsiteX50" fmla="*/ 374461 w 374461"/>
                <a:gd name="connsiteY50" fmla="*/ 190410 h 378585"/>
                <a:gd name="connsiteX51" fmla="*/ 362968 w 374461"/>
                <a:gd name="connsiteY51" fmla="*/ 119351 h 378585"/>
                <a:gd name="connsiteX52" fmla="*/ 362968 w 374461"/>
                <a:gd name="connsiteY52" fmla="*/ 119357 h 378585"/>
                <a:gd name="connsiteX53" fmla="*/ 357519 w 374461"/>
                <a:gd name="connsiteY53" fmla="*/ 105877 h 378585"/>
                <a:gd name="connsiteX54" fmla="*/ 357504 w 374461"/>
                <a:gd name="connsiteY54" fmla="*/ 105882 h 378585"/>
                <a:gd name="connsiteX55" fmla="*/ 357402 w 374461"/>
                <a:gd name="connsiteY55" fmla="*/ 105096 h 378585"/>
                <a:gd name="connsiteX56" fmla="*/ 357402 w 374461"/>
                <a:gd name="connsiteY56" fmla="*/ 105128 h 378585"/>
                <a:gd name="connsiteX57" fmla="*/ 348903 w 374461"/>
                <a:gd name="connsiteY57" fmla="*/ 90549 h 378585"/>
                <a:gd name="connsiteX58" fmla="*/ 348901 w 374461"/>
                <a:gd name="connsiteY58" fmla="*/ 90583 h 378585"/>
                <a:gd name="connsiteX59" fmla="*/ 348882 w 374461"/>
                <a:gd name="connsiteY59" fmla="*/ 90519 h 378585"/>
                <a:gd name="connsiteX60" fmla="*/ 348871 w 374461"/>
                <a:gd name="connsiteY60" fmla="*/ 90502 h 378585"/>
                <a:gd name="connsiteX61" fmla="*/ 341072 w 374461"/>
                <a:gd name="connsiteY61" fmla="*/ 78322 h 378585"/>
                <a:gd name="connsiteX62" fmla="*/ 341008 w 374461"/>
                <a:gd name="connsiteY62" fmla="*/ 78355 h 378585"/>
                <a:gd name="connsiteX63" fmla="*/ 340562 w 374461"/>
                <a:gd name="connsiteY63" fmla="*/ 77173 h 378585"/>
                <a:gd name="connsiteX64" fmla="*/ 340562 w 374461"/>
                <a:gd name="connsiteY64" fmla="*/ 77203 h 378585"/>
                <a:gd name="connsiteX65" fmla="*/ 322724 w 374461"/>
                <a:gd name="connsiteY65" fmla="*/ 58424 h 378585"/>
                <a:gd name="connsiteX66" fmla="*/ 322723 w 374461"/>
                <a:gd name="connsiteY66" fmla="*/ 58415 h 378585"/>
                <a:gd name="connsiteX67" fmla="*/ 256459 w 374461"/>
                <a:gd name="connsiteY67" fmla="*/ 13181 h 378585"/>
                <a:gd name="connsiteX68" fmla="*/ 239987 w 374461"/>
                <a:gd name="connsiteY68" fmla="*/ 6828 h 378585"/>
                <a:gd name="connsiteX69" fmla="*/ 238789 w 374461"/>
                <a:gd name="connsiteY69" fmla="*/ 8629 h 378585"/>
                <a:gd name="connsiteX70" fmla="*/ 239888 w 374461"/>
                <a:gd name="connsiteY70" fmla="*/ 6767 h 378585"/>
                <a:gd name="connsiteX71" fmla="*/ 239700 w 374461"/>
                <a:gd name="connsiteY71" fmla="*/ 6667 h 378585"/>
                <a:gd name="connsiteX72" fmla="*/ 239700 w 374461"/>
                <a:gd name="connsiteY72" fmla="*/ 6696 h 378585"/>
                <a:gd name="connsiteX73" fmla="*/ 222938 w 374461"/>
                <a:gd name="connsiteY73" fmla="*/ 2500 h 378585"/>
                <a:gd name="connsiteX74" fmla="*/ 222925 w 374461"/>
                <a:gd name="connsiteY74" fmla="*/ 2495 h 378585"/>
                <a:gd name="connsiteX75" fmla="*/ 189821 w 374461"/>
                <a:gd name="connsiteY75" fmla="*/ 0 h 37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74461" h="378585">
                  <a:moveTo>
                    <a:pt x="189821" y="0"/>
                  </a:moveTo>
                  <a:cubicBezTo>
                    <a:pt x="166636" y="0"/>
                    <a:pt x="141759" y="2944"/>
                    <a:pt x="131570" y="8368"/>
                  </a:cubicBezTo>
                  <a:lnTo>
                    <a:pt x="131570" y="8375"/>
                  </a:lnTo>
                  <a:cubicBezTo>
                    <a:pt x="127703" y="10296"/>
                    <a:pt x="123976" y="11637"/>
                    <a:pt x="122939" y="11637"/>
                  </a:cubicBezTo>
                  <a:lnTo>
                    <a:pt x="122854" y="11656"/>
                  </a:lnTo>
                  <a:cubicBezTo>
                    <a:pt x="119115" y="11717"/>
                    <a:pt x="102078" y="19171"/>
                    <a:pt x="99538" y="21663"/>
                  </a:cubicBezTo>
                  <a:cubicBezTo>
                    <a:pt x="98827" y="22258"/>
                    <a:pt x="94574" y="24631"/>
                    <a:pt x="89473" y="27179"/>
                  </a:cubicBezTo>
                  <a:cubicBezTo>
                    <a:pt x="76811" y="33510"/>
                    <a:pt x="33616" y="76711"/>
                    <a:pt x="27289" y="89368"/>
                  </a:cubicBezTo>
                  <a:cubicBezTo>
                    <a:pt x="24724" y="94512"/>
                    <a:pt x="22364" y="98760"/>
                    <a:pt x="21775" y="99448"/>
                  </a:cubicBezTo>
                  <a:lnTo>
                    <a:pt x="21770" y="99481"/>
                  </a:lnTo>
                  <a:cubicBezTo>
                    <a:pt x="21664" y="99557"/>
                    <a:pt x="21574" y="99666"/>
                    <a:pt x="21526" y="99740"/>
                  </a:cubicBezTo>
                  <a:lnTo>
                    <a:pt x="21520" y="99746"/>
                  </a:lnTo>
                  <a:cubicBezTo>
                    <a:pt x="20443" y="101151"/>
                    <a:pt x="17401" y="107572"/>
                    <a:pt x="14526" y="114205"/>
                  </a:cubicBezTo>
                  <a:lnTo>
                    <a:pt x="14526" y="114239"/>
                  </a:lnTo>
                  <a:cubicBezTo>
                    <a:pt x="14139" y="115099"/>
                    <a:pt x="12984" y="117744"/>
                    <a:pt x="12588" y="118671"/>
                  </a:cubicBezTo>
                  <a:cubicBezTo>
                    <a:pt x="11318" y="121582"/>
                    <a:pt x="11953" y="120112"/>
                    <a:pt x="10729" y="122947"/>
                  </a:cubicBezTo>
                  <a:lnTo>
                    <a:pt x="10723" y="122958"/>
                  </a:lnTo>
                  <a:cubicBezTo>
                    <a:pt x="9008" y="126920"/>
                    <a:pt x="7529" y="130374"/>
                    <a:pt x="6942" y="131982"/>
                  </a:cubicBezTo>
                  <a:lnTo>
                    <a:pt x="6936" y="131991"/>
                  </a:lnTo>
                  <a:cubicBezTo>
                    <a:pt x="144" y="147799"/>
                    <a:pt x="-2369" y="206430"/>
                    <a:pt x="2626" y="228567"/>
                  </a:cubicBezTo>
                  <a:cubicBezTo>
                    <a:pt x="5735" y="242909"/>
                    <a:pt x="15709" y="268096"/>
                    <a:pt x="22458" y="278703"/>
                  </a:cubicBezTo>
                  <a:lnTo>
                    <a:pt x="22458" y="278734"/>
                  </a:lnTo>
                  <a:cubicBezTo>
                    <a:pt x="25241" y="283108"/>
                    <a:pt x="28965" y="289851"/>
                    <a:pt x="30797" y="293761"/>
                  </a:cubicBezTo>
                  <a:lnTo>
                    <a:pt x="30815" y="293795"/>
                  </a:lnTo>
                  <a:cubicBezTo>
                    <a:pt x="37193" y="306798"/>
                    <a:pt x="76214" y="343351"/>
                    <a:pt x="92269" y="351743"/>
                  </a:cubicBezTo>
                  <a:lnTo>
                    <a:pt x="92269" y="351777"/>
                  </a:lnTo>
                  <a:cubicBezTo>
                    <a:pt x="99947" y="355804"/>
                    <a:pt x="108516" y="359586"/>
                    <a:pt x="111167" y="359753"/>
                  </a:cubicBezTo>
                  <a:lnTo>
                    <a:pt x="111186" y="359787"/>
                  </a:lnTo>
                  <a:cubicBezTo>
                    <a:pt x="111239" y="359753"/>
                    <a:pt x="111351" y="359753"/>
                    <a:pt x="111406" y="359753"/>
                  </a:cubicBezTo>
                  <a:cubicBezTo>
                    <a:pt x="112864" y="359753"/>
                    <a:pt x="113541" y="360493"/>
                    <a:pt x="113586" y="360627"/>
                  </a:cubicBezTo>
                  <a:lnTo>
                    <a:pt x="113586" y="360661"/>
                  </a:lnTo>
                  <a:cubicBezTo>
                    <a:pt x="113797" y="361268"/>
                    <a:pt x="114222" y="361703"/>
                    <a:pt x="114475" y="361931"/>
                  </a:cubicBezTo>
                  <a:lnTo>
                    <a:pt x="114476" y="361939"/>
                  </a:lnTo>
                  <a:cubicBezTo>
                    <a:pt x="118599" y="365682"/>
                    <a:pt x="151279" y="373886"/>
                    <a:pt x="161318" y="373886"/>
                  </a:cubicBezTo>
                  <a:cubicBezTo>
                    <a:pt x="165199" y="373886"/>
                    <a:pt x="168139" y="374714"/>
                    <a:pt x="168695" y="375234"/>
                  </a:cubicBezTo>
                  <a:lnTo>
                    <a:pt x="168670" y="375260"/>
                  </a:lnTo>
                  <a:cubicBezTo>
                    <a:pt x="168996" y="375744"/>
                    <a:pt x="169426" y="376055"/>
                    <a:pt x="169716" y="376227"/>
                  </a:cubicBezTo>
                  <a:cubicBezTo>
                    <a:pt x="172057" y="377681"/>
                    <a:pt x="179633" y="378586"/>
                    <a:pt x="186987" y="378586"/>
                  </a:cubicBezTo>
                  <a:cubicBezTo>
                    <a:pt x="194338" y="378586"/>
                    <a:pt x="201920" y="377681"/>
                    <a:pt x="204254" y="376229"/>
                  </a:cubicBezTo>
                  <a:cubicBezTo>
                    <a:pt x="204533" y="376058"/>
                    <a:pt x="204943" y="375771"/>
                    <a:pt x="205271" y="375278"/>
                  </a:cubicBezTo>
                  <a:lnTo>
                    <a:pt x="205237" y="375287"/>
                  </a:lnTo>
                  <a:cubicBezTo>
                    <a:pt x="205889" y="374716"/>
                    <a:pt x="209278" y="373888"/>
                    <a:pt x="213829" y="373888"/>
                  </a:cubicBezTo>
                  <a:cubicBezTo>
                    <a:pt x="227466" y="373884"/>
                    <a:pt x="256528" y="365512"/>
                    <a:pt x="272748" y="356918"/>
                  </a:cubicBezTo>
                  <a:lnTo>
                    <a:pt x="272748" y="356936"/>
                  </a:lnTo>
                  <a:cubicBezTo>
                    <a:pt x="308656" y="338376"/>
                    <a:pt x="346057" y="299872"/>
                    <a:pt x="358297" y="268915"/>
                  </a:cubicBezTo>
                  <a:lnTo>
                    <a:pt x="358291" y="268922"/>
                  </a:lnTo>
                  <a:cubicBezTo>
                    <a:pt x="360719" y="262857"/>
                    <a:pt x="363095" y="257600"/>
                    <a:pt x="363938" y="256690"/>
                  </a:cubicBezTo>
                  <a:lnTo>
                    <a:pt x="363938" y="256700"/>
                  </a:lnTo>
                  <a:lnTo>
                    <a:pt x="364097" y="256517"/>
                  </a:lnTo>
                  <a:cubicBezTo>
                    <a:pt x="369372" y="249918"/>
                    <a:pt x="374233" y="215609"/>
                    <a:pt x="374461" y="190433"/>
                  </a:cubicBezTo>
                  <a:lnTo>
                    <a:pt x="374461" y="190410"/>
                  </a:lnTo>
                  <a:cubicBezTo>
                    <a:pt x="374456" y="158738"/>
                    <a:pt x="371160" y="137197"/>
                    <a:pt x="362968" y="119351"/>
                  </a:cubicBezTo>
                  <a:lnTo>
                    <a:pt x="362968" y="119357"/>
                  </a:lnTo>
                  <a:cubicBezTo>
                    <a:pt x="360033" y="112819"/>
                    <a:pt x="357787" y="107234"/>
                    <a:pt x="357519" y="105877"/>
                  </a:cubicBezTo>
                  <a:lnTo>
                    <a:pt x="357504" y="105882"/>
                  </a:lnTo>
                  <a:cubicBezTo>
                    <a:pt x="357504" y="105561"/>
                    <a:pt x="357444" y="105277"/>
                    <a:pt x="357402" y="105096"/>
                  </a:cubicBezTo>
                  <a:lnTo>
                    <a:pt x="357402" y="105128"/>
                  </a:lnTo>
                  <a:cubicBezTo>
                    <a:pt x="356876" y="102949"/>
                    <a:pt x="352996" y="96581"/>
                    <a:pt x="348903" y="90549"/>
                  </a:cubicBezTo>
                  <a:lnTo>
                    <a:pt x="348901" y="90583"/>
                  </a:lnTo>
                  <a:lnTo>
                    <a:pt x="348882" y="90519"/>
                  </a:lnTo>
                  <a:lnTo>
                    <a:pt x="348871" y="90502"/>
                  </a:lnTo>
                  <a:cubicBezTo>
                    <a:pt x="344929" y="84693"/>
                    <a:pt x="341803" y="79806"/>
                    <a:pt x="341072" y="78322"/>
                  </a:cubicBezTo>
                  <a:lnTo>
                    <a:pt x="341008" y="78355"/>
                  </a:lnTo>
                  <a:cubicBezTo>
                    <a:pt x="340940" y="77722"/>
                    <a:pt x="340621" y="77239"/>
                    <a:pt x="340562" y="77173"/>
                  </a:cubicBezTo>
                  <a:lnTo>
                    <a:pt x="340562" y="77203"/>
                  </a:lnTo>
                  <a:cubicBezTo>
                    <a:pt x="339504" y="75599"/>
                    <a:pt x="331682" y="67380"/>
                    <a:pt x="322724" y="58424"/>
                  </a:cubicBezTo>
                  <a:lnTo>
                    <a:pt x="322723" y="58415"/>
                  </a:lnTo>
                  <a:cubicBezTo>
                    <a:pt x="301164" y="37103"/>
                    <a:pt x="276653" y="20159"/>
                    <a:pt x="256459" y="13181"/>
                  </a:cubicBezTo>
                  <a:cubicBezTo>
                    <a:pt x="248257" y="10287"/>
                    <a:pt x="241105" y="7571"/>
                    <a:pt x="239987" y="6828"/>
                  </a:cubicBezTo>
                  <a:lnTo>
                    <a:pt x="238789" y="8629"/>
                  </a:lnTo>
                  <a:lnTo>
                    <a:pt x="239888" y="6767"/>
                  </a:lnTo>
                  <a:cubicBezTo>
                    <a:pt x="239859" y="6749"/>
                    <a:pt x="239798" y="6713"/>
                    <a:pt x="239700" y="6667"/>
                  </a:cubicBezTo>
                  <a:lnTo>
                    <a:pt x="239700" y="6696"/>
                  </a:lnTo>
                  <a:cubicBezTo>
                    <a:pt x="237929" y="5741"/>
                    <a:pt x="230166" y="3854"/>
                    <a:pt x="222938" y="2500"/>
                  </a:cubicBezTo>
                  <a:lnTo>
                    <a:pt x="222925" y="2495"/>
                  </a:lnTo>
                  <a:cubicBezTo>
                    <a:pt x="213566" y="788"/>
                    <a:pt x="201817" y="0"/>
                    <a:pt x="189821" y="0"/>
                  </a:cubicBezTo>
                  <a:close/>
                </a:path>
              </a:pathLst>
            </a:custGeom>
            <a:solidFill>
              <a:srgbClr val="F44336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7842A88-FD70-1998-6F43-382226744778}"/>
                </a:ext>
              </a:extLst>
            </p:cNvPr>
            <p:cNvSpPr/>
            <p:nvPr/>
          </p:nvSpPr>
          <p:spPr>
            <a:xfrm>
              <a:off x="6095521" y="4023168"/>
              <a:ext cx="651508" cy="1041282"/>
            </a:xfrm>
            <a:custGeom>
              <a:avLst/>
              <a:gdLst>
                <a:gd name="connsiteX0" fmla="*/ 595107 w 651508"/>
                <a:gd name="connsiteY0" fmla="*/ 660569 h 1041282"/>
                <a:gd name="connsiteX1" fmla="*/ 597168 w 651508"/>
                <a:gd name="connsiteY1" fmla="*/ 660148 h 1041282"/>
                <a:gd name="connsiteX2" fmla="*/ 597091 w 651508"/>
                <a:gd name="connsiteY2" fmla="*/ 659886 h 1041282"/>
                <a:gd name="connsiteX3" fmla="*/ 597091 w 651508"/>
                <a:gd name="connsiteY3" fmla="*/ 659921 h 1041282"/>
                <a:gd name="connsiteX4" fmla="*/ 595102 w 651508"/>
                <a:gd name="connsiteY4" fmla="*/ 660551 h 1041282"/>
                <a:gd name="connsiteX5" fmla="*/ 595035 w 651508"/>
                <a:gd name="connsiteY5" fmla="*/ 660582 h 1041282"/>
                <a:gd name="connsiteX6" fmla="*/ 595035 w 651508"/>
                <a:gd name="connsiteY6" fmla="*/ 660569 h 1041282"/>
                <a:gd name="connsiteX7" fmla="*/ 321268 w 651508"/>
                <a:gd name="connsiteY7" fmla="*/ 918515 h 1041282"/>
                <a:gd name="connsiteX8" fmla="*/ 392273 w 651508"/>
                <a:gd name="connsiteY8" fmla="*/ 908756 h 1041282"/>
                <a:gd name="connsiteX9" fmla="*/ 392308 w 651508"/>
                <a:gd name="connsiteY9" fmla="*/ 908740 h 1041282"/>
                <a:gd name="connsiteX10" fmla="*/ 396536 w 651508"/>
                <a:gd name="connsiteY10" fmla="*/ 906978 h 1041282"/>
                <a:gd name="connsiteX11" fmla="*/ 404707 w 651508"/>
                <a:gd name="connsiteY11" fmla="*/ 903592 h 1041282"/>
                <a:gd name="connsiteX12" fmla="*/ 404704 w 651508"/>
                <a:gd name="connsiteY12" fmla="*/ 903578 h 1041282"/>
                <a:gd name="connsiteX13" fmla="*/ 412342 w 651508"/>
                <a:gd name="connsiteY13" fmla="*/ 900481 h 1041282"/>
                <a:gd name="connsiteX14" fmla="*/ 412342 w 651508"/>
                <a:gd name="connsiteY14" fmla="*/ 900474 h 1041282"/>
                <a:gd name="connsiteX15" fmla="*/ 455460 w 651508"/>
                <a:gd name="connsiteY15" fmla="*/ 874791 h 1041282"/>
                <a:gd name="connsiteX16" fmla="*/ 455460 w 651508"/>
                <a:gd name="connsiteY16" fmla="*/ 874822 h 1041282"/>
                <a:gd name="connsiteX17" fmla="*/ 521662 w 651508"/>
                <a:gd name="connsiteY17" fmla="*/ 777094 h 1041282"/>
                <a:gd name="connsiteX18" fmla="*/ 521662 w 651508"/>
                <a:gd name="connsiteY18" fmla="*/ 777124 h 1041282"/>
                <a:gd name="connsiteX19" fmla="*/ 528057 w 651508"/>
                <a:gd name="connsiteY19" fmla="*/ 755266 h 1041282"/>
                <a:gd name="connsiteX20" fmla="*/ 528054 w 651508"/>
                <a:gd name="connsiteY20" fmla="*/ 755259 h 1041282"/>
                <a:gd name="connsiteX21" fmla="*/ 530506 w 651508"/>
                <a:gd name="connsiteY21" fmla="*/ 711298 h 1041282"/>
                <a:gd name="connsiteX22" fmla="*/ 530506 w 651508"/>
                <a:gd name="connsiteY22" fmla="*/ 711291 h 1041282"/>
                <a:gd name="connsiteX23" fmla="*/ 523054 w 651508"/>
                <a:gd name="connsiteY23" fmla="*/ 658703 h 1041282"/>
                <a:gd name="connsiteX24" fmla="*/ 523054 w 651508"/>
                <a:gd name="connsiteY24" fmla="*/ 658735 h 1041282"/>
                <a:gd name="connsiteX25" fmla="*/ 452136 w 651508"/>
                <a:gd name="connsiteY25" fmla="*/ 555207 h 1041282"/>
                <a:gd name="connsiteX26" fmla="*/ 452124 w 651508"/>
                <a:gd name="connsiteY26" fmla="*/ 555199 h 1041282"/>
                <a:gd name="connsiteX27" fmla="*/ 433664 w 651508"/>
                <a:gd name="connsiteY27" fmla="*/ 542006 h 1041282"/>
                <a:gd name="connsiteX28" fmla="*/ 433599 w 651508"/>
                <a:gd name="connsiteY28" fmla="*/ 541999 h 1041282"/>
                <a:gd name="connsiteX29" fmla="*/ 433294 w 651508"/>
                <a:gd name="connsiteY29" fmla="*/ 541965 h 1041282"/>
                <a:gd name="connsiteX30" fmla="*/ 433284 w 651508"/>
                <a:gd name="connsiteY30" fmla="*/ 541947 h 1041282"/>
                <a:gd name="connsiteX31" fmla="*/ 419656 w 651508"/>
                <a:gd name="connsiteY31" fmla="*/ 535153 h 1041282"/>
                <a:gd name="connsiteX32" fmla="*/ 419634 w 651508"/>
                <a:gd name="connsiteY32" fmla="*/ 535135 h 1041282"/>
                <a:gd name="connsiteX33" fmla="*/ 394676 w 651508"/>
                <a:gd name="connsiteY33" fmla="*/ 524295 h 1041282"/>
                <a:gd name="connsiteX34" fmla="*/ 394671 w 651508"/>
                <a:gd name="connsiteY34" fmla="*/ 524278 h 1041282"/>
                <a:gd name="connsiteX35" fmla="*/ 375967 w 651508"/>
                <a:gd name="connsiteY35" fmla="*/ 517802 h 1041282"/>
                <a:gd name="connsiteX36" fmla="*/ 375949 w 651508"/>
                <a:gd name="connsiteY36" fmla="*/ 517795 h 1041282"/>
                <a:gd name="connsiteX37" fmla="*/ 328845 w 651508"/>
                <a:gd name="connsiteY37" fmla="*/ 512450 h 1041282"/>
                <a:gd name="connsiteX38" fmla="*/ 303754 w 651508"/>
                <a:gd name="connsiteY38" fmla="*/ 513807 h 1041282"/>
                <a:gd name="connsiteX39" fmla="*/ 303736 w 651508"/>
                <a:gd name="connsiteY39" fmla="*/ 513814 h 1041282"/>
                <a:gd name="connsiteX40" fmla="*/ 303678 w 651508"/>
                <a:gd name="connsiteY40" fmla="*/ 513846 h 1041282"/>
                <a:gd name="connsiteX41" fmla="*/ 278846 w 651508"/>
                <a:gd name="connsiteY41" fmla="*/ 517927 h 1041282"/>
                <a:gd name="connsiteX42" fmla="*/ 278807 w 651508"/>
                <a:gd name="connsiteY42" fmla="*/ 517922 h 1041282"/>
                <a:gd name="connsiteX43" fmla="*/ 265201 w 651508"/>
                <a:gd name="connsiteY43" fmla="*/ 522950 h 1041282"/>
                <a:gd name="connsiteX44" fmla="*/ 265201 w 651508"/>
                <a:gd name="connsiteY44" fmla="*/ 522944 h 1041282"/>
                <a:gd name="connsiteX45" fmla="*/ 219986 w 651508"/>
                <a:gd name="connsiteY45" fmla="*/ 543986 h 1041282"/>
                <a:gd name="connsiteX46" fmla="*/ 219945 w 651508"/>
                <a:gd name="connsiteY46" fmla="*/ 543979 h 1041282"/>
                <a:gd name="connsiteX47" fmla="*/ 219494 w 651508"/>
                <a:gd name="connsiteY47" fmla="*/ 544649 h 1041282"/>
                <a:gd name="connsiteX48" fmla="*/ 219494 w 651508"/>
                <a:gd name="connsiteY48" fmla="*/ 544683 h 1041282"/>
                <a:gd name="connsiteX49" fmla="*/ 209400 w 651508"/>
                <a:gd name="connsiteY49" fmla="*/ 551277 h 1041282"/>
                <a:gd name="connsiteX50" fmla="*/ 209308 w 651508"/>
                <a:gd name="connsiteY50" fmla="*/ 551321 h 1041282"/>
                <a:gd name="connsiteX51" fmla="*/ 157554 w 651508"/>
                <a:gd name="connsiteY51" fmla="*/ 603882 h 1041282"/>
                <a:gd name="connsiteX52" fmla="*/ 157554 w 651508"/>
                <a:gd name="connsiteY52" fmla="*/ 603911 h 1041282"/>
                <a:gd name="connsiteX53" fmla="*/ 149344 w 651508"/>
                <a:gd name="connsiteY53" fmla="*/ 619859 h 1041282"/>
                <a:gd name="connsiteX54" fmla="*/ 149322 w 651508"/>
                <a:gd name="connsiteY54" fmla="*/ 619878 h 1041282"/>
                <a:gd name="connsiteX55" fmla="*/ 126779 w 651508"/>
                <a:gd name="connsiteY55" fmla="*/ 717768 h 1041282"/>
                <a:gd name="connsiteX56" fmla="*/ 136063 w 651508"/>
                <a:gd name="connsiteY56" fmla="*/ 782877 h 1041282"/>
                <a:gd name="connsiteX57" fmla="*/ 136072 w 651508"/>
                <a:gd name="connsiteY57" fmla="*/ 782901 h 1041282"/>
                <a:gd name="connsiteX58" fmla="*/ 150909 w 651508"/>
                <a:gd name="connsiteY58" fmla="*/ 816286 h 1041282"/>
                <a:gd name="connsiteX59" fmla="*/ 150848 w 651508"/>
                <a:gd name="connsiteY59" fmla="*/ 816281 h 1041282"/>
                <a:gd name="connsiteX60" fmla="*/ 150918 w 651508"/>
                <a:gd name="connsiteY60" fmla="*/ 816318 h 1041282"/>
                <a:gd name="connsiteX61" fmla="*/ 151034 w 651508"/>
                <a:gd name="connsiteY61" fmla="*/ 816439 h 1041282"/>
                <a:gd name="connsiteX62" fmla="*/ 155772 w 651508"/>
                <a:gd name="connsiteY62" fmla="*/ 824358 h 1041282"/>
                <a:gd name="connsiteX63" fmla="*/ 155792 w 651508"/>
                <a:gd name="connsiteY63" fmla="*/ 824396 h 1041282"/>
                <a:gd name="connsiteX64" fmla="*/ 220577 w 651508"/>
                <a:gd name="connsiteY64" fmla="*/ 889115 h 1041282"/>
                <a:gd name="connsiteX65" fmla="*/ 220608 w 651508"/>
                <a:gd name="connsiteY65" fmla="*/ 889133 h 1041282"/>
                <a:gd name="connsiteX66" fmla="*/ 228520 w 651508"/>
                <a:gd name="connsiteY66" fmla="*/ 893848 h 1041282"/>
                <a:gd name="connsiteX67" fmla="*/ 228517 w 651508"/>
                <a:gd name="connsiteY67" fmla="*/ 893880 h 1041282"/>
                <a:gd name="connsiteX68" fmla="*/ 228586 w 651508"/>
                <a:gd name="connsiteY68" fmla="*/ 893919 h 1041282"/>
                <a:gd name="connsiteX69" fmla="*/ 228583 w 651508"/>
                <a:gd name="connsiteY69" fmla="*/ 893909 h 1041282"/>
                <a:gd name="connsiteX70" fmla="*/ 262004 w 651508"/>
                <a:gd name="connsiteY70" fmla="*/ 908993 h 1041282"/>
                <a:gd name="connsiteX71" fmla="*/ 261996 w 651508"/>
                <a:gd name="connsiteY71" fmla="*/ 908982 h 1041282"/>
                <a:gd name="connsiteX72" fmla="*/ 286313 w 651508"/>
                <a:gd name="connsiteY72" fmla="*/ 914301 h 1041282"/>
                <a:gd name="connsiteX73" fmla="*/ 302279 w 651508"/>
                <a:gd name="connsiteY73" fmla="*/ 916684 h 1041282"/>
                <a:gd name="connsiteX74" fmla="*/ 302279 w 651508"/>
                <a:gd name="connsiteY74" fmla="*/ 916677 h 1041282"/>
                <a:gd name="connsiteX75" fmla="*/ 309245 w 651508"/>
                <a:gd name="connsiteY75" fmla="*/ 917726 h 1041282"/>
                <a:gd name="connsiteX76" fmla="*/ 309247 w 651508"/>
                <a:gd name="connsiteY76" fmla="*/ 917760 h 1041282"/>
                <a:gd name="connsiteX77" fmla="*/ 309852 w 651508"/>
                <a:gd name="connsiteY77" fmla="*/ 917814 h 1041282"/>
                <a:gd name="connsiteX78" fmla="*/ 309919 w 651508"/>
                <a:gd name="connsiteY78" fmla="*/ 917821 h 1041282"/>
                <a:gd name="connsiteX79" fmla="*/ 321268 w 651508"/>
                <a:gd name="connsiteY79" fmla="*/ 918515 h 1041282"/>
                <a:gd name="connsiteX80" fmla="*/ 295481 w 651508"/>
                <a:gd name="connsiteY80" fmla="*/ 1041283 h 1041282"/>
                <a:gd name="connsiteX81" fmla="*/ 293193 w 651508"/>
                <a:gd name="connsiteY81" fmla="*/ 1040382 h 1041282"/>
                <a:gd name="connsiteX82" fmla="*/ 293193 w 651508"/>
                <a:gd name="connsiteY82" fmla="*/ 1040369 h 1041282"/>
                <a:gd name="connsiteX83" fmla="*/ 290954 w 651508"/>
                <a:gd name="connsiteY83" fmla="*/ 1034401 h 1041282"/>
                <a:gd name="connsiteX84" fmla="*/ 290432 w 651508"/>
                <a:gd name="connsiteY84" fmla="*/ 1031692 h 1041282"/>
                <a:gd name="connsiteX85" fmla="*/ 290373 w 651508"/>
                <a:gd name="connsiteY85" fmla="*/ 1031726 h 1041282"/>
                <a:gd name="connsiteX86" fmla="*/ 289201 w 651508"/>
                <a:gd name="connsiteY86" fmla="*/ 1030809 h 1041282"/>
                <a:gd name="connsiteX87" fmla="*/ 281631 w 651508"/>
                <a:gd name="connsiteY87" fmla="*/ 1011515 h 1041282"/>
                <a:gd name="connsiteX88" fmla="*/ 281613 w 651508"/>
                <a:gd name="connsiteY88" fmla="*/ 1011459 h 1041282"/>
                <a:gd name="connsiteX89" fmla="*/ 274826 w 651508"/>
                <a:gd name="connsiteY89" fmla="*/ 992101 h 1041282"/>
                <a:gd name="connsiteX90" fmla="*/ 274768 w 651508"/>
                <a:gd name="connsiteY90" fmla="*/ 992092 h 1041282"/>
                <a:gd name="connsiteX91" fmla="*/ 274600 w 651508"/>
                <a:gd name="connsiteY91" fmla="*/ 991948 h 1041282"/>
                <a:gd name="connsiteX92" fmla="*/ 274600 w 651508"/>
                <a:gd name="connsiteY92" fmla="*/ 991982 h 1041282"/>
                <a:gd name="connsiteX93" fmla="*/ 269823 w 651508"/>
                <a:gd name="connsiteY93" fmla="*/ 980844 h 1041282"/>
                <a:gd name="connsiteX94" fmla="*/ 269809 w 651508"/>
                <a:gd name="connsiteY94" fmla="*/ 980823 h 1041282"/>
                <a:gd name="connsiteX95" fmla="*/ 266035 w 651508"/>
                <a:gd name="connsiteY95" fmla="*/ 973546 h 1041282"/>
                <a:gd name="connsiteX96" fmla="*/ 257714 w 651508"/>
                <a:gd name="connsiteY96" fmla="*/ 980093 h 1041282"/>
                <a:gd name="connsiteX97" fmla="*/ 257703 w 651508"/>
                <a:gd name="connsiteY97" fmla="*/ 980101 h 1041282"/>
                <a:gd name="connsiteX98" fmla="*/ 213604 w 651508"/>
                <a:gd name="connsiteY98" fmla="*/ 1019784 h 1041282"/>
                <a:gd name="connsiteX99" fmla="*/ 213604 w 651508"/>
                <a:gd name="connsiteY99" fmla="*/ 1019816 h 1041282"/>
                <a:gd name="connsiteX100" fmla="*/ 212348 w 651508"/>
                <a:gd name="connsiteY100" fmla="*/ 1020123 h 1041282"/>
                <a:gd name="connsiteX101" fmla="*/ 210088 w 651508"/>
                <a:gd name="connsiteY101" fmla="*/ 1018165 h 1041282"/>
                <a:gd name="connsiteX102" fmla="*/ 210105 w 651508"/>
                <a:gd name="connsiteY102" fmla="*/ 1018195 h 1041282"/>
                <a:gd name="connsiteX103" fmla="*/ 207579 w 651508"/>
                <a:gd name="connsiteY103" fmla="*/ 988179 h 1041282"/>
                <a:gd name="connsiteX104" fmla="*/ 207579 w 651508"/>
                <a:gd name="connsiteY104" fmla="*/ 988215 h 1041282"/>
                <a:gd name="connsiteX105" fmla="*/ 203317 w 651508"/>
                <a:gd name="connsiteY105" fmla="*/ 952765 h 1041282"/>
                <a:gd name="connsiteX106" fmla="*/ 203245 w 651508"/>
                <a:gd name="connsiteY106" fmla="*/ 952615 h 1041282"/>
                <a:gd name="connsiteX107" fmla="*/ 201569 w 651508"/>
                <a:gd name="connsiteY107" fmla="*/ 948511 h 1041282"/>
                <a:gd name="connsiteX108" fmla="*/ 186059 w 651508"/>
                <a:gd name="connsiteY108" fmla="*/ 956997 h 1041282"/>
                <a:gd name="connsiteX109" fmla="*/ 186050 w 651508"/>
                <a:gd name="connsiteY109" fmla="*/ 957007 h 1041282"/>
                <a:gd name="connsiteX110" fmla="*/ 186004 w 651508"/>
                <a:gd name="connsiteY110" fmla="*/ 957027 h 1041282"/>
                <a:gd name="connsiteX111" fmla="*/ 140510 w 651508"/>
                <a:gd name="connsiteY111" fmla="*/ 980033 h 1041282"/>
                <a:gd name="connsiteX112" fmla="*/ 140505 w 651508"/>
                <a:gd name="connsiteY112" fmla="*/ 980067 h 1041282"/>
                <a:gd name="connsiteX113" fmla="*/ 140358 w 651508"/>
                <a:gd name="connsiteY113" fmla="*/ 980067 h 1041282"/>
                <a:gd name="connsiteX114" fmla="*/ 140321 w 651508"/>
                <a:gd name="connsiteY114" fmla="*/ 980093 h 1041282"/>
                <a:gd name="connsiteX115" fmla="*/ 139831 w 651508"/>
                <a:gd name="connsiteY115" fmla="*/ 980120 h 1041282"/>
                <a:gd name="connsiteX116" fmla="*/ 139772 w 651508"/>
                <a:gd name="connsiteY116" fmla="*/ 980110 h 1041282"/>
                <a:gd name="connsiteX117" fmla="*/ 138512 w 651508"/>
                <a:gd name="connsiteY117" fmla="*/ 979715 h 1041282"/>
                <a:gd name="connsiteX118" fmla="*/ 137526 w 651508"/>
                <a:gd name="connsiteY118" fmla="*/ 977995 h 1041282"/>
                <a:gd name="connsiteX119" fmla="*/ 137526 w 651508"/>
                <a:gd name="connsiteY119" fmla="*/ 978026 h 1041282"/>
                <a:gd name="connsiteX120" fmla="*/ 140474 w 651508"/>
                <a:gd name="connsiteY120" fmla="*/ 948921 h 1041282"/>
                <a:gd name="connsiteX121" fmla="*/ 140474 w 651508"/>
                <a:gd name="connsiteY121" fmla="*/ 948953 h 1041282"/>
                <a:gd name="connsiteX122" fmla="*/ 143060 w 651508"/>
                <a:gd name="connsiteY122" fmla="*/ 931514 h 1041282"/>
                <a:gd name="connsiteX123" fmla="*/ 144352 w 651508"/>
                <a:gd name="connsiteY123" fmla="*/ 922844 h 1041282"/>
                <a:gd name="connsiteX124" fmla="*/ 144352 w 651508"/>
                <a:gd name="connsiteY124" fmla="*/ 922874 h 1041282"/>
                <a:gd name="connsiteX125" fmla="*/ 144677 w 651508"/>
                <a:gd name="connsiteY125" fmla="*/ 920558 h 1041282"/>
                <a:gd name="connsiteX126" fmla="*/ 126029 w 651508"/>
                <a:gd name="connsiteY126" fmla="*/ 925295 h 1041282"/>
                <a:gd name="connsiteX127" fmla="*/ 126029 w 651508"/>
                <a:gd name="connsiteY127" fmla="*/ 925289 h 1041282"/>
                <a:gd name="connsiteX128" fmla="*/ 125733 w 651508"/>
                <a:gd name="connsiteY128" fmla="*/ 925501 h 1041282"/>
                <a:gd name="connsiteX129" fmla="*/ 125723 w 651508"/>
                <a:gd name="connsiteY129" fmla="*/ 925539 h 1041282"/>
                <a:gd name="connsiteX130" fmla="*/ 89566 w 651508"/>
                <a:gd name="connsiteY130" fmla="*/ 935393 h 1041282"/>
                <a:gd name="connsiteX131" fmla="*/ 89507 w 651508"/>
                <a:gd name="connsiteY131" fmla="*/ 935425 h 1041282"/>
                <a:gd name="connsiteX132" fmla="*/ 89396 w 651508"/>
                <a:gd name="connsiteY132" fmla="*/ 935410 h 1041282"/>
                <a:gd name="connsiteX133" fmla="*/ 89336 w 651508"/>
                <a:gd name="connsiteY133" fmla="*/ 935442 h 1041282"/>
                <a:gd name="connsiteX134" fmla="*/ 89022 w 651508"/>
                <a:gd name="connsiteY134" fmla="*/ 935393 h 1041282"/>
                <a:gd name="connsiteX135" fmla="*/ 86776 w 651508"/>
                <a:gd name="connsiteY135" fmla="*/ 933102 h 1041282"/>
                <a:gd name="connsiteX136" fmla="*/ 86852 w 651508"/>
                <a:gd name="connsiteY136" fmla="*/ 929581 h 1041282"/>
                <a:gd name="connsiteX137" fmla="*/ 92281 w 651508"/>
                <a:gd name="connsiteY137" fmla="*/ 914403 h 1041282"/>
                <a:gd name="connsiteX138" fmla="*/ 92276 w 651508"/>
                <a:gd name="connsiteY138" fmla="*/ 914435 h 1041282"/>
                <a:gd name="connsiteX139" fmla="*/ 100058 w 651508"/>
                <a:gd name="connsiteY139" fmla="*/ 896007 h 1041282"/>
                <a:gd name="connsiteX140" fmla="*/ 107353 w 651508"/>
                <a:gd name="connsiteY140" fmla="*/ 879066 h 1041282"/>
                <a:gd name="connsiteX141" fmla="*/ 107528 w 651508"/>
                <a:gd name="connsiteY141" fmla="*/ 878830 h 1041282"/>
                <a:gd name="connsiteX142" fmla="*/ 107528 w 651508"/>
                <a:gd name="connsiteY142" fmla="*/ 878860 h 1041282"/>
                <a:gd name="connsiteX143" fmla="*/ 116340 w 651508"/>
                <a:gd name="connsiteY143" fmla="*/ 853787 h 1041282"/>
                <a:gd name="connsiteX144" fmla="*/ 116279 w 651508"/>
                <a:gd name="connsiteY144" fmla="*/ 853818 h 1041282"/>
                <a:gd name="connsiteX145" fmla="*/ 96896 w 651508"/>
                <a:gd name="connsiteY145" fmla="*/ 853005 h 1041282"/>
                <a:gd name="connsiteX146" fmla="*/ 53200 w 651508"/>
                <a:gd name="connsiteY146" fmla="*/ 851601 h 1041282"/>
                <a:gd name="connsiteX147" fmla="*/ 53167 w 651508"/>
                <a:gd name="connsiteY147" fmla="*/ 851630 h 1041282"/>
                <a:gd name="connsiteX148" fmla="*/ 31975 w 651508"/>
                <a:gd name="connsiteY148" fmla="*/ 849966 h 1041282"/>
                <a:gd name="connsiteX149" fmla="*/ 30140 w 651508"/>
                <a:gd name="connsiteY149" fmla="*/ 848637 h 1041282"/>
                <a:gd name="connsiteX150" fmla="*/ 30494 w 651508"/>
                <a:gd name="connsiteY150" fmla="*/ 846404 h 1041282"/>
                <a:gd name="connsiteX151" fmla="*/ 48377 w 651508"/>
                <a:gd name="connsiteY151" fmla="*/ 825442 h 1041282"/>
                <a:gd name="connsiteX152" fmla="*/ 48394 w 651508"/>
                <a:gd name="connsiteY152" fmla="*/ 825414 h 1041282"/>
                <a:gd name="connsiteX153" fmla="*/ 65992 w 651508"/>
                <a:gd name="connsiteY153" fmla="*/ 801701 h 1041282"/>
                <a:gd name="connsiteX154" fmla="*/ 65965 w 651508"/>
                <a:gd name="connsiteY154" fmla="*/ 801696 h 1041282"/>
                <a:gd name="connsiteX155" fmla="*/ 53535 w 651508"/>
                <a:gd name="connsiteY155" fmla="*/ 796923 h 1041282"/>
                <a:gd name="connsiteX156" fmla="*/ 53535 w 651508"/>
                <a:gd name="connsiteY156" fmla="*/ 796955 h 1041282"/>
                <a:gd name="connsiteX157" fmla="*/ 12274 w 651508"/>
                <a:gd name="connsiteY157" fmla="*/ 785567 h 1041282"/>
                <a:gd name="connsiteX158" fmla="*/ 12274 w 651508"/>
                <a:gd name="connsiteY158" fmla="*/ 785600 h 1041282"/>
                <a:gd name="connsiteX159" fmla="*/ 11455 w 651508"/>
                <a:gd name="connsiteY159" fmla="*/ 784218 h 1041282"/>
                <a:gd name="connsiteX160" fmla="*/ 11406 w 651508"/>
                <a:gd name="connsiteY160" fmla="*/ 784060 h 1041282"/>
                <a:gd name="connsiteX161" fmla="*/ 11692 w 651508"/>
                <a:gd name="connsiteY161" fmla="*/ 782097 h 1041282"/>
                <a:gd name="connsiteX162" fmla="*/ 11692 w 651508"/>
                <a:gd name="connsiteY162" fmla="*/ 782086 h 1041282"/>
                <a:gd name="connsiteX163" fmla="*/ 38993 w 651508"/>
                <a:gd name="connsiteY163" fmla="*/ 759398 h 1041282"/>
                <a:gd name="connsiteX164" fmla="*/ 39024 w 651508"/>
                <a:gd name="connsiteY164" fmla="*/ 759390 h 1041282"/>
                <a:gd name="connsiteX165" fmla="*/ 66608 w 651508"/>
                <a:gd name="connsiteY165" fmla="*/ 737363 h 1041282"/>
                <a:gd name="connsiteX166" fmla="*/ 66548 w 651508"/>
                <a:gd name="connsiteY166" fmla="*/ 737349 h 1041282"/>
                <a:gd name="connsiteX167" fmla="*/ 60836 w 651508"/>
                <a:gd name="connsiteY167" fmla="*/ 733898 h 1041282"/>
                <a:gd name="connsiteX168" fmla="*/ 60787 w 651508"/>
                <a:gd name="connsiteY168" fmla="*/ 733873 h 1041282"/>
                <a:gd name="connsiteX169" fmla="*/ 41995 w 651508"/>
                <a:gd name="connsiteY169" fmla="*/ 723883 h 1041282"/>
                <a:gd name="connsiteX170" fmla="*/ 41990 w 651508"/>
                <a:gd name="connsiteY170" fmla="*/ 723879 h 1041282"/>
                <a:gd name="connsiteX171" fmla="*/ 36464 w 651508"/>
                <a:gd name="connsiteY171" fmla="*/ 720903 h 1041282"/>
                <a:gd name="connsiteX172" fmla="*/ 36467 w 651508"/>
                <a:gd name="connsiteY172" fmla="*/ 720934 h 1041282"/>
                <a:gd name="connsiteX173" fmla="*/ 36300 w 651508"/>
                <a:gd name="connsiteY173" fmla="*/ 720805 h 1041282"/>
                <a:gd name="connsiteX174" fmla="*/ 36296 w 651508"/>
                <a:gd name="connsiteY174" fmla="*/ 720839 h 1041282"/>
                <a:gd name="connsiteX175" fmla="*/ 10692 w 651508"/>
                <a:gd name="connsiteY175" fmla="*/ 707099 h 1041282"/>
                <a:gd name="connsiteX176" fmla="*/ 10619 w 651508"/>
                <a:gd name="connsiteY176" fmla="*/ 707059 h 1041282"/>
                <a:gd name="connsiteX177" fmla="*/ 1196 w 651508"/>
                <a:gd name="connsiteY177" fmla="*/ 702352 h 1041282"/>
                <a:gd name="connsiteX178" fmla="*/ 1 w 651508"/>
                <a:gd name="connsiteY178" fmla="*/ 700347 h 1041282"/>
                <a:gd name="connsiteX179" fmla="*/ 1324 w 651508"/>
                <a:gd name="connsiteY179" fmla="*/ 698431 h 1041282"/>
                <a:gd name="connsiteX180" fmla="*/ 13095 w 651508"/>
                <a:gd name="connsiteY180" fmla="*/ 693472 h 1041282"/>
                <a:gd name="connsiteX181" fmla="*/ 13083 w 651508"/>
                <a:gd name="connsiteY181" fmla="*/ 693479 h 1041282"/>
                <a:gd name="connsiteX182" fmla="*/ 13404 w 651508"/>
                <a:gd name="connsiteY182" fmla="*/ 693343 h 1041282"/>
                <a:gd name="connsiteX183" fmla="*/ 13404 w 651508"/>
                <a:gd name="connsiteY183" fmla="*/ 693338 h 1041282"/>
                <a:gd name="connsiteX184" fmla="*/ 20385 w 651508"/>
                <a:gd name="connsiteY184" fmla="*/ 690349 h 1041282"/>
                <a:gd name="connsiteX185" fmla="*/ 29482 w 651508"/>
                <a:gd name="connsiteY185" fmla="*/ 686458 h 1041282"/>
                <a:gd name="connsiteX186" fmla="*/ 37790 w 651508"/>
                <a:gd name="connsiteY186" fmla="*/ 682872 h 1041282"/>
                <a:gd name="connsiteX187" fmla="*/ 37790 w 651508"/>
                <a:gd name="connsiteY187" fmla="*/ 682904 h 1041282"/>
                <a:gd name="connsiteX188" fmla="*/ 58453 w 651508"/>
                <a:gd name="connsiteY188" fmla="*/ 674547 h 1041282"/>
                <a:gd name="connsiteX189" fmla="*/ 58452 w 651508"/>
                <a:gd name="connsiteY189" fmla="*/ 674583 h 1041282"/>
                <a:gd name="connsiteX190" fmla="*/ 67746 w 651508"/>
                <a:gd name="connsiteY190" fmla="*/ 667478 h 1041282"/>
                <a:gd name="connsiteX191" fmla="*/ 55995 w 651508"/>
                <a:gd name="connsiteY191" fmla="*/ 654176 h 1041282"/>
                <a:gd name="connsiteX192" fmla="*/ 21619 w 651508"/>
                <a:gd name="connsiteY192" fmla="*/ 618664 h 1041282"/>
                <a:gd name="connsiteX193" fmla="*/ 21943 w 651508"/>
                <a:gd name="connsiteY193" fmla="*/ 616557 h 1041282"/>
                <a:gd name="connsiteX194" fmla="*/ 21949 w 651508"/>
                <a:gd name="connsiteY194" fmla="*/ 616548 h 1041282"/>
                <a:gd name="connsiteX195" fmla="*/ 22831 w 651508"/>
                <a:gd name="connsiteY195" fmla="*/ 615187 h 1041282"/>
                <a:gd name="connsiteX196" fmla="*/ 22853 w 651508"/>
                <a:gd name="connsiteY196" fmla="*/ 615164 h 1041282"/>
                <a:gd name="connsiteX197" fmla="*/ 23300 w 651508"/>
                <a:gd name="connsiteY197" fmla="*/ 614731 h 1041282"/>
                <a:gd name="connsiteX198" fmla="*/ 45011 w 651508"/>
                <a:gd name="connsiteY198" fmla="*/ 609944 h 1041282"/>
                <a:gd name="connsiteX199" fmla="*/ 45047 w 651508"/>
                <a:gd name="connsiteY199" fmla="*/ 609980 h 1041282"/>
                <a:gd name="connsiteX200" fmla="*/ 45084 w 651508"/>
                <a:gd name="connsiteY200" fmla="*/ 609928 h 1041282"/>
                <a:gd name="connsiteX201" fmla="*/ 45081 w 651508"/>
                <a:gd name="connsiteY201" fmla="*/ 609966 h 1041282"/>
                <a:gd name="connsiteX202" fmla="*/ 76498 w 651508"/>
                <a:gd name="connsiteY202" fmla="*/ 604921 h 1041282"/>
                <a:gd name="connsiteX203" fmla="*/ 76439 w 651508"/>
                <a:gd name="connsiteY203" fmla="*/ 604955 h 1041282"/>
                <a:gd name="connsiteX204" fmla="*/ 67455 w 651508"/>
                <a:gd name="connsiteY204" fmla="*/ 590030 h 1041282"/>
                <a:gd name="connsiteX205" fmla="*/ 57785 w 651508"/>
                <a:gd name="connsiteY205" fmla="*/ 574872 h 1041282"/>
                <a:gd name="connsiteX206" fmla="*/ 57785 w 651508"/>
                <a:gd name="connsiteY206" fmla="*/ 574860 h 1041282"/>
                <a:gd name="connsiteX207" fmla="*/ 57626 w 651508"/>
                <a:gd name="connsiteY207" fmla="*/ 573993 h 1041282"/>
                <a:gd name="connsiteX208" fmla="*/ 57568 w 651508"/>
                <a:gd name="connsiteY208" fmla="*/ 573983 h 1041282"/>
                <a:gd name="connsiteX209" fmla="*/ 52196 w 651508"/>
                <a:gd name="connsiteY209" fmla="*/ 565860 h 1041282"/>
                <a:gd name="connsiteX210" fmla="*/ 46034 w 651508"/>
                <a:gd name="connsiteY210" fmla="*/ 556580 h 1041282"/>
                <a:gd name="connsiteX211" fmla="*/ 46034 w 651508"/>
                <a:gd name="connsiteY211" fmla="*/ 556614 h 1041282"/>
                <a:gd name="connsiteX212" fmla="*/ 45848 w 651508"/>
                <a:gd name="connsiteY212" fmla="*/ 555591 h 1041282"/>
                <a:gd name="connsiteX213" fmla="*/ 47728 w 651508"/>
                <a:gd name="connsiteY213" fmla="*/ 553239 h 1041282"/>
                <a:gd name="connsiteX214" fmla="*/ 47731 w 651508"/>
                <a:gd name="connsiteY214" fmla="*/ 553276 h 1041282"/>
                <a:gd name="connsiteX215" fmla="*/ 56617 w 651508"/>
                <a:gd name="connsiteY215" fmla="*/ 552671 h 1041282"/>
                <a:gd name="connsiteX216" fmla="*/ 118060 w 651508"/>
                <a:gd name="connsiteY216" fmla="*/ 556951 h 1041282"/>
                <a:gd name="connsiteX217" fmla="*/ 118060 w 651508"/>
                <a:gd name="connsiteY217" fmla="*/ 556981 h 1041282"/>
                <a:gd name="connsiteX218" fmla="*/ 118850 w 651508"/>
                <a:gd name="connsiteY218" fmla="*/ 557417 h 1041282"/>
                <a:gd name="connsiteX219" fmla="*/ 119003 w 651508"/>
                <a:gd name="connsiteY219" fmla="*/ 557558 h 1041282"/>
                <a:gd name="connsiteX220" fmla="*/ 126422 w 651508"/>
                <a:gd name="connsiteY220" fmla="*/ 559042 h 1041282"/>
                <a:gd name="connsiteX221" fmla="*/ 130283 w 651508"/>
                <a:gd name="connsiteY221" fmla="*/ 558758 h 1041282"/>
                <a:gd name="connsiteX222" fmla="*/ 130226 w 651508"/>
                <a:gd name="connsiteY222" fmla="*/ 558750 h 1041282"/>
                <a:gd name="connsiteX223" fmla="*/ 130294 w 651508"/>
                <a:gd name="connsiteY223" fmla="*/ 557962 h 1041282"/>
                <a:gd name="connsiteX224" fmla="*/ 130294 w 651508"/>
                <a:gd name="connsiteY224" fmla="*/ 557951 h 1041282"/>
                <a:gd name="connsiteX225" fmla="*/ 129469 w 651508"/>
                <a:gd name="connsiteY225" fmla="*/ 551683 h 1041282"/>
                <a:gd name="connsiteX226" fmla="*/ 129464 w 651508"/>
                <a:gd name="connsiteY226" fmla="*/ 551675 h 1041282"/>
                <a:gd name="connsiteX227" fmla="*/ 119049 w 651508"/>
                <a:gd name="connsiteY227" fmla="*/ 511546 h 1041282"/>
                <a:gd name="connsiteX228" fmla="*/ 119029 w 651508"/>
                <a:gd name="connsiteY228" fmla="*/ 511512 h 1041282"/>
                <a:gd name="connsiteX229" fmla="*/ 110010 w 651508"/>
                <a:gd name="connsiteY229" fmla="*/ 477657 h 1041282"/>
                <a:gd name="connsiteX230" fmla="*/ 110010 w 651508"/>
                <a:gd name="connsiteY230" fmla="*/ 477689 h 1041282"/>
                <a:gd name="connsiteX231" fmla="*/ 110010 w 651508"/>
                <a:gd name="connsiteY231" fmla="*/ 477652 h 1041282"/>
                <a:gd name="connsiteX232" fmla="*/ 110964 w 651508"/>
                <a:gd name="connsiteY232" fmla="*/ 475653 h 1041282"/>
                <a:gd name="connsiteX233" fmla="*/ 110959 w 651508"/>
                <a:gd name="connsiteY233" fmla="*/ 475645 h 1041282"/>
                <a:gd name="connsiteX234" fmla="*/ 112443 w 651508"/>
                <a:gd name="connsiteY234" fmla="*/ 475157 h 1041282"/>
                <a:gd name="connsiteX235" fmla="*/ 112515 w 651508"/>
                <a:gd name="connsiteY235" fmla="*/ 475157 h 1041282"/>
                <a:gd name="connsiteX236" fmla="*/ 112713 w 651508"/>
                <a:gd name="connsiteY236" fmla="*/ 475157 h 1041282"/>
                <a:gd name="connsiteX237" fmla="*/ 112712 w 651508"/>
                <a:gd name="connsiteY237" fmla="*/ 475189 h 1041282"/>
                <a:gd name="connsiteX238" fmla="*/ 143268 w 651508"/>
                <a:gd name="connsiteY238" fmla="*/ 486046 h 1041282"/>
                <a:gd name="connsiteX239" fmla="*/ 143268 w 651508"/>
                <a:gd name="connsiteY239" fmla="*/ 486077 h 1041282"/>
                <a:gd name="connsiteX240" fmla="*/ 143765 w 651508"/>
                <a:gd name="connsiteY240" fmla="*/ 486507 h 1041282"/>
                <a:gd name="connsiteX241" fmla="*/ 143761 w 651508"/>
                <a:gd name="connsiteY241" fmla="*/ 486496 h 1041282"/>
                <a:gd name="connsiteX242" fmla="*/ 165556 w 651508"/>
                <a:gd name="connsiteY242" fmla="*/ 494335 h 1041282"/>
                <a:gd name="connsiteX243" fmla="*/ 165554 w 651508"/>
                <a:gd name="connsiteY243" fmla="*/ 494330 h 1041282"/>
                <a:gd name="connsiteX244" fmla="*/ 168097 w 651508"/>
                <a:gd name="connsiteY244" fmla="*/ 495001 h 1041282"/>
                <a:gd name="connsiteX245" fmla="*/ 166602 w 651508"/>
                <a:gd name="connsiteY245" fmla="*/ 468532 h 1041282"/>
                <a:gd name="connsiteX246" fmla="*/ 166602 w 651508"/>
                <a:gd name="connsiteY246" fmla="*/ 468544 h 1041282"/>
                <a:gd name="connsiteX247" fmla="*/ 166596 w 651508"/>
                <a:gd name="connsiteY247" fmla="*/ 468485 h 1041282"/>
                <a:gd name="connsiteX248" fmla="*/ 166673 w 651508"/>
                <a:gd name="connsiteY248" fmla="*/ 438453 h 1041282"/>
                <a:gd name="connsiteX249" fmla="*/ 166672 w 651508"/>
                <a:gd name="connsiteY249" fmla="*/ 438443 h 1041282"/>
                <a:gd name="connsiteX250" fmla="*/ 168885 w 651508"/>
                <a:gd name="connsiteY250" fmla="*/ 436580 h 1041282"/>
                <a:gd name="connsiteX251" fmla="*/ 168978 w 651508"/>
                <a:gd name="connsiteY251" fmla="*/ 436610 h 1041282"/>
                <a:gd name="connsiteX252" fmla="*/ 168988 w 651508"/>
                <a:gd name="connsiteY252" fmla="*/ 436575 h 1041282"/>
                <a:gd name="connsiteX253" fmla="*/ 169796 w 651508"/>
                <a:gd name="connsiteY253" fmla="*/ 436691 h 1041282"/>
                <a:gd name="connsiteX254" fmla="*/ 169796 w 651508"/>
                <a:gd name="connsiteY254" fmla="*/ 436721 h 1041282"/>
                <a:gd name="connsiteX255" fmla="*/ 182908 w 651508"/>
                <a:gd name="connsiteY255" fmla="*/ 444476 h 1041282"/>
                <a:gd name="connsiteX256" fmla="*/ 182905 w 651508"/>
                <a:gd name="connsiteY256" fmla="*/ 444471 h 1041282"/>
                <a:gd name="connsiteX257" fmla="*/ 183484 w 651508"/>
                <a:gd name="connsiteY257" fmla="*/ 444858 h 1041282"/>
                <a:gd name="connsiteX258" fmla="*/ 183484 w 651508"/>
                <a:gd name="connsiteY258" fmla="*/ 444889 h 1041282"/>
                <a:gd name="connsiteX259" fmla="*/ 185457 w 651508"/>
                <a:gd name="connsiteY259" fmla="*/ 446174 h 1041282"/>
                <a:gd name="connsiteX260" fmla="*/ 185457 w 651508"/>
                <a:gd name="connsiteY260" fmla="*/ 446208 h 1041282"/>
                <a:gd name="connsiteX261" fmla="*/ 187247 w 651508"/>
                <a:gd name="connsiteY261" fmla="*/ 447377 h 1041282"/>
                <a:gd name="connsiteX262" fmla="*/ 206372 w 651508"/>
                <a:gd name="connsiteY262" fmla="*/ 459683 h 1041282"/>
                <a:gd name="connsiteX263" fmla="*/ 206437 w 651508"/>
                <a:gd name="connsiteY263" fmla="*/ 459713 h 1041282"/>
                <a:gd name="connsiteX264" fmla="*/ 208635 w 651508"/>
                <a:gd name="connsiteY264" fmla="*/ 232215 h 1041282"/>
                <a:gd name="connsiteX265" fmla="*/ 208635 w 651508"/>
                <a:gd name="connsiteY265" fmla="*/ 232242 h 1041282"/>
                <a:gd name="connsiteX266" fmla="*/ 209232 w 651508"/>
                <a:gd name="connsiteY266" fmla="*/ 2156 h 1041282"/>
                <a:gd name="connsiteX267" fmla="*/ 210664 w 651508"/>
                <a:gd name="connsiteY267" fmla="*/ 129 h 1041282"/>
                <a:gd name="connsiteX268" fmla="*/ 211394 w 651508"/>
                <a:gd name="connsiteY268" fmla="*/ 0 h 1041282"/>
                <a:gd name="connsiteX269" fmla="*/ 213063 w 651508"/>
                <a:gd name="connsiteY269" fmla="*/ 782 h 1041282"/>
                <a:gd name="connsiteX270" fmla="*/ 227672 w 651508"/>
                <a:gd name="connsiteY270" fmla="*/ 18442 h 1041282"/>
                <a:gd name="connsiteX271" fmla="*/ 227668 w 651508"/>
                <a:gd name="connsiteY271" fmla="*/ 18471 h 1041282"/>
                <a:gd name="connsiteX272" fmla="*/ 250695 w 651508"/>
                <a:gd name="connsiteY272" fmla="*/ 45196 h 1041282"/>
                <a:gd name="connsiteX273" fmla="*/ 250730 w 651508"/>
                <a:gd name="connsiteY273" fmla="*/ 45235 h 1041282"/>
                <a:gd name="connsiteX274" fmla="*/ 257871 w 651508"/>
                <a:gd name="connsiteY274" fmla="*/ 53548 h 1041282"/>
                <a:gd name="connsiteX275" fmla="*/ 257875 w 651508"/>
                <a:gd name="connsiteY275" fmla="*/ 53583 h 1041282"/>
                <a:gd name="connsiteX276" fmla="*/ 276971 w 651508"/>
                <a:gd name="connsiteY276" fmla="*/ 75746 h 1041282"/>
                <a:gd name="connsiteX277" fmla="*/ 281119 w 651508"/>
                <a:gd name="connsiteY277" fmla="*/ 80538 h 1041282"/>
                <a:gd name="connsiteX278" fmla="*/ 281141 w 651508"/>
                <a:gd name="connsiteY278" fmla="*/ 80572 h 1041282"/>
                <a:gd name="connsiteX279" fmla="*/ 314568 w 651508"/>
                <a:gd name="connsiteY279" fmla="*/ 119843 h 1041282"/>
                <a:gd name="connsiteX280" fmla="*/ 328576 w 651508"/>
                <a:gd name="connsiteY280" fmla="*/ 132508 h 1041282"/>
                <a:gd name="connsiteX281" fmla="*/ 328484 w 651508"/>
                <a:gd name="connsiteY281" fmla="*/ 132503 h 1041282"/>
                <a:gd name="connsiteX282" fmla="*/ 328629 w 651508"/>
                <a:gd name="connsiteY282" fmla="*/ 132517 h 1041282"/>
                <a:gd name="connsiteX283" fmla="*/ 328693 w 651508"/>
                <a:gd name="connsiteY283" fmla="*/ 132553 h 1041282"/>
                <a:gd name="connsiteX284" fmla="*/ 335596 w 651508"/>
                <a:gd name="connsiteY284" fmla="*/ 125514 h 1041282"/>
                <a:gd name="connsiteX285" fmla="*/ 346178 w 651508"/>
                <a:gd name="connsiteY285" fmla="*/ 114102 h 1041282"/>
                <a:gd name="connsiteX286" fmla="*/ 346153 w 651508"/>
                <a:gd name="connsiteY286" fmla="*/ 114097 h 1041282"/>
                <a:gd name="connsiteX287" fmla="*/ 349394 w 651508"/>
                <a:gd name="connsiteY287" fmla="*/ 111015 h 1041282"/>
                <a:gd name="connsiteX288" fmla="*/ 349390 w 651508"/>
                <a:gd name="connsiteY288" fmla="*/ 111010 h 1041282"/>
                <a:gd name="connsiteX289" fmla="*/ 349709 w 651508"/>
                <a:gd name="connsiteY289" fmla="*/ 109908 h 1041282"/>
                <a:gd name="connsiteX290" fmla="*/ 349709 w 651508"/>
                <a:gd name="connsiteY290" fmla="*/ 109903 h 1041282"/>
                <a:gd name="connsiteX291" fmla="*/ 428585 w 651508"/>
                <a:gd name="connsiteY291" fmla="*/ 17752 h 1041282"/>
                <a:gd name="connsiteX292" fmla="*/ 428618 w 651508"/>
                <a:gd name="connsiteY292" fmla="*/ 17722 h 1041282"/>
                <a:gd name="connsiteX293" fmla="*/ 434108 w 651508"/>
                <a:gd name="connsiteY293" fmla="*/ 10432 h 1041282"/>
                <a:gd name="connsiteX294" fmla="*/ 434103 w 651508"/>
                <a:gd name="connsiteY294" fmla="*/ 10427 h 1041282"/>
                <a:gd name="connsiteX295" fmla="*/ 434172 w 651508"/>
                <a:gd name="connsiteY295" fmla="*/ 9832 h 1041282"/>
                <a:gd name="connsiteX296" fmla="*/ 434172 w 651508"/>
                <a:gd name="connsiteY296" fmla="*/ 9822 h 1041282"/>
                <a:gd name="connsiteX297" fmla="*/ 438372 w 651508"/>
                <a:gd name="connsiteY297" fmla="*/ 3731 h 1041282"/>
                <a:gd name="connsiteX298" fmla="*/ 438372 w 651508"/>
                <a:gd name="connsiteY298" fmla="*/ 3719 h 1041282"/>
                <a:gd name="connsiteX299" fmla="*/ 438416 w 651508"/>
                <a:gd name="connsiteY299" fmla="*/ 3689 h 1041282"/>
                <a:gd name="connsiteX300" fmla="*/ 440161 w 651508"/>
                <a:gd name="connsiteY300" fmla="*/ 3017 h 1041282"/>
                <a:gd name="connsiteX301" fmla="*/ 442606 w 651508"/>
                <a:gd name="connsiteY301" fmla="*/ 4666 h 1041282"/>
                <a:gd name="connsiteX302" fmla="*/ 442606 w 651508"/>
                <a:gd name="connsiteY302" fmla="*/ 4699 h 1041282"/>
                <a:gd name="connsiteX303" fmla="*/ 446073 w 651508"/>
                <a:gd name="connsiteY303" fmla="*/ 232806 h 1041282"/>
                <a:gd name="connsiteX304" fmla="*/ 446073 w 651508"/>
                <a:gd name="connsiteY304" fmla="*/ 232835 h 1041282"/>
                <a:gd name="connsiteX305" fmla="*/ 449217 w 651508"/>
                <a:gd name="connsiteY305" fmla="*/ 460526 h 1041282"/>
                <a:gd name="connsiteX306" fmla="*/ 449279 w 651508"/>
                <a:gd name="connsiteY306" fmla="*/ 460519 h 1041282"/>
                <a:gd name="connsiteX307" fmla="*/ 467440 w 651508"/>
                <a:gd name="connsiteY307" fmla="*/ 448862 h 1041282"/>
                <a:gd name="connsiteX308" fmla="*/ 467471 w 651508"/>
                <a:gd name="connsiteY308" fmla="*/ 448848 h 1041282"/>
                <a:gd name="connsiteX309" fmla="*/ 487560 w 651508"/>
                <a:gd name="connsiteY309" fmla="*/ 436499 h 1041282"/>
                <a:gd name="connsiteX310" fmla="*/ 487570 w 651508"/>
                <a:gd name="connsiteY310" fmla="*/ 436527 h 1041282"/>
                <a:gd name="connsiteX311" fmla="*/ 488270 w 651508"/>
                <a:gd name="connsiteY311" fmla="*/ 436420 h 1041282"/>
                <a:gd name="connsiteX312" fmla="*/ 490802 w 651508"/>
                <a:gd name="connsiteY312" fmla="*/ 438005 h 1041282"/>
                <a:gd name="connsiteX313" fmla="*/ 492202 w 651508"/>
                <a:gd name="connsiteY313" fmla="*/ 449244 h 1041282"/>
                <a:gd name="connsiteX314" fmla="*/ 489264 w 651508"/>
                <a:gd name="connsiteY314" fmla="*/ 486666 h 1041282"/>
                <a:gd name="connsiteX315" fmla="*/ 489255 w 651508"/>
                <a:gd name="connsiteY315" fmla="*/ 486696 h 1041282"/>
                <a:gd name="connsiteX316" fmla="*/ 488782 w 651508"/>
                <a:gd name="connsiteY316" fmla="*/ 495095 h 1041282"/>
                <a:gd name="connsiteX317" fmla="*/ 488847 w 651508"/>
                <a:gd name="connsiteY317" fmla="*/ 495130 h 1041282"/>
                <a:gd name="connsiteX318" fmla="*/ 514092 w 651508"/>
                <a:gd name="connsiteY318" fmla="*/ 486272 h 1041282"/>
                <a:gd name="connsiteX319" fmla="*/ 514092 w 651508"/>
                <a:gd name="connsiteY319" fmla="*/ 486262 h 1041282"/>
                <a:gd name="connsiteX320" fmla="*/ 546317 w 651508"/>
                <a:gd name="connsiteY320" fmla="*/ 474937 h 1041282"/>
                <a:gd name="connsiteX321" fmla="*/ 546328 w 651508"/>
                <a:gd name="connsiteY321" fmla="*/ 474930 h 1041282"/>
                <a:gd name="connsiteX322" fmla="*/ 546398 w 651508"/>
                <a:gd name="connsiteY322" fmla="*/ 474937 h 1041282"/>
                <a:gd name="connsiteX323" fmla="*/ 548041 w 651508"/>
                <a:gd name="connsiteY323" fmla="*/ 475490 h 1041282"/>
                <a:gd name="connsiteX324" fmla="*/ 546682 w 651508"/>
                <a:gd name="connsiteY324" fmla="*/ 477183 h 1041282"/>
                <a:gd name="connsiteX325" fmla="*/ 548225 w 651508"/>
                <a:gd name="connsiteY325" fmla="*/ 475645 h 1041282"/>
                <a:gd name="connsiteX326" fmla="*/ 548951 w 651508"/>
                <a:gd name="connsiteY326" fmla="*/ 477741 h 1041282"/>
                <a:gd name="connsiteX327" fmla="*/ 546033 w 651508"/>
                <a:gd name="connsiteY327" fmla="*/ 485915 h 1041282"/>
                <a:gd name="connsiteX328" fmla="*/ 545981 w 651508"/>
                <a:gd name="connsiteY328" fmla="*/ 486010 h 1041282"/>
                <a:gd name="connsiteX329" fmla="*/ 538672 w 651508"/>
                <a:gd name="connsiteY329" fmla="*/ 507366 h 1041282"/>
                <a:gd name="connsiteX330" fmla="*/ 531085 w 651508"/>
                <a:gd name="connsiteY330" fmla="*/ 532796 h 1041282"/>
                <a:gd name="connsiteX331" fmla="*/ 531085 w 651508"/>
                <a:gd name="connsiteY331" fmla="*/ 532791 h 1041282"/>
                <a:gd name="connsiteX332" fmla="*/ 529987 w 651508"/>
                <a:gd name="connsiteY332" fmla="*/ 545533 h 1041282"/>
                <a:gd name="connsiteX333" fmla="*/ 529987 w 651508"/>
                <a:gd name="connsiteY333" fmla="*/ 545528 h 1041282"/>
                <a:gd name="connsiteX334" fmla="*/ 534947 w 651508"/>
                <a:gd name="connsiteY334" fmla="*/ 546128 h 1041282"/>
                <a:gd name="connsiteX335" fmla="*/ 542749 w 651508"/>
                <a:gd name="connsiteY335" fmla="*/ 545662 h 1041282"/>
                <a:gd name="connsiteX336" fmla="*/ 542744 w 651508"/>
                <a:gd name="connsiteY336" fmla="*/ 545691 h 1041282"/>
                <a:gd name="connsiteX337" fmla="*/ 558885 w 651508"/>
                <a:gd name="connsiteY337" fmla="*/ 542756 h 1041282"/>
                <a:gd name="connsiteX338" fmla="*/ 558880 w 651508"/>
                <a:gd name="connsiteY338" fmla="*/ 542747 h 1041282"/>
                <a:gd name="connsiteX339" fmla="*/ 558881 w 651508"/>
                <a:gd name="connsiteY339" fmla="*/ 542781 h 1041282"/>
                <a:gd name="connsiteX340" fmla="*/ 559200 w 651508"/>
                <a:gd name="connsiteY340" fmla="*/ 542552 h 1041282"/>
                <a:gd name="connsiteX341" fmla="*/ 559200 w 651508"/>
                <a:gd name="connsiteY341" fmla="*/ 542540 h 1041282"/>
                <a:gd name="connsiteX342" fmla="*/ 592948 w 651508"/>
                <a:gd name="connsiteY342" fmla="*/ 538724 h 1041282"/>
                <a:gd name="connsiteX343" fmla="*/ 599282 w 651508"/>
                <a:gd name="connsiteY343" fmla="*/ 539273 h 1041282"/>
                <a:gd name="connsiteX344" fmla="*/ 599282 w 651508"/>
                <a:gd name="connsiteY344" fmla="*/ 539266 h 1041282"/>
                <a:gd name="connsiteX345" fmla="*/ 601158 w 651508"/>
                <a:gd name="connsiteY345" fmla="*/ 541669 h 1041282"/>
                <a:gd name="connsiteX346" fmla="*/ 601023 w 651508"/>
                <a:gd name="connsiteY346" fmla="*/ 542518 h 1041282"/>
                <a:gd name="connsiteX347" fmla="*/ 601023 w 651508"/>
                <a:gd name="connsiteY347" fmla="*/ 542554 h 1041282"/>
                <a:gd name="connsiteX348" fmla="*/ 592590 w 651508"/>
                <a:gd name="connsiteY348" fmla="*/ 557192 h 1041282"/>
                <a:gd name="connsiteX349" fmla="*/ 592562 w 651508"/>
                <a:gd name="connsiteY349" fmla="*/ 557223 h 1041282"/>
                <a:gd name="connsiteX350" fmla="*/ 584751 w 651508"/>
                <a:gd name="connsiteY350" fmla="*/ 570245 h 1041282"/>
                <a:gd name="connsiteX351" fmla="*/ 584687 w 651508"/>
                <a:gd name="connsiteY351" fmla="*/ 570238 h 1041282"/>
                <a:gd name="connsiteX352" fmla="*/ 584559 w 651508"/>
                <a:gd name="connsiteY352" fmla="*/ 570993 h 1041282"/>
                <a:gd name="connsiteX353" fmla="*/ 584559 w 651508"/>
                <a:gd name="connsiteY353" fmla="*/ 570986 h 1041282"/>
                <a:gd name="connsiteX354" fmla="*/ 574940 w 651508"/>
                <a:gd name="connsiteY354" fmla="*/ 587813 h 1041282"/>
                <a:gd name="connsiteX355" fmla="*/ 574923 w 651508"/>
                <a:gd name="connsiteY355" fmla="*/ 587837 h 1041282"/>
                <a:gd name="connsiteX356" fmla="*/ 565961 w 651508"/>
                <a:gd name="connsiteY356" fmla="*/ 603260 h 1041282"/>
                <a:gd name="connsiteX357" fmla="*/ 565896 w 651508"/>
                <a:gd name="connsiteY357" fmla="*/ 603290 h 1041282"/>
                <a:gd name="connsiteX358" fmla="*/ 600442 w 651508"/>
                <a:gd name="connsiteY358" fmla="*/ 608502 h 1041282"/>
                <a:gd name="connsiteX359" fmla="*/ 600449 w 651508"/>
                <a:gd name="connsiteY359" fmla="*/ 608513 h 1041282"/>
                <a:gd name="connsiteX360" fmla="*/ 632192 w 651508"/>
                <a:gd name="connsiteY360" fmla="*/ 614326 h 1041282"/>
                <a:gd name="connsiteX361" fmla="*/ 632250 w 651508"/>
                <a:gd name="connsiteY361" fmla="*/ 614353 h 1041282"/>
                <a:gd name="connsiteX362" fmla="*/ 632256 w 651508"/>
                <a:gd name="connsiteY362" fmla="*/ 614387 h 1041282"/>
                <a:gd name="connsiteX363" fmla="*/ 632253 w 651508"/>
                <a:gd name="connsiteY363" fmla="*/ 614347 h 1041282"/>
                <a:gd name="connsiteX364" fmla="*/ 635330 w 651508"/>
                <a:gd name="connsiteY364" fmla="*/ 616532 h 1041282"/>
                <a:gd name="connsiteX365" fmla="*/ 636124 w 651508"/>
                <a:gd name="connsiteY365" fmla="*/ 619431 h 1041282"/>
                <a:gd name="connsiteX366" fmla="*/ 636124 w 651508"/>
                <a:gd name="connsiteY366" fmla="*/ 619426 h 1041282"/>
                <a:gd name="connsiteX367" fmla="*/ 635561 w 651508"/>
                <a:gd name="connsiteY367" fmla="*/ 621193 h 1041282"/>
                <a:gd name="connsiteX368" fmla="*/ 616748 w 651508"/>
                <a:gd name="connsiteY368" fmla="*/ 640266 h 1041282"/>
                <a:gd name="connsiteX369" fmla="*/ 616748 w 651508"/>
                <a:gd name="connsiteY369" fmla="*/ 640295 h 1041282"/>
                <a:gd name="connsiteX370" fmla="*/ 597562 w 651508"/>
                <a:gd name="connsiteY370" fmla="*/ 660090 h 1041282"/>
                <a:gd name="connsiteX371" fmla="*/ 597499 w 651508"/>
                <a:gd name="connsiteY371" fmla="*/ 660078 h 1041282"/>
                <a:gd name="connsiteX372" fmla="*/ 606170 w 651508"/>
                <a:gd name="connsiteY372" fmla="*/ 663891 h 1041282"/>
                <a:gd name="connsiteX373" fmla="*/ 606169 w 651508"/>
                <a:gd name="connsiteY373" fmla="*/ 663886 h 1041282"/>
                <a:gd name="connsiteX374" fmla="*/ 619851 w 651508"/>
                <a:gd name="connsiteY374" fmla="*/ 669168 h 1041282"/>
                <a:gd name="connsiteX375" fmla="*/ 619851 w 651508"/>
                <a:gd name="connsiteY375" fmla="*/ 669159 h 1041282"/>
                <a:gd name="connsiteX376" fmla="*/ 636605 w 651508"/>
                <a:gd name="connsiteY376" fmla="*/ 675428 h 1041282"/>
                <a:gd name="connsiteX377" fmla="*/ 636605 w 651508"/>
                <a:gd name="connsiteY377" fmla="*/ 675462 h 1041282"/>
                <a:gd name="connsiteX378" fmla="*/ 651042 w 651508"/>
                <a:gd name="connsiteY378" fmla="*/ 682408 h 1041282"/>
                <a:gd name="connsiteX379" fmla="*/ 651380 w 651508"/>
                <a:gd name="connsiteY379" fmla="*/ 685156 h 1041282"/>
                <a:gd name="connsiteX380" fmla="*/ 651240 w 651508"/>
                <a:gd name="connsiteY380" fmla="*/ 685568 h 1041282"/>
                <a:gd name="connsiteX381" fmla="*/ 651240 w 651508"/>
                <a:gd name="connsiteY381" fmla="*/ 685563 h 1041282"/>
                <a:gd name="connsiteX382" fmla="*/ 646654 w 651508"/>
                <a:gd name="connsiteY382" fmla="*/ 690138 h 1041282"/>
                <a:gd name="connsiteX383" fmla="*/ 646654 w 651508"/>
                <a:gd name="connsiteY383" fmla="*/ 690132 h 1041282"/>
                <a:gd name="connsiteX384" fmla="*/ 645859 w 651508"/>
                <a:gd name="connsiteY384" fmla="*/ 690267 h 1041282"/>
                <a:gd name="connsiteX385" fmla="*/ 645792 w 651508"/>
                <a:gd name="connsiteY385" fmla="*/ 690258 h 1041282"/>
                <a:gd name="connsiteX386" fmla="*/ 633992 w 651508"/>
                <a:gd name="connsiteY386" fmla="*/ 696939 h 1041282"/>
                <a:gd name="connsiteX387" fmla="*/ 633983 w 651508"/>
                <a:gd name="connsiteY387" fmla="*/ 696933 h 1041282"/>
                <a:gd name="connsiteX388" fmla="*/ 613712 w 651508"/>
                <a:gd name="connsiteY388" fmla="*/ 709119 h 1041282"/>
                <a:gd name="connsiteX389" fmla="*/ 613712 w 651508"/>
                <a:gd name="connsiteY389" fmla="*/ 709148 h 1041282"/>
                <a:gd name="connsiteX390" fmla="*/ 582651 w 651508"/>
                <a:gd name="connsiteY390" fmla="*/ 730410 h 1041282"/>
                <a:gd name="connsiteX391" fmla="*/ 582588 w 651508"/>
                <a:gd name="connsiteY391" fmla="*/ 730401 h 1041282"/>
                <a:gd name="connsiteX392" fmla="*/ 601392 w 651508"/>
                <a:gd name="connsiteY392" fmla="*/ 746325 h 1041282"/>
                <a:gd name="connsiteX393" fmla="*/ 601392 w 651508"/>
                <a:gd name="connsiteY393" fmla="*/ 746311 h 1041282"/>
                <a:gd name="connsiteX394" fmla="*/ 644157 w 651508"/>
                <a:gd name="connsiteY394" fmla="*/ 783175 h 1041282"/>
                <a:gd name="connsiteX395" fmla="*/ 642230 w 651508"/>
                <a:gd name="connsiteY395" fmla="*/ 784016 h 1041282"/>
                <a:gd name="connsiteX396" fmla="*/ 642166 w 651508"/>
                <a:gd name="connsiteY396" fmla="*/ 784002 h 1041282"/>
                <a:gd name="connsiteX397" fmla="*/ 642174 w 651508"/>
                <a:gd name="connsiteY397" fmla="*/ 784040 h 1041282"/>
                <a:gd name="connsiteX398" fmla="*/ 642174 w 651508"/>
                <a:gd name="connsiteY398" fmla="*/ 784033 h 1041282"/>
                <a:gd name="connsiteX399" fmla="*/ 644157 w 651508"/>
                <a:gd name="connsiteY399" fmla="*/ 783175 h 1041282"/>
                <a:gd name="connsiteX400" fmla="*/ 644098 w 651508"/>
                <a:gd name="connsiteY400" fmla="*/ 785705 h 1041282"/>
                <a:gd name="connsiteX401" fmla="*/ 643728 w 651508"/>
                <a:gd name="connsiteY401" fmla="*/ 786173 h 1041282"/>
                <a:gd name="connsiteX402" fmla="*/ 643728 w 651508"/>
                <a:gd name="connsiteY402" fmla="*/ 786207 h 1041282"/>
                <a:gd name="connsiteX403" fmla="*/ 643091 w 651508"/>
                <a:gd name="connsiteY403" fmla="*/ 786659 h 1041282"/>
                <a:gd name="connsiteX404" fmla="*/ 615358 w 651508"/>
                <a:gd name="connsiteY404" fmla="*/ 793849 h 1041282"/>
                <a:gd name="connsiteX405" fmla="*/ 615353 w 651508"/>
                <a:gd name="connsiteY405" fmla="*/ 793834 h 1041282"/>
                <a:gd name="connsiteX406" fmla="*/ 590566 w 651508"/>
                <a:gd name="connsiteY406" fmla="*/ 800256 h 1041282"/>
                <a:gd name="connsiteX407" fmla="*/ 590506 w 651508"/>
                <a:gd name="connsiteY407" fmla="*/ 800250 h 1041282"/>
                <a:gd name="connsiteX408" fmla="*/ 602607 w 651508"/>
                <a:gd name="connsiteY408" fmla="*/ 818530 h 1041282"/>
                <a:gd name="connsiteX409" fmla="*/ 602650 w 651508"/>
                <a:gd name="connsiteY409" fmla="*/ 818585 h 1041282"/>
                <a:gd name="connsiteX410" fmla="*/ 617238 w 651508"/>
                <a:gd name="connsiteY410" fmla="*/ 835267 h 1041282"/>
                <a:gd name="connsiteX411" fmla="*/ 617246 w 651508"/>
                <a:gd name="connsiteY411" fmla="*/ 835284 h 1041282"/>
                <a:gd name="connsiteX412" fmla="*/ 626668 w 651508"/>
                <a:gd name="connsiteY412" fmla="*/ 846109 h 1041282"/>
                <a:gd name="connsiteX413" fmla="*/ 627029 w 651508"/>
                <a:gd name="connsiteY413" fmla="*/ 848367 h 1041282"/>
                <a:gd name="connsiteX414" fmla="*/ 625159 w 651508"/>
                <a:gd name="connsiteY414" fmla="*/ 849685 h 1041282"/>
                <a:gd name="connsiteX415" fmla="*/ 599978 w 651508"/>
                <a:gd name="connsiteY415" fmla="*/ 851108 h 1041282"/>
                <a:gd name="connsiteX416" fmla="*/ 599993 w 651508"/>
                <a:gd name="connsiteY416" fmla="*/ 851141 h 1041282"/>
                <a:gd name="connsiteX417" fmla="*/ 562167 w 651508"/>
                <a:gd name="connsiteY417" fmla="*/ 852781 h 1041282"/>
                <a:gd name="connsiteX418" fmla="*/ 552598 w 651508"/>
                <a:gd name="connsiteY418" fmla="*/ 853202 h 1041282"/>
                <a:gd name="connsiteX419" fmla="*/ 552528 w 651508"/>
                <a:gd name="connsiteY419" fmla="*/ 853191 h 1041282"/>
                <a:gd name="connsiteX420" fmla="*/ 561305 w 651508"/>
                <a:gd name="connsiteY420" fmla="*/ 872523 h 1041282"/>
                <a:gd name="connsiteX421" fmla="*/ 561310 w 651508"/>
                <a:gd name="connsiteY421" fmla="*/ 872552 h 1041282"/>
                <a:gd name="connsiteX422" fmla="*/ 576395 w 651508"/>
                <a:gd name="connsiteY422" fmla="*/ 905007 h 1041282"/>
                <a:gd name="connsiteX423" fmla="*/ 576390 w 651508"/>
                <a:gd name="connsiteY423" fmla="*/ 905040 h 1041282"/>
                <a:gd name="connsiteX424" fmla="*/ 580269 w 651508"/>
                <a:gd name="connsiteY424" fmla="*/ 918379 h 1041282"/>
                <a:gd name="connsiteX425" fmla="*/ 578779 w 651508"/>
                <a:gd name="connsiteY425" fmla="*/ 920560 h 1041282"/>
                <a:gd name="connsiteX426" fmla="*/ 578779 w 651508"/>
                <a:gd name="connsiteY426" fmla="*/ 920594 h 1041282"/>
                <a:gd name="connsiteX427" fmla="*/ 578550 w 651508"/>
                <a:gd name="connsiteY427" fmla="*/ 920675 h 1041282"/>
                <a:gd name="connsiteX428" fmla="*/ 578398 w 651508"/>
                <a:gd name="connsiteY428" fmla="*/ 920720 h 1041282"/>
                <a:gd name="connsiteX429" fmla="*/ 577858 w 651508"/>
                <a:gd name="connsiteY429" fmla="*/ 920845 h 1041282"/>
                <a:gd name="connsiteX430" fmla="*/ 577853 w 651508"/>
                <a:gd name="connsiteY430" fmla="*/ 920838 h 1041282"/>
                <a:gd name="connsiteX431" fmla="*/ 576862 w 651508"/>
                <a:gd name="connsiteY431" fmla="*/ 920903 h 1041282"/>
                <a:gd name="connsiteX432" fmla="*/ 528698 w 651508"/>
                <a:gd name="connsiteY432" fmla="*/ 911433 h 1041282"/>
                <a:gd name="connsiteX433" fmla="*/ 528684 w 651508"/>
                <a:gd name="connsiteY433" fmla="*/ 911423 h 1041282"/>
                <a:gd name="connsiteX434" fmla="*/ 528379 w 651508"/>
                <a:gd name="connsiteY434" fmla="*/ 911210 h 1041282"/>
                <a:gd name="connsiteX435" fmla="*/ 528370 w 651508"/>
                <a:gd name="connsiteY435" fmla="*/ 911201 h 1041282"/>
                <a:gd name="connsiteX436" fmla="*/ 511444 w 651508"/>
                <a:gd name="connsiteY436" fmla="*/ 908067 h 1041282"/>
                <a:gd name="connsiteX437" fmla="*/ 509601 w 651508"/>
                <a:gd name="connsiteY437" fmla="*/ 908151 h 1041282"/>
                <a:gd name="connsiteX438" fmla="*/ 509538 w 651508"/>
                <a:gd name="connsiteY438" fmla="*/ 908146 h 1041282"/>
                <a:gd name="connsiteX439" fmla="*/ 516409 w 651508"/>
                <a:gd name="connsiteY439" fmla="*/ 949866 h 1041282"/>
                <a:gd name="connsiteX440" fmla="*/ 516409 w 651508"/>
                <a:gd name="connsiteY440" fmla="*/ 949895 h 1041282"/>
                <a:gd name="connsiteX441" fmla="*/ 520430 w 651508"/>
                <a:gd name="connsiteY441" fmla="*/ 977913 h 1041282"/>
                <a:gd name="connsiteX442" fmla="*/ 518912 w 651508"/>
                <a:gd name="connsiteY442" fmla="*/ 979736 h 1041282"/>
                <a:gd name="connsiteX443" fmla="*/ 518891 w 651508"/>
                <a:gd name="connsiteY443" fmla="*/ 979747 h 1041282"/>
                <a:gd name="connsiteX444" fmla="*/ 518428 w 651508"/>
                <a:gd name="connsiteY444" fmla="*/ 979899 h 1041282"/>
                <a:gd name="connsiteX445" fmla="*/ 518423 w 651508"/>
                <a:gd name="connsiteY445" fmla="*/ 979887 h 1041282"/>
                <a:gd name="connsiteX446" fmla="*/ 517791 w 651508"/>
                <a:gd name="connsiteY446" fmla="*/ 979942 h 1041282"/>
                <a:gd name="connsiteX447" fmla="*/ 517349 w 651508"/>
                <a:gd name="connsiteY447" fmla="*/ 979887 h 1041282"/>
                <a:gd name="connsiteX448" fmla="*/ 517339 w 651508"/>
                <a:gd name="connsiteY448" fmla="*/ 979921 h 1041282"/>
                <a:gd name="connsiteX449" fmla="*/ 470771 w 651508"/>
                <a:gd name="connsiteY449" fmla="*/ 956026 h 1041282"/>
                <a:gd name="connsiteX450" fmla="*/ 470754 w 651508"/>
                <a:gd name="connsiteY450" fmla="*/ 956009 h 1041282"/>
                <a:gd name="connsiteX451" fmla="*/ 465749 w 651508"/>
                <a:gd name="connsiteY451" fmla="*/ 953243 h 1041282"/>
                <a:gd name="connsiteX452" fmla="*/ 464790 w 651508"/>
                <a:gd name="connsiteY452" fmla="*/ 980402 h 1041282"/>
                <a:gd name="connsiteX453" fmla="*/ 462479 w 651508"/>
                <a:gd name="connsiteY453" fmla="*/ 1010274 h 1041282"/>
                <a:gd name="connsiteX454" fmla="*/ 462479 w 651508"/>
                <a:gd name="connsiteY454" fmla="*/ 1010267 h 1041282"/>
                <a:gd name="connsiteX455" fmla="*/ 461488 w 651508"/>
                <a:gd name="connsiteY455" fmla="*/ 1011404 h 1041282"/>
                <a:gd name="connsiteX456" fmla="*/ 461484 w 651508"/>
                <a:gd name="connsiteY456" fmla="*/ 1011435 h 1041282"/>
                <a:gd name="connsiteX457" fmla="*/ 459892 w 651508"/>
                <a:gd name="connsiteY457" fmla="*/ 1011967 h 1041282"/>
                <a:gd name="connsiteX458" fmla="*/ 459886 w 651508"/>
                <a:gd name="connsiteY458" fmla="*/ 1011996 h 1041282"/>
                <a:gd name="connsiteX459" fmla="*/ 459371 w 651508"/>
                <a:gd name="connsiteY459" fmla="*/ 1011996 h 1041282"/>
                <a:gd name="connsiteX460" fmla="*/ 448832 w 651508"/>
                <a:gd name="connsiteY460" fmla="*/ 1006847 h 1041282"/>
                <a:gd name="connsiteX461" fmla="*/ 448790 w 651508"/>
                <a:gd name="connsiteY461" fmla="*/ 1006811 h 1041282"/>
                <a:gd name="connsiteX462" fmla="*/ 398121 w 651508"/>
                <a:gd name="connsiteY462" fmla="*/ 964666 h 1041282"/>
                <a:gd name="connsiteX463" fmla="*/ 398024 w 651508"/>
                <a:gd name="connsiteY463" fmla="*/ 964578 h 1041282"/>
                <a:gd name="connsiteX464" fmla="*/ 394563 w 651508"/>
                <a:gd name="connsiteY464" fmla="*/ 961608 h 1041282"/>
                <a:gd name="connsiteX465" fmla="*/ 393048 w 651508"/>
                <a:gd name="connsiteY465" fmla="*/ 963543 h 1041282"/>
                <a:gd name="connsiteX466" fmla="*/ 384646 w 651508"/>
                <a:gd name="connsiteY466" fmla="*/ 985308 h 1041282"/>
                <a:gd name="connsiteX467" fmla="*/ 384638 w 651508"/>
                <a:gd name="connsiteY467" fmla="*/ 985316 h 1041282"/>
                <a:gd name="connsiteX468" fmla="*/ 377154 w 651508"/>
                <a:gd name="connsiteY468" fmla="*/ 1006044 h 1041282"/>
                <a:gd name="connsiteX469" fmla="*/ 377151 w 651508"/>
                <a:gd name="connsiteY469" fmla="*/ 1006077 h 1041282"/>
                <a:gd name="connsiteX470" fmla="*/ 377091 w 651508"/>
                <a:gd name="connsiteY470" fmla="*/ 1006130 h 1041282"/>
                <a:gd name="connsiteX471" fmla="*/ 377081 w 651508"/>
                <a:gd name="connsiteY471" fmla="*/ 1006162 h 1041282"/>
                <a:gd name="connsiteX472" fmla="*/ 371011 w 651508"/>
                <a:gd name="connsiteY472" fmla="*/ 1022051 h 1041282"/>
                <a:gd name="connsiteX473" fmla="*/ 371003 w 651508"/>
                <a:gd name="connsiteY473" fmla="*/ 1022033 h 1041282"/>
                <a:gd name="connsiteX474" fmla="*/ 363478 w 651508"/>
                <a:gd name="connsiteY474" fmla="*/ 1037101 h 1041282"/>
                <a:gd name="connsiteX475" fmla="*/ 363478 w 651508"/>
                <a:gd name="connsiteY475" fmla="*/ 1037132 h 1041282"/>
                <a:gd name="connsiteX476" fmla="*/ 361645 w 651508"/>
                <a:gd name="connsiteY476" fmla="*/ 1037719 h 1041282"/>
                <a:gd name="connsiteX477" fmla="*/ 360372 w 651508"/>
                <a:gd name="connsiteY477" fmla="*/ 1037474 h 1041282"/>
                <a:gd name="connsiteX478" fmla="*/ 360367 w 651508"/>
                <a:gd name="connsiteY478" fmla="*/ 1037506 h 1041282"/>
                <a:gd name="connsiteX479" fmla="*/ 351732 w 651508"/>
                <a:gd name="connsiteY479" fmla="*/ 1027179 h 1041282"/>
                <a:gd name="connsiteX480" fmla="*/ 351732 w 651508"/>
                <a:gd name="connsiteY480" fmla="*/ 1027170 h 1041282"/>
                <a:gd name="connsiteX481" fmla="*/ 345711 w 651508"/>
                <a:gd name="connsiteY481" fmla="*/ 1017048 h 1041282"/>
                <a:gd name="connsiteX482" fmla="*/ 345711 w 651508"/>
                <a:gd name="connsiteY482" fmla="*/ 1017077 h 1041282"/>
                <a:gd name="connsiteX483" fmla="*/ 345575 w 651508"/>
                <a:gd name="connsiteY483" fmla="*/ 1016903 h 1041282"/>
                <a:gd name="connsiteX484" fmla="*/ 345575 w 651508"/>
                <a:gd name="connsiteY484" fmla="*/ 1016888 h 1041282"/>
                <a:gd name="connsiteX485" fmla="*/ 336000 w 651508"/>
                <a:gd name="connsiteY485" fmla="*/ 1002084 h 1041282"/>
                <a:gd name="connsiteX486" fmla="*/ 335983 w 651508"/>
                <a:gd name="connsiteY486" fmla="*/ 1002058 h 1041282"/>
                <a:gd name="connsiteX487" fmla="*/ 328829 w 651508"/>
                <a:gd name="connsiteY487" fmla="*/ 991477 h 1041282"/>
                <a:gd name="connsiteX488" fmla="*/ 327081 w 651508"/>
                <a:gd name="connsiteY488" fmla="*/ 992872 h 1041282"/>
                <a:gd name="connsiteX489" fmla="*/ 327040 w 651508"/>
                <a:gd name="connsiteY489" fmla="*/ 992905 h 1041282"/>
                <a:gd name="connsiteX490" fmla="*/ 323523 w 651508"/>
                <a:gd name="connsiteY490" fmla="*/ 997895 h 1041282"/>
                <a:gd name="connsiteX491" fmla="*/ 323523 w 651508"/>
                <a:gd name="connsiteY491" fmla="*/ 997888 h 1041282"/>
                <a:gd name="connsiteX492" fmla="*/ 318797 w 651508"/>
                <a:gd name="connsiteY492" fmla="*/ 1004307 h 1041282"/>
                <a:gd name="connsiteX493" fmla="*/ 318587 w 651508"/>
                <a:gd name="connsiteY493" fmla="*/ 1004404 h 1041282"/>
                <a:gd name="connsiteX494" fmla="*/ 316465 w 651508"/>
                <a:gd name="connsiteY494" fmla="*/ 1006850 h 1041282"/>
                <a:gd name="connsiteX495" fmla="*/ 316427 w 651508"/>
                <a:gd name="connsiteY495" fmla="*/ 1007357 h 1041282"/>
                <a:gd name="connsiteX496" fmla="*/ 307835 w 651508"/>
                <a:gd name="connsiteY496" fmla="*/ 1022930 h 1041282"/>
                <a:gd name="connsiteX497" fmla="*/ 300021 w 651508"/>
                <a:gd name="connsiteY497" fmla="*/ 1036041 h 1041282"/>
                <a:gd name="connsiteX498" fmla="*/ 299995 w 651508"/>
                <a:gd name="connsiteY498" fmla="*/ 1036075 h 1041282"/>
                <a:gd name="connsiteX499" fmla="*/ 297933 w 651508"/>
                <a:gd name="connsiteY499" fmla="*/ 1040475 h 1041282"/>
                <a:gd name="connsiteX500" fmla="*/ 297933 w 651508"/>
                <a:gd name="connsiteY500" fmla="*/ 1040509 h 1041282"/>
                <a:gd name="connsiteX501" fmla="*/ 295481 w 651508"/>
                <a:gd name="connsiteY501" fmla="*/ 1041283 h 104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</a:cxnLst>
              <a:rect l="l" t="t" r="r" b="b"/>
              <a:pathLst>
                <a:path w="651508" h="1041282">
                  <a:moveTo>
                    <a:pt x="595107" y="660569"/>
                  </a:moveTo>
                  <a:lnTo>
                    <a:pt x="597168" y="660148"/>
                  </a:lnTo>
                  <a:cubicBezTo>
                    <a:pt x="597146" y="660053"/>
                    <a:pt x="597121" y="659961"/>
                    <a:pt x="597091" y="659886"/>
                  </a:cubicBezTo>
                  <a:lnTo>
                    <a:pt x="597091" y="659921"/>
                  </a:lnTo>
                  <a:lnTo>
                    <a:pt x="595102" y="660551"/>
                  </a:lnTo>
                  <a:lnTo>
                    <a:pt x="595035" y="660582"/>
                  </a:lnTo>
                  <a:cubicBezTo>
                    <a:pt x="595035" y="660561"/>
                    <a:pt x="595035" y="660561"/>
                    <a:pt x="595035" y="660569"/>
                  </a:cubicBezTo>
                  <a:close/>
                  <a:moveTo>
                    <a:pt x="321268" y="918515"/>
                  </a:moveTo>
                  <a:cubicBezTo>
                    <a:pt x="343398" y="918508"/>
                    <a:pt x="381089" y="913606"/>
                    <a:pt x="392273" y="908756"/>
                  </a:cubicBezTo>
                  <a:lnTo>
                    <a:pt x="392308" y="908740"/>
                  </a:lnTo>
                  <a:cubicBezTo>
                    <a:pt x="393499" y="908241"/>
                    <a:pt x="394749" y="907731"/>
                    <a:pt x="396536" y="906978"/>
                  </a:cubicBezTo>
                  <a:cubicBezTo>
                    <a:pt x="398822" y="906022"/>
                    <a:pt x="401890" y="904754"/>
                    <a:pt x="404707" y="903592"/>
                  </a:cubicBezTo>
                  <a:lnTo>
                    <a:pt x="404704" y="903578"/>
                  </a:lnTo>
                  <a:cubicBezTo>
                    <a:pt x="407098" y="902604"/>
                    <a:pt x="410109" y="901375"/>
                    <a:pt x="412342" y="900481"/>
                  </a:cubicBezTo>
                  <a:lnTo>
                    <a:pt x="412342" y="900474"/>
                  </a:lnTo>
                  <a:cubicBezTo>
                    <a:pt x="423403" y="895852"/>
                    <a:pt x="434800" y="889127"/>
                    <a:pt x="455460" y="874791"/>
                  </a:cubicBezTo>
                  <a:lnTo>
                    <a:pt x="455460" y="874822"/>
                  </a:lnTo>
                  <a:cubicBezTo>
                    <a:pt x="479011" y="858368"/>
                    <a:pt x="513793" y="807003"/>
                    <a:pt x="521662" y="777094"/>
                  </a:cubicBezTo>
                  <a:lnTo>
                    <a:pt x="521662" y="777124"/>
                  </a:lnTo>
                  <a:cubicBezTo>
                    <a:pt x="523097" y="771099"/>
                    <a:pt x="525915" y="761460"/>
                    <a:pt x="528057" y="755266"/>
                  </a:cubicBezTo>
                  <a:lnTo>
                    <a:pt x="528054" y="755259"/>
                  </a:lnTo>
                  <a:cubicBezTo>
                    <a:pt x="530506" y="747188"/>
                    <a:pt x="531221" y="736919"/>
                    <a:pt x="530506" y="711298"/>
                  </a:cubicBezTo>
                  <a:lnTo>
                    <a:pt x="530506" y="711291"/>
                  </a:lnTo>
                  <a:cubicBezTo>
                    <a:pt x="529787" y="682440"/>
                    <a:pt x="528624" y="675390"/>
                    <a:pt x="523054" y="658703"/>
                  </a:cubicBezTo>
                  <a:lnTo>
                    <a:pt x="523054" y="658735"/>
                  </a:lnTo>
                  <a:cubicBezTo>
                    <a:pt x="508320" y="615031"/>
                    <a:pt x="485690" y="581740"/>
                    <a:pt x="452136" y="555207"/>
                  </a:cubicBezTo>
                  <a:lnTo>
                    <a:pt x="452124" y="555199"/>
                  </a:lnTo>
                  <a:cubicBezTo>
                    <a:pt x="443149" y="548022"/>
                    <a:pt x="435365" y="542589"/>
                    <a:pt x="433664" y="542006"/>
                  </a:cubicBezTo>
                  <a:lnTo>
                    <a:pt x="433599" y="541999"/>
                  </a:lnTo>
                  <a:cubicBezTo>
                    <a:pt x="433492" y="541988"/>
                    <a:pt x="433391" y="541968"/>
                    <a:pt x="433294" y="541965"/>
                  </a:cubicBezTo>
                  <a:lnTo>
                    <a:pt x="433284" y="541947"/>
                  </a:lnTo>
                  <a:cubicBezTo>
                    <a:pt x="431249" y="541571"/>
                    <a:pt x="425261" y="538380"/>
                    <a:pt x="419656" y="535153"/>
                  </a:cubicBezTo>
                  <a:lnTo>
                    <a:pt x="419634" y="535135"/>
                  </a:lnTo>
                  <a:cubicBezTo>
                    <a:pt x="413444" y="531472"/>
                    <a:pt x="402282" y="526588"/>
                    <a:pt x="394676" y="524295"/>
                  </a:cubicBezTo>
                  <a:lnTo>
                    <a:pt x="394671" y="524278"/>
                  </a:lnTo>
                  <a:cubicBezTo>
                    <a:pt x="386852" y="522162"/>
                    <a:pt x="378501" y="519075"/>
                    <a:pt x="375967" y="517802"/>
                  </a:cubicBezTo>
                  <a:lnTo>
                    <a:pt x="375949" y="517795"/>
                  </a:lnTo>
                  <a:cubicBezTo>
                    <a:pt x="369797" y="514652"/>
                    <a:pt x="349335" y="512439"/>
                    <a:pt x="328845" y="512450"/>
                  </a:cubicBezTo>
                  <a:cubicBezTo>
                    <a:pt x="319889" y="512450"/>
                    <a:pt x="311071" y="512890"/>
                    <a:pt x="303754" y="513807"/>
                  </a:cubicBezTo>
                  <a:lnTo>
                    <a:pt x="303736" y="513814"/>
                  </a:lnTo>
                  <a:lnTo>
                    <a:pt x="303678" y="513846"/>
                  </a:lnTo>
                  <a:cubicBezTo>
                    <a:pt x="291287" y="515180"/>
                    <a:pt x="280818" y="517120"/>
                    <a:pt x="278846" y="517927"/>
                  </a:cubicBezTo>
                  <a:lnTo>
                    <a:pt x="278807" y="517922"/>
                  </a:lnTo>
                  <a:cubicBezTo>
                    <a:pt x="277129" y="519184"/>
                    <a:pt x="270853" y="521363"/>
                    <a:pt x="265201" y="522950"/>
                  </a:cubicBezTo>
                  <a:lnTo>
                    <a:pt x="265201" y="522944"/>
                  </a:lnTo>
                  <a:cubicBezTo>
                    <a:pt x="253933" y="526117"/>
                    <a:pt x="223345" y="540736"/>
                    <a:pt x="219986" y="543986"/>
                  </a:cubicBezTo>
                  <a:lnTo>
                    <a:pt x="219945" y="543979"/>
                  </a:lnTo>
                  <a:cubicBezTo>
                    <a:pt x="219800" y="544271"/>
                    <a:pt x="219638" y="544482"/>
                    <a:pt x="219494" y="544649"/>
                  </a:cubicBezTo>
                  <a:lnTo>
                    <a:pt x="219494" y="544683"/>
                  </a:lnTo>
                  <a:cubicBezTo>
                    <a:pt x="218228" y="546142"/>
                    <a:pt x="213615" y="548955"/>
                    <a:pt x="209400" y="551277"/>
                  </a:cubicBezTo>
                  <a:lnTo>
                    <a:pt x="209308" y="551321"/>
                  </a:lnTo>
                  <a:cubicBezTo>
                    <a:pt x="200133" y="555810"/>
                    <a:pt x="163018" y="593613"/>
                    <a:pt x="157554" y="603882"/>
                  </a:cubicBezTo>
                  <a:lnTo>
                    <a:pt x="157554" y="603911"/>
                  </a:lnTo>
                  <a:cubicBezTo>
                    <a:pt x="155663" y="607418"/>
                    <a:pt x="151939" y="614651"/>
                    <a:pt x="149344" y="619859"/>
                  </a:cubicBezTo>
                  <a:lnTo>
                    <a:pt x="149322" y="619878"/>
                  </a:lnTo>
                  <a:cubicBezTo>
                    <a:pt x="131630" y="653690"/>
                    <a:pt x="126763" y="674765"/>
                    <a:pt x="126779" y="717768"/>
                  </a:cubicBezTo>
                  <a:cubicBezTo>
                    <a:pt x="127028" y="747375"/>
                    <a:pt x="130097" y="768674"/>
                    <a:pt x="136063" y="782877"/>
                  </a:cubicBezTo>
                  <a:lnTo>
                    <a:pt x="136072" y="782901"/>
                  </a:lnTo>
                  <a:cubicBezTo>
                    <a:pt x="143344" y="800831"/>
                    <a:pt x="149562" y="814350"/>
                    <a:pt x="150909" y="816286"/>
                  </a:cubicBezTo>
                  <a:lnTo>
                    <a:pt x="150848" y="816281"/>
                  </a:lnTo>
                  <a:lnTo>
                    <a:pt x="150918" y="816318"/>
                  </a:lnTo>
                  <a:cubicBezTo>
                    <a:pt x="150966" y="816366"/>
                    <a:pt x="150966" y="816366"/>
                    <a:pt x="151034" y="816439"/>
                  </a:cubicBezTo>
                  <a:cubicBezTo>
                    <a:pt x="152015" y="817509"/>
                    <a:pt x="154006" y="821049"/>
                    <a:pt x="155772" y="824358"/>
                  </a:cubicBezTo>
                  <a:lnTo>
                    <a:pt x="155792" y="824396"/>
                  </a:lnTo>
                  <a:cubicBezTo>
                    <a:pt x="164778" y="841886"/>
                    <a:pt x="203076" y="880147"/>
                    <a:pt x="220577" y="889115"/>
                  </a:cubicBezTo>
                  <a:lnTo>
                    <a:pt x="220608" y="889133"/>
                  </a:lnTo>
                  <a:cubicBezTo>
                    <a:pt x="223903" y="890890"/>
                    <a:pt x="227431" y="892862"/>
                    <a:pt x="228520" y="893848"/>
                  </a:cubicBezTo>
                  <a:lnTo>
                    <a:pt x="228517" y="893880"/>
                  </a:lnTo>
                  <a:cubicBezTo>
                    <a:pt x="228558" y="893892"/>
                    <a:pt x="228572" y="893901"/>
                    <a:pt x="228586" y="893919"/>
                  </a:cubicBezTo>
                  <a:lnTo>
                    <a:pt x="228583" y="893909"/>
                  </a:lnTo>
                  <a:cubicBezTo>
                    <a:pt x="230070" y="895077"/>
                    <a:pt x="243022" y="900908"/>
                    <a:pt x="262004" y="908993"/>
                  </a:cubicBezTo>
                  <a:lnTo>
                    <a:pt x="261996" y="908982"/>
                  </a:lnTo>
                  <a:cubicBezTo>
                    <a:pt x="265795" y="910335"/>
                    <a:pt x="276735" y="912902"/>
                    <a:pt x="286313" y="914301"/>
                  </a:cubicBezTo>
                  <a:cubicBezTo>
                    <a:pt x="292265" y="915160"/>
                    <a:pt x="297266" y="915924"/>
                    <a:pt x="302279" y="916684"/>
                  </a:cubicBezTo>
                  <a:lnTo>
                    <a:pt x="302279" y="916677"/>
                  </a:lnTo>
                  <a:cubicBezTo>
                    <a:pt x="305294" y="917140"/>
                    <a:pt x="307715" y="917515"/>
                    <a:pt x="309245" y="917726"/>
                  </a:cubicBezTo>
                  <a:lnTo>
                    <a:pt x="309247" y="917760"/>
                  </a:lnTo>
                  <a:cubicBezTo>
                    <a:pt x="309795" y="917804"/>
                    <a:pt x="309345" y="917750"/>
                    <a:pt x="309852" y="917814"/>
                  </a:cubicBezTo>
                  <a:lnTo>
                    <a:pt x="309919" y="917821"/>
                  </a:lnTo>
                  <a:cubicBezTo>
                    <a:pt x="312629" y="918299"/>
                    <a:pt x="316510" y="918515"/>
                    <a:pt x="321268" y="918515"/>
                  </a:cubicBezTo>
                  <a:close/>
                  <a:moveTo>
                    <a:pt x="295481" y="1041283"/>
                  </a:moveTo>
                  <a:cubicBezTo>
                    <a:pt x="294502" y="1041283"/>
                    <a:pt x="293728" y="1040848"/>
                    <a:pt x="293193" y="1040382"/>
                  </a:cubicBezTo>
                  <a:lnTo>
                    <a:pt x="293193" y="1040369"/>
                  </a:lnTo>
                  <a:cubicBezTo>
                    <a:pt x="291708" y="1039085"/>
                    <a:pt x="290954" y="1036677"/>
                    <a:pt x="290954" y="1034401"/>
                  </a:cubicBezTo>
                  <a:cubicBezTo>
                    <a:pt x="290954" y="1033027"/>
                    <a:pt x="290638" y="1032078"/>
                    <a:pt x="290432" y="1031692"/>
                  </a:cubicBezTo>
                  <a:lnTo>
                    <a:pt x="290373" y="1031726"/>
                  </a:lnTo>
                  <a:cubicBezTo>
                    <a:pt x="289670" y="1031427"/>
                    <a:pt x="289270" y="1030898"/>
                    <a:pt x="289201" y="1030809"/>
                  </a:cubicBezTo>
                  <a:cubicBezTo>
                    <a:pt x="287591" y="1028875"/>
                    <a:pt x="284513" y="1020567"/>
                    <a:pt x="281631" y="1011515"/>
                  </a:cubicBezTo>
                  <a:lnTo>
                    <a:pt x="281613" y="1011459"/>
                  </a:lnTo>
                  <a:cubicBezTo>
                    <a:pt x="278671" y="1001304"/>
                    <a:pt x="275677" y="993266"/>
                    <a:pt x="274826" y="992101"/>
                  </a:cubicBezTo>
                  <a:lnTo>
                    <a:pt x="274768" y="992092"/>
                  </a:lnTo>
                  <a:cubicBezTo>
                    <a:pt x="274703" y="992054"/>
                    <a:pt x="274648" y="992004"/>
                    <a:pt x="274600" y="991948"/>
                  </a:cubicBezTo>
                  <a:lnTo>
                    <a:pt x="274600" y="991982"/>
                  </a:lnTo>
                  <a:cubicBezTo>
                    <a:pt x="272929" y="990292"/>
                    <a:pt x="271086" y="985269"/>
                    <a:pt x="269823" y="980844"/>
                  </a:cubicBezTo>
                  <a:lnTo>
                    <a:pt x="269809" y="980823"/>
                  </a:lnTo>
                  <a:cubicBezTo>
                    <a:pt x="268056" y="974354"/>
                    <a:pt x="266680" y="973546"/>
                    <a:pt x="266035" y="973546"/>
                  </a:cubicBezTo>
                  <a:cubicBezTo>
                    <a:pt x="264820" y="973546"/>
                    <a:pt x="262386" y="975064"/>
                    <a:pt x="257714" y="980093"/>
                  </a:cubicBezTo>
                  <a:lnTo>
                    <a:pt x="257703" y="980101"/>
                  </a:lnTo>
                  <a:cubicBezTo>
                    <a:pt x="249779" y="988482"/>
                    <a:pt x="217524" y="1017739"/>
                    <a:pt x="213604" y="1019784"/>
                  </a:cubicBezTo>
                  <a:lnTo>
                    <a:pt x="213604" y="1019816"/>
                  </a:lnTo>
                  <a:cubicBezTo>
                    <a:pt x="213521" y="1019824"/>
                    <a:pt x="212991" y="1020123"/>
                    <a:pt x="212348" y="1020123"/>
                  </a:cubicBezTo>
                  <a:cubicBezTo>
                    <a:pt x="210563" y="1020123"/>
                    <a:pt x="210034" y="1018165"/>
                    <a:pt x="210088" y="1018165"/>
                  </a:cubicBezTo>
                  <a:lnTo>
                    <a:pt x="210105" y="1018195"/>
                  </a:lnTo>
                  <a:cubicBezTo>
                    <a:pt x="209476" y="1015599"/>
                    <a:pt x="208427" y="1002868"/>
                    <a:pt x="207579" y="988179"/>
                  </a:cubicBezTo>
                  <a:lnTo>
                    <a:pt x="207579" y="988215"/>
                  </a:lnTo>
                  <a:cubicBezTo>
                    <a:pt x="206616" y="971213"/>
                    <a:pt x="204715" y="955559"/>
                    <a:pt x="203317" y="952765"/>
                  </a:cubicBezTo>
                  <a:lnTo>
                    <a:pt x="203245" y="952615"/>
                  </a:lnTo>
                  <a:lnTo>
                    <a:pt x="201569" y="948511"/>
                  </a:lnTo>
                  <a:lnTo>
                    <a:pt x="186059" y="956997"/>
                  </a:lnTo>
                  <a:lnTo>
                    <a:pt x="186050" y="957007"/>
                  </a:lnTo>
                  <a:lnTo>
                    <a:pt x="186004" y="957027"/>
                  </a:lnTo>
                  <a:cubicBezTo>
                    <a:pt x="163058" y="969416"/>
                    <a:pt x="143653" y="979314"/>
                    <a:pt x="140510" y="980033"/>
                  </a:cubicBezTo>
                  <a:lnTo>
                    <a:pt x="140505" y="980067"/>
                  </a:lnTo>
                  <a:cubicBezTo>
                    <a:pt x="140460" y="980045"/>
                    <a:pt x="140410" y="980055"/>
                    <a:pt x="140358" y="980067"/>
                  </a:cubicBezTo>
                  <a:lnTo>
                    <a:pt x="140321" y="980093"/>
                  </a:lnTo>
                  <a:lnTo>
                    <a:pt x="139831" y="980120"/>
                  </a:lnTo>
                  <a:lnTo>
                    <a:pt x="139772" y="980110"/>
                  </a:lnTo>
                  <a:lnTo>
                    <a:pt x="138512" y="979715"/>
                  </a:lnTo>
                  <a:cubicBezTo>
                    <a:pt x="137626" y="979084"/>
                    <a:pt x="137521" y="977995"/>
                    <a:pt x="137526" y="977995"/>
                  </a:cubicBezTo>
                  <a:lnTo>
                    <a:pt x="137526" y="978026"/>
                  </a:lnTo>
                  <a:cubicBezTo>
                    <a:pt x="137118" y="975489"/>
                    <a:pt x="138373" y="963062"/>
                    <a:pt x="140474" y="948921"/>
                  </a:cubicBezTo>
                  <a:lnTo>
                    <a:pt x="140474" y="948953"/>
                  </a:lnTo>
                  <a:cubicBezTo>
                    <a:pt x="141442" y="942335"/>
                    <a:pt x="142288" y="936682"/>
                    <a:pt x="143060" y="931514"/>
                  </a:cubicBezTo>
                  <a:cubicBezTo>
                    <a:pt x="143527" y="928400"/>
                    <a:pt x="144078" y="924674"/>
                    <a:pt x="144352" y="922844"/>
                  </a:cubicBezTo>
                  <a:lnTo>
                    <a:pt x="144352" y="922874"/>
                  </a:lnTo>
                  <a:cubicBezTo>
                    <a:pt x="144485" y="921943"/>
                    <a:pt x="144593" y="921168"/>
                    <a:pt x="144677" y="920558"/>
                  </a:cubicBezTo>
                  <a:cubicBezTo>
                    <a:pt x="139722" y="920861"/>
                    <a:pt x="128362" y="923657"/>
                    <a:pt x="126029" y="925295"/>
                  </a:cubicBezTo>
                  <a:lnTo>
                    <a:pt x="126029" y="925289"/>
                  </a:lnTo>
                  <a:cubicBezTo>
                    <a:pt x="125934" y="925362"/>
                    <a:pt x="125813" y="925454"/>
                    <a:pt x="125733" y="925501"/>
                  </a:cubicBezTo>
                  <a:lnTo>
                    <a:pt x="125723" y="925539"/>
                  </a:lnTo>
                  <a:cubicBezTo>
                    <a:pt x="122439" y="927541"/>
                    <a:pt x="94326" y="935235"/>
                    <a:pt x="89566" y="935393"/>
                  </a:cubicBezTo>
                  <a:lnTo>
                    <a:pt x="89507" y="935425"/>
                  </a:lnTo>
                  <a:lnTo>
                    <a:pt x="89396" y="935410"/>
                  </a:lnTo>
                  <a:lnTo>
                    <a:pt x="89336" y="935442"/>
                  </a:lnTo>
                  <a:lnTo>
                    <a:pt x="89022" y="935393"/>
                  </a:lnTo>
                  <a:cubicBezTo>
                    <a:pt x="87316" y="935141"/>
                    <a:pt x="86874" y="933560"/>
                    <a:pt x="86776" y="933102"/>
                  </a:cubicBezTo>
                  <a:cubicBezTo>
                    <a:pt x="86559" y="932094"/>
                    <a:pt x="86669" y="930788"/>
                    <a:pt x="86852" y="929581"/>
                  </a:cubicBezTo>
                  <a:cubicBezTo>
                    <a:pt x="87487" y="925333"/>
                    <a:pt x="89716" y="918353"/>
                    <a:pt x="92281" y="914403"/>
                  </a:cubicBezTo>
                  <a:lnTo>
                    <a:pt x="92276" y="914435"/>
                  </a:lnTo>
                  <a:cubicBezTo>
                    <a:pt x="93679" y="911777"/>
                    <a:pt x="97305" y="903595"/>
                    <a:pt x="100058" y="896007"/>
                  </a:cubicBezTo>
                  <a:cubicBezTo>
                    <a:pt x="102874" y="888274"/>
                    <a:pt x="106243" y="880730"/>
                    <a:pt x="107353" y="879066"/>
                  </a:cubicBezTo>
                  <a:lnTo>
                    <a:pt x="107528" y="878830"/>
                  </a:lnTo>
                  <a:lnTo>
                    <a:pt x="107528" y="878860"/>
                  </a:lnTo>
                  <a:cubicBezTo>
                    <a:pt x="109059" y="876747"/>
                    <a:pt x="114964" y="859505"/>
                    <a:pt x="116340" y="853787"/>
                  </a:cubicBezTo>
                  <a:lnTo>
                    <a:pt x="116279" y="853818"/>
                  </a:lnTo>
                  <a:cubicBezTo>
                    <a:pt x="113126" y="853395"/>
                    <a:pt x="105783" y="853005"/>
                    <a:pt x="96896" y="853005"/>
                  </a:cubicBezTo>
                  <a:cubicBezTo>
                    <a:pt x="84602" y="853005"/>
                    <a:pt x="65005" y="852310"/>
                    <a:pt x="53200" y="851601"/>
                  </a:cubicBezTo>
                  <a:lnTo>
                    <a:pt x="53167" y="851630"/>
                  </a:lnTo>
                  <a:lnTo>
                    <a:pt x="31975" y="849966"/>
                  </a:lnTo>
                  <a:cubicBezTo>
                    <a:pt x="31157" y="849900"/>
                    <a:pt x="30456" y="849381"/>
                    <a:pt x="30140" y="848637"/>
                  </a:cubicBezTo>
                  <a:cubicBezTo>
                    <a:pt x="29825" y="847882"/>
                    <a:pt x="29967" y="847018"/>
                    <a:pt x="30494" y="846404"/>
                  </a:cubicBezTo>
                  <a:lnTo>
                    <a:pt x="48377" y="825442"/>
                  </a:lnTo>
                  <a:lnTo>
                    <a:pt x="48394" y="825414"/>
                  </a:lnTo>
                  <a:cubicBezTo>
                    <a:pt x="58304" y="814115"/>
                    <a:pt x="65559" y="803714"/>
                    <a:pt x="65992" y="801701"/>
                  </a:cubicBezTo>
                  <a:lnTo>
                    <a:pt x="65965" y="801696"/>
                  </a:lnTo>
                  <a:cubicBezTo>
                    <a:pt x="65808" y="800773"/>
                    <a:pt x="64209" y="799348"/>
                    <a:pt x="53535" y="796923"/>
                  </a:cubicBezTo>
                  <a:lnTo>
                    <a:pt x="53535" y="796955"/>
                  </a:lnTo>
                  <a:cubicBezTo>
                    <a:pt x="24004" y="790236"/>
                    <a:pt x="14636" y="788121"/>
                    <a:pt x="12274" y="785567"/>
                  </a:cubicBezTo>
                  <a:lnTo>
                    <a:pt x="12274" y="785600"/>
                  </a:lnTo>
                  <a:cubicBezTo>
                    <a:pt x="11914" y="785182"/>
                    <a:pt x="11631" y="784740"/>
                    <a:pt x="11455" y="784218"/>
                  </a:cubicBezTo>
                  <a:lnTo>
                    <a:pt x="11406" y="784060"/>
                  </a:lnTo>
                  <a:cubicBezTo>
                    <a:pt x="11168" y="783121"/>
                    <a:pt x="11577" y="782311"/>
                    <a:pt x="11692" y="782097"/>
                  </a:cubicBezTo>
                  <a:lnTo>
                    <a:pt x="11692" y="782086"/>
                  </a:lnTo>
                  <a:cubicBezTo>
                    <a:pt x="13699" y="778145"/>
                    <a:pt x="33183" y="761967"/>
                    <a:pt x="38993" y="759398"/>
                  </a:cubicBezTo>
                  <a:lnTo>
                    <a:pt x="39024" y="759390"/>
                  </a:lnTo>
                  <a:cubicBezTo>
                    <a:pt x="42683" y="757853"/>
                    <a:pt x="62324" y="741876"/>
                    <a:pt x="66608" y="737363"/>
                  </a:cubicBezTo>
                  <a:lnTo>
                    <a:pt x="66548" y="737349"/>
                  </a:lnTo>
                  <a:cubicBezTo>
                    <a:pt x="65461" y="736467"/>
                    <a:pt x="63388" y="735112"/>
                    <a:pt x="60836" y="733898"/>
                  </a:cubicBezTo>
                  <a:lnTo>
                    <a:pt x="60787" y="733873"/>
                  </a:lnTo>
                  <a:cubicBezTo>
                    <a:pt x="57219" y="732098"/>
                    <a:pt x="49740" y="728051"/>
                    <a:pt x="41995" y="723883"/>
                  </a:cubicBezTo>
                  <a:lnTo>
                    <a:pt x="41990" y="723879"/>
                  </a:lnTo>
                  <a:lnTo>
                    <a:pt x="36464" y="720903"/>
                  </a:lnTo>
                  <a:lnTo>
                    <a:pt x="36467" y="720934"/>
                  </a:lnTo>
                  <a:cubicBezTo>
                    <a:pt x="36442" y="720893"/>
                    <a:pt x="36362" y="720847"/>
                    <a:pt x="36300" y="720805"/>
                  </a:cubicBezTo>
                  <a:lnTo>
                    <a:pt x="36296" y="720839"/>
                  </a:lnTo>
                  <a:cubicBezTo>
                    <a:pt x="27385" y="715660"/>
                    <a:pt x="15730" y="709380"/>
                    <a:pt x="10692" y="707099"/>
                  </a:cubicBezTo>
                  <a:lnTo>
                    <a:pt x="10619" y="707059"/>
                  </a:lnTo>
                  <a:lnTo>
                    <a:pt x="1196" y="702352"/>
                  </a:lnTo>
                  <a:cubicBezTo>
                    <a:pt x="441" y="701975"/>
                    <a:pt x="-25" y="701193"/>
                    <a:pt x="1" y="700347"/>
                  </a:cubicBezTo>
                  <a:cubicBezTo>
                    <a:pt x="23" y="699507"/>
                    <a:pt x="542" y="698755"/>
                    <a:pt x="1324" y="698431"/>
                  </a:cubicBezTo>
                  <a:lnTo>
                    <a:pt x="13095" y="693472"/>
                  </a:lnTo>
                  <a:lnTo>
                    <a:pt x="13083" y="693479"/>
                  </a:lnTo>
                  <a:lnTo>
                    <a:pt x="13404" y="693343"/>
                  </a:lnTo>
                  <a:lnTo>
                    <a:pt x="13404" y="693338"/>
                  </a:lnTo>
                  <a:cubicBezTo>
                    <a:pt x="17659" y="691512"/>
                    <a:pt x="15582" y="692407"/>
                    <a:pt x="20385" y="690349"/>
                  </a:cubicBezTo>
                  <a:cubicBezTo>
                    <a:pt x="21794" y="689748"/>
                    <a:pt x="27987" y="687091"/>
                    <a:pt x="29482" y="686458"/>
                  </a:cubicBezTo>
                  <a:cubicBezTo>
                    <a:pt x="32569" y="685133"/>
                    <a:pt x="35303" y="683948"/>
                    <a:pt x="37790" y="682872"/>
                  </a:cubicBezTo>
                  <a:lnTo>
                    <a:pt x="37790" y="682904"/>
                  </a:lnTo>
                  <a:cubicBezTo>
                    <a:pt x="44847" y="679804"/>
                    <a:pt x="54112" y="676003"/>
                    <a:pt x="58453" y="674547"/>
                  </a:cubicBezTo>
                  <a:lnTo>
                    <a:pt x="58452" y="674583"/>
                  </a:lnTo>
                  <a:cubicBezTo>
                    <a:pt x="67885" y="671003"/>
                    <a:pt x="68479" y="669424"/>
                    <a:pt x="67746" y="667478"/>
                  </a:cubicBezTo>
                  <a:cubicBezTo>
                    <a:pt x="66757" y="664855"/>
                    <a:pt x="63155" y="660918"/>
                    <a:pt x="55995" y="654176"/>
                  </a:cubicBezTo>
                  <a:cubicBezTo>
                    <a:pt x="29681" y="629521"/>
                    <a:pt x="22062" y="622562"/>
                    <a:pt x="21619" y="618664"/>
                  </a:cubicBezTo>
                  <a:cubicBezTo>
                    <a:pt x="21530" y="617882"/>
                    <a:pt x="21667" y="617173"/>
                    <a:pt x="21943" y="616557"/>
                  </a:cubicBezTo>
                  <a:lnTo>
                    <a:pt x="21949" y="616548"/>
                  </a:lnTo>
                  <a:cubicBezTo>
                    <a:pt x="22203" y="615971"/>
                    <a:pt x="22554" y="615525"/>
                    <a:pt x="22831" y="615187"/>
                  </a:cubicBezTo>
                  <a:lnTo>
                    <a:pt x="22853" y="615164"/>
                  </a:lnTo>
                  <a:cubicBezTo>
                    <a:pt x="22996" y="615001"/>
                    <a:pt x="23165" y="614848"/>
                    <a:pt x="23300" y="614731"/>
                  </a:cubicBezTo>
                  <a:cubicBezTo>
                    <a:pt x="25856" y="612591"/>
                    <a:pt x="35585" y="610821"/>
                    <a:pt x="45011" y="609944"/>
                  </a:cubicBezTo>
                  <a:lnTo>
                    <a:pt x="45047" y="609980"/>
                  </a:lnTo>
                  <a:lnTo>
                    <a:pt x="45084" y="609928"/>
                  </a:lnTo>
                  <a:lnTo>
                    <a:pt x="45081" y="609966"/>
                  </a:lnTo>
                  <a:cubicBezTo>
                    <a:pt x="68790" y="607970"/>
                    <a:pt x="75613" y="606330"/>
                    <a:pt x="76498" y="604921"/>
                  </a:cubicBezTo>
                  <a:lnTo>
                    <a:pt x="76439" y="604955"/>
                  </a:lnTo>
                  <a:cubicBezTo>
                    <a:pt x="75937" y="603161"/>
                    <a:pt x="72327" y="596892"/>
                    <a:pt x="67455" y="590030"/>
                  </a:cubicBezTo>
                  <a:cubicBezTo>
                    <a:pt x="62695" y="583548"/>
                    <a:pt x="58417" y="576844"/>
                    <a:pt x="57785" y="574872"/>
                  </a:cubicBezTo>
                  <a:lnTo>
                    <a:pt x="57785" y="574860"/>
                  </a:lnTo>
                  <a:cubicBezTo>
                    <a:pt x="57733" y="574704"/>
                    <a:pt x="57639" y="574360"/>
                    <a:pt x="57626" y="573993"/>
                  </a:cubicBezTo>
                  <a:lnTo>
                    <a:pt x="57568" y="573983"/>
                  </a:lnTo>
                  <a:cubicBezTo>
                    <a:pt x="57086" y="572831"/>
                    <a:pt x="55046" y="569516"/>
                    <a:pt x="52196" y="565860"/>
                  </a:cubicBezTo>
                  <a:cubicBezTo>
                    <a:pt x="49251" y="562079"/>
                    <a:pt x="46588" y="558138"/>
                    <a:pt x="46034" y="556580"/>
                  </a:cubicBezTo>
                  <a:lnTo>
                    <a:pt x="46034" y="556614"/>
                  </a:lnTo>
                  <a:cubicBezTo>
                    <a:pt x="45975" y="556415"/>
                    <a:pt x="45848" y="556035"/>
                    <a:pt x="45848" y="555591"/>
                  </a:cubicBezTo>
                  <a:cubicBezTo>
                    <a:pt x="45846" y="553758"/>
                    <a:pt x="47697" y="553239"/>
                    <a:pt x="47728" y="553239"/>
                  </a:cubicBezTo>
                  <a:lnTo>
                    <a:pt x="47731" y="553276"/>
                  </a:lnTo>
                  <a:cubicBezTo>
                    <a:pt x="49158" y="552790"/>
                    <a:pt x="52585" y="552671"/>
                    <a:pt x="56617" y="552671"/>
                  </a:cubicBezTo>
                  <a:cubicBezTo>
                    <a:pt x="74052" y="552662"/>
                    <a:pt x="113602" y="555095"/>
                    <a:pt x="118060" y="556951"/>
                  </a:cubicBezTo>
                  <a:lnTo>
                    <a:pt x="118060" y="556981"/>
                  </a:lnTo>
                  <a:cubicBezTo>
                    <a:pt x="118230" y="557021"/>
                    <a:pt x="118556" y="557178"/>
                    <a:pt x="118850" y="557417"/>
                  </a:cubicBezTo>
                  <a:lnTo>
                    <a:pt x="119003" y="557558"/>
                  </a:lnTo>
                  <a:cubicBezTo>
                    <a:pt x="119597" y="558099"/>
                    <a:pt x="122736" y="559042"/>
                    <a:pt x="126422" y="559042"/>
                  </a:cubicBezTo>
                  <a:cubicBezTo>
                    <a:pt x="129229" y="559042"/>
                    <a:pt x="130017" y="558926"/>
                    <a:pt x="130283" y="558758"/>
                  </a:cubicBezTo>
                  <a:lnTo>
                    <a:pt x="130226" y="558750"/>
                  </a:lnTo>
                  <a:cubicBezTo>
                    <a:pt x="130258" y="558641"/>
                    <a:pt x="130298" y="558403"/>
                    <a:pt x="130294" y="557962"/>
                  </a:cubicBezTo>
                  <a:lnTo>
                    <a:pt x="130294" y="557951"/>
                  </a:lnTo>
                  <a:cubicBezTo>
                    <a:pt x="130294" y="556723"/>
                    <a:pt x="130002" y="554811"/>
                    <a:pt x="129469" y="551683"/>
                  </a:cubicBezTo>
                  <a:lnTo>
                    <a:pt x="129464" y="551675"/>
                  </a:lnTo>
                  <a:cubicBezTo>
                    <a:pt x="127106" y="537778"/>
                    <a:pt x="121717" y="516874"/>
                    <a:pt x="119049" y="511546"/>
                  </a:cubicBezTo>
                  <a:lnTo>
                    <a:pt x="119029" y="511512"/>
                  </a:lnTo>
                  <a:cubicBezTo>
                    <a:pt x="116727" y="506689"/>
                    <a:pt x="109904" y="481405"/>
                    <a:pt x="110010" y="477657"/>
                  </a:cubicBezTo>
                  <a:lnTo>
                    <a:pt x="110010" y="477689"/>
                  </a:lnTo>
                  <a:lnTo>
                    <a:pt x="110010" y="477652"/>
                  </a:lnTo>
                  <a:cubicBezTo>
                    <a:pt x="110000" y="477550"/>
                    <a:pt x="110010" y="476355"/>
                    <a:pt x="110964" y="475653"/>
                  </a:cubicBezTo>
                  <a:lnTo>
                    <a:pt x="110959" y="475645"/>
                  </a:lnTo>
                  <a:cubicBezTo>
                    <a:pt x="111554" y="475195"/>
                    <a:pt x="112225" y="475157"/>
                    <a:pt x="112443" y="475157"/>
                  </a:cubicBezTo>
                  <a:cubicBezTo>
                    <a:pt x="112491" y="475157"/>
                    <a:pt x="112519" y="475157"/>
                    <a:pt x="112515" y="475157"/>
                  </a:cubicBezTo>
                  <a:cubicBezTo>
                    <a:pt x="112577" y="475157"/>
                    <a:pt x="112656" y="475157"/>
                    <a:pt x="112713" y="475157"/>
                  </a:cubicBezTo>
                  <a:lnTo>
                    <a:pt x="112712" y="475189"/>
                  </a:lnTo>
                  <a:cubicBezTo>
                    <a:pt x="116322" y="475338"/>
                    <a:pt x="140266" y="483795"/>
                    <a:pt x="143268" y="486046"/>
                  </a:cubicBezTo>
                  <a:lnTo>
                    <a:pt x="143268" y="486077"/>
                  </a:lnTo>
                  <a:cubicBezTo>
                    <a:pt x="143390" y="486143"/>
                    <a:pt x="143579" y="486290"/>
                    <a:pt x="143765" y="486507"/>
                  </a:cubicBezTo>
                  <a:lnTo>
                    <a:pt x="143761" y="486496"/>
                  </a:lnTo>
                  <a:cubicBezTo>
                    <a:pt x="144995" y="487600"/>
                    <a:pt x="153504" y="490865"/>
                    <a:pt x="165556" y="494335"/>
                  </a:cubicBezTo>
                  <a:lnTo>
                    <a:pt x="165554" y="494330"/>
                  </a:lnTo>
                  <a:lnTo>
                    <a:pt x="168097" y="495001"/>
                  </a:lnTo>
                  <a:lnTo>
                    <a:pt x="166602" y="468532"/>
                  </a:lnTo>
                  <a:lnTo>
                    <a:pt x="166602" y="468544"/>
                  </a:lnTo>
                  <a:lnTo>
                    <a:pt x="166596" y="468485"/>
                  </a:lnTo>
                  <a:cubicBezTo>
                    <a:pt x="165967" y="454056"/>
                    <a:pt x="165836" y="441137"/>
                    <a:pt x="166673" y="438453"/>
                  </a:cubicBezTo>
                  <a:lnTo>
                    <a:pt x="166672" y="438443"/>
                  </a:lnTo>
                  <a:cubicBezTo>
                    <a:pt x="166708" y="438281"/>
                    <a:pt x="167217" y="436651"/>
                    <a:pt x="168885" y="436580"/>
                  </a:cubicBezTo>
                  <a:lnTo>
                    <a:pt x="168978" y="436610"/>
                  </a:lnTo>
                  <a:lnTo>
                    <a:pt x="168988" y="436575"/>
                  </a:lnTo>
                  <a:cubicBezTo>
                    <a:pt x="169326" y="436580"/>
                    <a:pt x="169612" y="436651"/>
                    <a:pt x="169796" y="436691"/>
                  </a:cubicBezTo>
                  <a:lnTo>
                    <a:pt x="169796" y="436721"/>
                  </a:lnTo>
                  <a:cubicBezTo>
                    <a:pt x="171697" y="437207"/>
                    <a:pt x="177485" y="440575"/>
                    <a:pt x="182908" y="444476"/>
                  </a:cubicBezTo>
                  <a:lnTo>
                    <a:pt x="182905" y="444471"/>
                  </a:lnTo>
                  <a:lnTo>
                    <a:pt x="183484" y="444858"/>
                  </a:lnTo>
                  <a:lnTo>
                    <a:pt x="183484" y="444889"/>
                  </a:lnTo>
                  <a:lnTo>
                    <a:pt x="185457" y="446174"/>
                  </a:lnTo>
                  <a:lnTo>
                    <a:pt x="185457" y="446208"/>
                  </a:lnTo>
                  <a:cubicBezTo>
                    <a:pt x="185457" y="446174"/>
                    <a:pt x="187036" y="447233"/>
                    <a:pt x="187247" y="447377"/>
                  </a:cubicBezTo>
                  <a:cubicBezTo>
                    <a:pt x="200170" y="456026"/>
                    <a:pt x="204446" y="458798"/>
                    <a:pt x="206372" y="459683"/>
                  </a:cubicBezTo>
                  <a:lnTo>
                    <a:pt x="206437" y="459713"/>
                  </a:lnTo>
                  <a:cubicBezTo>
                    <a:pt x="207707" y="447252"/>
                    <a:pt x="208486" y="374106"/>
                    <a:pt x="208635" y="232215"/>
                  </a:cubicBezTo>
                  <a:lnTo>
                    <a:pt x="208635" y="232242"/>
                  </a:lnTo>
                  <a:lnTo>
                    <a:pt x="209232" y="2156"/>
                  </a:lnTo>
                  <a:cubicBezTo>
                    <a:pt x="209232" y="1244"/>
                    <a:pt x="209809" y="433"/>
                    <a:pt x="210664" y="129"/>
                  </a:cubicBezTo>
                  <a:cubicBezTo>
                    <a:pt x="210904" y="39"/>
                    <a:pt x="211150" y="0"/>
                    <a:pt x="211394" y="0"/>
                  </a:cubicBezTo>
                  <a:cubicBezTo>
                    <a:pt x="212027" y="0"/>
                    <a:pt x="212646" y="277"/>
                    <a:pt x="213063" y="782"/>
                  </a:cubicBezTo>
                  <a:lnTo>
                    <a:pt x="227672" y="18442"/>
                  </a:lnTo>
                  <a:lnTo>
                    <a:pt x="227668" y="18471"/>
                  </a:lnTo>
                  <a:cubicBezTo>
                    <a:pt x="235662" y="28060"/>
                    <a:pt x="246024" y="40066"/>
                    <a:pt x="250695" y="45196"/>
                  </a:cubicBezTo>
                  <a:lnTo>
                    <a:pt x="250730" y="45235"/>
                  </a:lnTo>
                  <a:cubicBezTo>
                    <a:pt x="252123" y="46854"/>
                    <a:pt x="254835" y="50002"/>
                    <a:pt x="257871" y="53548"/>
                  </a:cubicBezTo>
                  <a:lnTo>
                    <a:pt x="257875" y="53583"/>
                  </a:lnTo>
                  <a:cubicBezTo>
                    <a:pt x="262910" y="59417"/>
                    <a:pt x="270263" y="67982"/>
                    <a:pt x="276971" y="75746"/>
                  </a:cubicBezTo>
                  <a:cubicBezTo>
                    <a:pt x="278754" y="77815"/>
                    <a:pt x="279351" y="78502"/>
                    <a:pt x="281119" y="80538"/>
                  </a:cubicBezTo>
                  <a:lnTo>
                    <a:pt x="281141" y="80572"/>
                  </a:lnTo>
                  <a:cubicBezTo>
                    <a:pt x="293185" y="94955"/>
                    <a:pt x="308191" y="112513"/>
                    <a:pt x="314568" y="119843"/>
                  </a:cubicBezTo>
                  <a:cubicBezTo>
                    <a:pt x="320752" y="126935"/>
                    <a:pt x="326922" y="132092"/>
                    <a:pt x="328576" y="132508"/>
                  </a:cubicBezTo>
                  <a:lnTo>
                    <a:pt x="328484" y="132503"/>
                  </a:lnTo>
                  <a:lnTo>
                    <a:pt x="328629" y="132517"/>
                  </a:lnTo>
                  <a:lnTo>
                    <a:pt x="328693" y="132553"/>
                  </a:lnTo>
                  <a:cubicBezTo>
                    <a:pt x="329682" y="132411"/>
                    <a:pt x="332860" y="129847"/>
                    <a:pt x="335596" y="125514"/>
                  </a:cubicBezTo>
                  <a:cubicBezTo>
                    <a:pt x="338405" y="121060"/>
                    <a:pt x="342941" y="115571"/>
                    <a:pt x="346178" y="114102"/>
                  </a:cubicBezTo>
                  <a:lnTo>
                    <a:pt x="346153" y="114097"/>
                  </a:lnTo>
                  <a:cubicBezTo>
                    <a:pt x="348128" y="112870"/>
                    <a:pt x="349279" y="111481"/>
                    <a:pt x="349394" y="111015"/>
                  </a:cubicBezTo>
                  <a:lnTo>
                    <a:pt x="349390" y="111010"/>
                  </a:lnTo>
                  <a:cubicBezTo>
                    <a:pt x="349413" y="110417"/>
                    <a:pt x="349687" y="109946"/>
                    <a:pt x="349709" y="109908"/>
                  </a:cubicBezTo>
                  <a:lnTo>
                    <a:pt x="349709" y="109903"/>
                  </a:lnTo>
                  <a:cubicBezTo>
                    <a:pt x="352440" y="104597"/>
                    <a:pt x="413243" y="33804"/>
                    <a:pt x="428585" y="17752"/>
                  </a:cubicBezTo>
                  <a:lnTo>
                    <a:pt x="428618" y="17722"/>
                  </a:lnTo>
                  <a:cubicBezTo>
                    <a:pt x="431984" y="14350"/>
                    <a:pt x="433955" y="11263"/>
                    <a:pt x="434108" y="10432"/>
                  </a:cubicBezTo>
                  <a:lnTo>
                    <a:pt x="434103" y="10427"/>
                  </a:lnTo>
                  <a:cubicBezTo>
                    <a:pt x="434108" y="10210"/>
                    <a:pt x="434137" y="10006"/>
                    <a:pt x="434172" y="9832"/>
                  </a:cubicBezTo>
                  <a:lnTo>
                    <a:pt x="434172" y="9822"/>
                  </a:lnTo>
                  <a:cubicBezTo>
                    <a:pt x="434544" y="7841"/>
                    <a:pt x="436557" y="5314"/>
                    <a:pt x="438372" y="3731"/>
                  </a:cubicBezTo>
                  <a:lnTo>
                    <a:pt x="438372" y="3719"/>
                  </a:lnTo>
                  <a:lnTo>
                    <a:pt x="438416" y="3689"/>
                  </a:lnTo>
                  <a:cubicBezTo>
                    <a:pt x="438709" y="3445"/>
                    <a:pt x="439313" y="3017"/>
                    <a:pt x="440161" y="3017"/>
                  </a:cubicBezTo>
                  <a:cubicBezTo>
                    <a:pt x="441649" y="3016"/>
                    <a:pt x="442371" y="4202"/>
                    <a:pt x="442606" y="4666"/>
                  </a:cubicBezTo>
                  <a:lnTo>
                    <a:pt x="442606" y="4699"/>
                  </a:lnTo>
                  <a:cubicBezTo>
                    <a:pt x="445197" y="9783"/>
                    <a:pt x="445563" y="50673"/>
                    <a:pt x="446073" y="232806"/>
                  </a:cubicBezTo>
                  <a:lnTo>
                    <a:pt x="446073" y="232835"/>
                  </a:lnTo>
                  <a:cubicBezTo>
                    <a:pt x="446766" y="413208"/>
                    <a:pt x="447306" y="453473"/>
                    <a:pt x="449217" y="460526"/>
                  </a:cubicBezTo>
                  <a:lnTo>
                    <a:pt x="449279" y="460519"/>
                  </a:lnTo>
                  <a:cubicBezTo>
                    <a:pt x="452245" y="459144"/>
                    <a:pt x="459645" y="454667"/>
                    <a:pt x="467440" y="448862"/>
                  </a:cubicBezTo>
                  <a:lnTo>
                    <a:pt x="467471" y="448848"/>
                  </a:lnTo>
                  <a:cubicBezTo>
                    <a:pt x="476024" y="442688"/>
                    <a:pt x="484837" y="437074"/>
                    <a:pt x="487560" y="436499"/>
                  </a:cubicBezTo>
                  <a:lnTo>
                    <a:pt x="487570" y="436527"/>
                  </a:lnTo>
                  <a:cubicBezTo>
                    <a:pt x="487777" y="436449"/>
                    <a:pt x="487990" y="436420"/>
                    <a:pt x="488270" y="436420"/>
                  </a:cubicBezTo>
                  <a:cubicBezTo>
                    <a:pt x="489678" y="436420"/>
                    <a:pt x="490471" y="437433"/>
                    <a:pt x="490802" y="438005"/>
                  </a:cubicBezTo>
                  <a:cubicBezTo>
                    <a:pt x="491908" y="439901"/>
                    <a:pt x="492202" y="444236"/>
                    <a:pt x="492202" y="449244"/>
                  </a:cubicBezTo>
                  <a:cubicBezTo>
                    <a:pt x="492206" y="458331"/>
                    <a:pt x="491161" y="472109"/>
                    <a:pt x="489264" y="486666"/>
                  </a:cubicBezTo>
                  <a:lnTo>
                    <a:pt x="489255" y="486696"/>
                  </a:lnTo>
                  <a:cubicBezTo>
                    <a:pt x="488667" y="490707"/>
                    <a:pt x="488620" y="493628"/>
                    <a:pt x="488782" y="495095"/>
                  </a:cubicBezTo>
                  <a:lnTo>
                    <a:pt x="488847" y="495130"/>
                  </a:lnTo>
                  <a:cubicBezTo>
                    <a:pt x="494261" y="493937"/>
                    <a:pt x="512054" y="487753"/>
                    <a:pt x="514092" y="486272"/>
                  </a:cubicBezTo>
                  <a:lnTo>
                    <a:pt x="514092" y="486262"/>
                  </a:lnTo>
                  <a:cubicBezTo>
                    <a:pt x="518097" y="483214"/>
                    <a:pt x="542437" y="474953"/>
                    <a:pt x="546317" y="474937"/>
                  </a:cubicBezTo>
                  <a:lnTo>
                    <a:pt x="546328" y="474930"/>
                  </a:lnTo>
                  <a:cubicBezTo>
                    <a:pt x="546343" y="474937"/>
                    <a:pt x="546369" y="474937"/>
                    <a:pt x="546398" y="474937"/>
                  </a:cubicBezTo>
                  <a:cubicBezTo>
                    <a:pt x="546652" y="474937"/>
                    <a:pt x="547394" y="474968"/>
                    <a:pt x="548041" y="475490"/>
                  </a:cubicBezTo>
                  <a:lnTo>
                    <a:pt x="546682" y="477183"/>
                  </a:lnTo>
                  <a:lnTo>
                    <a:pt x="548225" y="475645"/>
                  </a:lnTo>
                  <a:cubicBezTo>
                    <a:pt x="549019" y="476456"/>
                    <a:pt x="548959" y="477512"/>
                    <a:pt x="548951" y="477741"/>
                  </a:cubicBezTo>
                  <a:cubicBezTo>
                    <a:pt x="548883" y="479451"/>
                    <a:pt x="547574" y="482834"/>
                    <a:pt x="546033" y="485915"/>
                  </a:cubicBezTo>
                  <a:lnTo>
                    <a:pt x="545981" y="486010"/>
                  </a:lnTo>
                  <a:cubicBezTo>
                    <a:pt x="544020" y="489497"/>
                    <a:pt x="540789" y="499143"/>
                    <a:pt x="538672" y="507366"/>
                  </a:cubicBezTo>
                  <a:cubicBezTo>
                    <a:pt x="536554" y="515875"/>
                    <a:pt x="533262" y="527215"/>
                    <a:pt x="531085" y="532796"/>
                  </a:cubicBezTo>
                  <a:lnTo>
                    <a:pt x="531085" y="532791"/>
                  </a:lnTo>
                  <a:cubicBezTo>
                    <a:pt x="527230" y="543261"/>
                    <a:pt x="528106" y="544838"/>
                    <a:pt x="529987" y="545533"/>
                  </a:cubicBezTo>
                  <a:lnTo>
                    <a:pt x="529987" y="545528"/>
                  </a:lnTo>
                  <a:cubicBezTo>
                    <a:pt x="530987" y="545904"/>
                    <a:pt x="532575" y="546128"/>
                    <a:pt x="534947" y="546128"/>
                  </a:cubicBezTo>
                  <a:cubicBezTo>
                    <a:pt x="537033" y="546128"/>
                    <a:pt x="539618" y="545960"/>
                    <a:pt x="542749" y="545662"/>
                  </a:cubicBezTo>
                  <a:lnTo>
                    <a:pt x="542744" y="545691"/>
                  </a:lnTo>
                  <a:cubicBezTo>
                    <a:pt x="550841" y="544729"/>
                    <a:pt x="557709" y="543415"/>
                    <a:pt x="558885" y="542756"/>
                  </a:cubicBezTo>
                  <a:lnTo>
                    <a:pt x="558880" y="542747"/>
                  </a:lnTo>
                  <a:lnTo>
                    <a:pt x="558881" y="542781"/>
                  </a:lnTo>
                  <a:cubicBezTo>
                    <a:pt x="559004" y="542657"/>
                    <a:pt x="559106" y="542602"/>
                    <a:pt x="559200" y="542552"/>
                  </a:cubicBezTo>
                  <a:lnTo>
                    <a:pt x="559200" y="542540"/>
                  </a:lnTo>
                  <a:cubicBezTo>
                    <a:pt x="562804" y="540471"/>
                    <a:pt x="583059" y="538724"/>
                    <a:pt x="592948" y="538724"/>
                  </a:cubicBezTo>
                  <a:cubicBezTo>
                    <a:pt x="595554" y="538724"/>
                    <a:pt x="598010" y="538824"/>
                    <a:pt x="599282" y="539273"/>
                  </a:cubicBezTo>
                  <a:lnTo>
                    <a:pt x="599282" y="539266"/>
                  </a:lnTo>
                  <a:cubicBezTo>
                    <a:pt x="599361" y="539305"/>
                    <a:pt x="601158" y="539848"/>
                    <a:pt x="601158" y="541669"/>
                  </a:cubicBezTo>
                  <a:cubicBezTo>
                    <a:pt x="601158" y="542033"/>
                    <a:pt x="601071" y="542361"/>
                    <a:pt x="601023" y="542518"/>
                  </a:cubicBezTo>
                  <a:lnTo>
                    <a:pt x="601023" y="542554"/>
                  </a:lnTo>
                  <a:cubicBezTo>
                    <a:pt x="600469" y="544421"/>
                    <a:pt x="596650" y="550762"/>
                    <a:pt x="592590" y="557192"/>
                  </a:cubicBezTo>
                  <a:lnTo>
                    <a:pt x="592562" y="557223"/>
                  </a:lnTo>
                  <a:cubicBezTo>
                    <a:pt x="588569" y="563326"/>
                    <a:pt x="585416" y="568642"/>
                    <a:pt x="584751" y="570245"/>
                  </a:cubicBezTo>
                  <a:lnTo>
                    <a:pt x="584687" y="570238"/>
                  </a:lnTo>
                  <a:cubicBezTo>
                    <a:pt x="584677" y="570577"/>
                    <a:pt x="584598" y="570849"/>
                    <a:pt x="584559" y="570993"/>
                  </a:cubicBezTo>
                  <a:lnTo>
                    <a:pt x="584559" y="570986"/>
                  </a:lnTo>
                  <a:cubicBezTo>
                    <a:pt x="583987" y="572994"/>
                    <a:pt x="579730" y="580398"/>
                    <a:pt x="574940" y="587813"/>
                  </a:cubicBezTo>
                  <a:lnTo>
                    <a:pt x="574923" y="587837"/>
                  </a:lnTo>
                  <a:cubicBezTo>
                    <a:pt x="570293" y="594997"/>
                    <a:pt x="566714" y="601331"/>
                    <a:pt x="565961" y="603260"/>
                  </a:cubicBezTo>
                  <a:lnTo>
                    <a:pt x="565896" y="603290"/>
                  </a:lnTo>
                  <a:cubicBezTo>
                    <a:pt x="567315" y="604404"/>
                    <a:pt x="574129" y="605571"/>
                    <a:pt x="600442" y="608502"/>
                  </a:cubicBezTo>
                  <a:lnTo>
                    <a:pt x="600449" y="608513"/>
                  </a:lnTo>
                  <a:cubicBezTo>
                    <a:pt x="614458" y="610136"/>
                    <a:pt x="628743" y="612735"/>
                    <a:pt x="632192" y="614326"/>
                  </a:cubicBezTo>
                  <a:lnTo>
                    <a:pt x="632250" y="614353"/>
                  </a:lnTo>
                  <a:lnTo>
                    <a:pt x="632256" y="614387"/>
                  </a:lnTo>
                  <a:lnTo>
                    <a:pt x="632253" y="614347"/>
                  </a:lnTo>
                  <a:cubicBezTo>
                    <a:pt x="633251" y="614850"/>
                    <a:pt x="634535" y="615516"/>
                    <a:pt x="635330" y="616532"/>
                  </a:cubicBezTo>
                  <a:cubicBezTo>
                    <a:pt x="635960" y="617340"/>
                    <a:pt x="636266" y="618333"/>
                    <a:pt x="636124" y="619431"/>
                  </a:cubicBezTo>
                  <a:lnTo>
                    <a:pt x="636124" y="619426"/>
                  </a:lnTo>
                  <a:cubicBezTo>
                    <a:pt x="636045" y="620041"/>
                    <a:pt x="635827" y="620639"/>
                    <a:pt x="635561" y="621193"/>
                  </a:cubicBezTo>
                  <a:cubicBezTo>
                    <a:pt x="633970" y="624374"/>
                    <a:pt x="628247" y="629683"/>
                    <a:pt x="616748" y="640266"/>
                  </a:cubicBezTo>
                  <a:lnTo>
                    <a:pt x="616748" y="640295"/>
                  </a:lnTo>
                  <a:cubicBezTo>
                    <a:pt x="606982" y="649243"/>
                    <a:pt x="599473" y="657212"/>
                    <a:pt x="597562" y="660090"/>
                  </a:cubicBezTo>
                  <a:lnTo>
                    <a:pt x="597499" y="660078"/>
                  </a:lnTo>
                  <a:cubicBezTo>
                    <a:pt x="598835" y="661020"/>
                    <a:pt x="602137" y="662652"/>
                    <a:pt x="606170" y="663891"/>
                  </a:cubicBezTo>
                  <a:lnTo>
                    <a:pt x="606169" y="663886"/>
                  </a:lnTo>
                  <a:cubicBezTo>
                    <a:pt x="611891" y="665316"/>
                    <a:pt x="617860" y="667748"/>
                    <a:pt x="619851" y="669168"/>
                  </a:cubicBezTo>
                  <a:lnTo>
                    <a:pt x="619851" y="669159"/>
                  </a:lnTo>
                  <a:cubicBezTo>
                    <a:pt x="621144" y="670090"/>
                    <a:pt x="628536" y="673052"/>
                    <a:pt x="636605" y="675428"/>
                  </a:cubicBezTo>
                  <a:lnTo>
                    <a:pt x="636605" y="675462"/>
                  </a:lnTo>
                  <a:cubicBezTo>
                    <a:pt x="644200" y="677546"/>
                    <a:pt x="649555" y="679647"/>
                    <a:pt x="651042" y="682408"/>
                  </a:cubicBezTo>
                  <a:cubicBezTo>
                    <a:pt x="651480" y="683221"/>
                    <a:pt x="651648" y="684177"/>
                    <a:pt x="651380" y="685156"/>
                  </a:cubicBezTo>
                  <a:cubicBezTo>
                    <a:pt x="651342" y="685309"/>
                    <a:pt x="651291" y="685440"/>
                    <a:pt x="651240" y="685568"/>
                  </a:cubicBezTo>
                  <a:lnTo>
                    <a:pt x="651240" y="685563"/>
                  </a:lnTo>
                  <a:cubicBezTo>
                    <a:pt x="650450" y="687676"/>
                    <a:pt x="648650" y="689637"/>
                    <a:pt x="646654" y="690138"/>
                  </a:cubicBezTo>
                  <a:lnTo>
                    <a:pt x="646654" y="690132"/>
                  </a:lnTo>
                  <a:cubicBezTo>
                    <a:pt x="646406" y="690213"/>
                    <a:pt x="646143" y="690253"/>
                    <a:pt x="645859" y="690267"/>
                  </a:cubicBezTo>
                  <a:lnTo>
                    <a:pt x="645792" y="690258"/>
                  </a:lnTo>
                  <a:cubicBezTo>
                    <a:pt x="644567" y="690513"/>
                    <a:pt x="639737" y="693265"/>
                    <a:pt x="633992" y="696939"/>
                  </a:cubicBezTo>
                  <a:lnTo>
                    <a:pt x="633983" y="696933"/>
                  </a:lnTo>
                  <a:cubicBezTo>
                    <a:pt x="628252" y="701008"/>
                    <a:pt x="618990" y="706483"/>
                    <a:pt x="613712" y="709119"/>
                  </a:cubicBezTo>
                  <a:lnTo>
                    <a:pt x="613712" y="709148"/>
                  </a:lnTo>
                  <a:cubicBezTo>
                    <a:pt x="603192" y="714505"/>
                    <a:pt x="585738" y="726846"/>
                    <a:pt x="582651" y="730410"/>
                  </a:cubicBezTo>
                  <a:lnTo>
                    <a:pt x="582588" y="730401"/>
                  </a:lnTo>
                  <a:cubicBezTo>
                    <a:pt x="584287" y="733167"/>
                    <a:pt x="593702" y="741623"/>
                    <a:pt x="601392" y="746325"/>
                  </a:cubicBezTo>
                  <a:lnTo>
                    <a:pt x="601392" y="746311"/>
                  </a:lnTo>
                  <a:cubicBezTo>
                    <a:pt x="613678" y="753772"/>
                    <a:pt x="641937" y="778085"/>
                    <a:pt x="644157" y="783175"/>
                  </a:cubicBezTo>
                  <a:lnTo>
                    <a:pt x="642230" y="784016"/>
                  </a:lnTo>
                  <a:lnTo>
                    <a:pt x="642166" y="784002"/>
                  </a:lnTo>
                  <a:cubicBezTo>
                    <a:pt x="642167" y="784021"/>
                    <a:pt x="642174" y="784033"/>
                    <a:pt x="642174" y="784040"/>
                  </a:cubicBezTo>
                  <a:lnTo>
                    <a:pt x="642174" y="784033"/>
                  </a:lnTo>
                  <a:lnTo>
                    <a:pt x="644157" y="783175"/>
                  </a:lnTo>
                  <a:cubicBezTo>
                    <a:pt x="644265" y="783416"/>
                    <a:pt x="644777" y="784568"/>
                    <a:pt x="644098" y="785705"/>
                  </a:cubicBezTo>
                  <a:cubicBezTo>
                    <a:pt x="643995" y="785879"/>
                    <a:pt x="643867" y="786045"/>
                    <a:pt x="643728" y="786173"/>
                  </a:cubicBezTo>
                  <a:lnTo>
                    <a:pt x="643728" y="786207"/>
                  </a:lnTo>
                  <a:cubicBezTo>
                    <a:pt x="643491" y="786416"/>
                    <a:pt x="643230" y="786576"/>
                    <a:pt x="643091" y="786659"/>
                  </a:cubicBezTo>
                  <a:cubicBezTo>
                    <a:pt x="640826" y="787985"/>
                    <a:pt x="628626" y="791172"/>
                    <a:pt x="615358" y="793849"/>
                  </a:cubicBezTo>
                  <a:lnTo>
                    <a:pt x="615353" y="793834"/>
                  </a:lnTo>
                  <a:cubicBezTo>
                    <a:pt x="603243" y="796519"/>
                    <a:pt x="593277" y="799058"/>
                    <a:pt x="590566" y="800256"/>
                  </a:cubicBezTo>
                  <a:lnTo>
                    <a:pt x="590506" y="800250"/>
                  </a:lnTo>
                  <a:cubicBezTo>
                    <a:pt x="590882" y="802791"/>
                    <a:pt x="595654" y="810955"/>
                    <a:pt x="602607" y="818530"/>
                  </a:cubicBezTo>
                  <a:lnTo>
                    <a:pt x="602650" y="818585"/>
                  </a:lnTo>
                  <a:cubicBezTo>
                    <a:pt x="605439" y="821831"/>
                    <a:pt x="612081" y="829416"/>
                    <a:pt x="617238" y="835267"/>
                  </a:cubicBezTo>
                  <a:lnTo>
                    <a:pt x="617246" y="835284"/>
                  </a:lnTo>
                  <a:lnTo>
                    <a:pt x="626668" y="846109"/>
                  </a:lnTo>
                  <a:cubicBezTo>
                    <a:pt x="627214" y="846721"/>
                    <a:pt x="627349" y="847603"/>
                    <a:pt x="627029" y="848367"/>
                  </a:cubicBezTo>
                  <a:cubicBezTo>
                    <a:pt x="626710" y="849124"/>
                    <a:pt x="625983" y="849636"/>
                    <a:pt x="625159" y="849685"/>
                  </a:cubicBezTo>
                  <a:lnTo>
                    <a:pt x="599978" y="851108"/>
                  </a:lnTo>
                  <a:lnTo>
                    <a:pt x="599993" y="851141"/>
                  </a:lnTo>
                  <a:cubicBezTo>
                    <a:pt x="586308" y="852067"/>
                    <a:pt x="569314" y="852774"/>
                    <a:pt x="562167" y="852781"/>
                  </a:cubicBezTo>
                  <a:cubicBezTo>
                    <a:pt x="558023" y="852781"/>
                    <a:pt x="554591" y="852974"/>
                    <a:pt x="552598" y="853202"/>
                  </a:cubicBezTo>
                  <a:lnTo>
                    <a:pt x="552528" y="853191"/>
                  </a:lnTo>
                  <a:cubicBezTo>
                    <a:pt x="553956" y="856627"/>
                    <a:pt x="557275" y="864121"/>
                    <a:pt x="561305" y="872523"/>
                  </a:cubicBezTo>
                  <a:lnTo>
                    <a:pt x="561310" y="872552"/>
                  </a:lnTo>
                  <a:cubicBezTo>
                    <a:pt x="566741" y="884085"/>
                    <a:pt x="573507" y="898528"/>
                    <a:pt x="576395" y="905007"/>
                  </a:cubicBezTo>
                  <a:lnTo>
                    <a:pt x="576390" y="905040"/>
                  </a:lnTo>
                  <a:cubicBezTo>
                    <a:pt x="579071" y="910556"/>
                    <a:pt x="580725" y="915869"/>
                    <a:pt x="580269" y="918379"/>
                  </a:cubicBezTo>
                  <a:cubicBezTo>
                    <a:pt x="580176" y="918902"/>
                    <a:pt x="579873" y="919991"/>
                    <a:pt x="578779" y="920560"/>
                  </a:cubicBezTo>
                  <a:lnTo>
                    <a:pt x="578779" y="920594"/>
                  </a:lnTo>
                  <a:cubicBezTo>
                    <a:pt x="578670" y="920625"/>
                    <a:pt x="578572" y="920657"/>
                    <a:pt x="578550" y="920675"/>
                  </a:cubicBezTo>
                  <a:lnTo>
                    <a:pt x="578398" y="920720"/>
                  </a:lnTo>
                  <a:cubicBezTo>
                    <a:pt x="578174" y="920799"/>
                    <a:pt x="577995" y="920820"/>
                    <a:pt x="577858" y="920845"/>
                  </a:cubicBezTo>
                  <a:lnTo>
                    <a:pt x="577853" y="920838"/>
                  </a:lnTo>
                  <a:cubicBezTo>
                    <a:pt x="577537" y="920891"/>
                    <a:pt x="577180" y="920903"/>
                    <a:pt x="576862" y="920903"/>
                  </a:cubicBezTo>
                  <a:cubicBezTo>
                    <a:pt x="570046" y="920899"/>
                    <a:pt x="532977" y="914077"/>
                    <a:pt x="528698" y="911433"/>
                  </a:cubicBezTo>
                  <a:lnTo>
                    <a:pt x="528684" y="911423"/>
                  </a:lnTo>
                  <a:cubicBezTo>
                    <a:pt x="528579" y="911360"/>
                    <a:pt x="528475" y="911289"/>
                    <a:pt x="528379" y="911210"/>
                  </a:cubicBezTo>
                  <a:lnTo>
                    <a:pt x="528370" y="911201"/>
                  </a:lnTo>
                  <a:cubicBezTo>
                    <a:pt x="526039" y="909686"/>
                    <a:pt x="517026" y="908059"/>
                    <a:pt x="511444" y="908067"/>
                  </a:cubicBezTo>
                  <a:cubicBezTo>
                    <a:pt x="510646" y="908067"/>
                    <a:pt x="510041" y="908107"/>
                    <a:pt x="509601" y="908151"/>
                  </a:cubicBezTo>
                  <a:lnTo>
                    <a:pt x="509538" y="908146"/>
                  </a:lnTo>
                  <a:cubicBezTo>
                    <a:pt x="510047" y="916852"/>
                    <a:pt x="514969" y="946315"/>
                    <a:pt x="516409" y="949866"/>
                  </a:cubicBezTo>
                  <a:lnTo>
                    <a:pt x="516409" y="949895"/>
                  </a:lnTo>
                  <a:cubicBezTo>
                    <a:pt x="518837" y="955611"/>
                    <a:pt x="521621" y="974024"/>
                    <a:pt x="520430" y="977913"/>
                  </a:cubicBezTo>
                  <a:cubicBezTo>
                    <a:pt x="520339" y="978207"/>
                    <a:pt x="520001" y="979270"/>
                    <a:pt x="518912" y="979736"/>
                  </a:cubicBezTo>
                  <a:lnTo>
                    <a:pt x="518891" y="979747"/>
                  </a:lnTo>
                  <a:cubicBezTo>
                    <a:pt x="518757" y="979802"/>
                    <a:pt x="518611" y="979858"/>
                    <a:pt x="518428" y="979899"/>
                  </a:cubicBezTo>
                  <a:lnTo>
                    <a:pt x="518423" y="979887"/>
                  </a:lnTo>
                  <a:lnTo>
                    <a:pt x="517791" y="979942"/>
                  </a:lnTo>
                  <a:cubicBezTo>
                    <a:pt x="517647" y="979936"/>
                    <a:pt x="517474" y="979913"/>
                    <a:pt x="517349" y="979887"/>
                  </a:cubicBezTo>
                  <a:lnTo>
                    <a:pt x="517339" y="979921"/>
                  </a:lnTo>
                  <a:cubicBezTo>
                    <a:pt x="512952" y="979036"/>
                    <a:pt x="477293" y="960668"/>
                    <a:pt x="470771" y="956026"/>
                  </a:cubicBezTo>
                  <a:lnTo>
                    <a:pt x="470754" y="956009"/>
                  </a:lnTo>
                  <a:cubicBezTo>
                    <a:pt x="468660" y="954470"/>
                    <a:pt x="466838" y="953587"/>
                    <a:pt x="465749" y="953243"/>
                  </a:cubicBezTo>
                  <a:cubicBezTo>
                    <a:pt x="465278" y="956867"/>
                    <a:pt x="464784" y="967665"/>
                    <a:pt x="464790" y="980402"/>
                  </a:cubicBezTo>
                  <a:cubicBezTo>
                    <a:pt x="464798" y="995363"/>
                    <a:pt x="464066" y="1007367"/>
                    <a:pt x="462479" y="1010274"/>
                  </a:cubicBezTo>
                  <a:lnTo>
                    <a:pt x="462479" y="1010267"/>
                  </a:lnTo>
                  <a:cubicBezTo>
                    <a:pt x="462319" y="1010566"/>
                    <a:pt x="462017" y="1011060"/>
                    <a:pt x="461488" y="1011404"/>
                  </a:cubicBezTo>
                  <a:lnTo>
                    <a:pt x="461484" y="1011435"/>
                  </a:lnTo>
                  <a:cubicBezTo>
                    <a:pt x="460965" y="1011753"/>
                    <a:pt x="460399" y="1011912"/>
                    <a:pt x="459892" y="1011967"/>
                  </a:cubicBezTo>
                  <a:lnTo>
                    <a:pt x="459886" y="1011996"/>
                  </a:lnTo>
                  <a:cubicBezTo>
                    <a:pt x="459732" y="1011973"/>
                    <a:pt x="459519" y="1011996"/>
                    <a:pt x="459371" y="1011996"/>
                  </a:cubicBezTo>
                  <a:cubicBezTo>
                    <a:pt x="456606" y="1011996"/>
                    <a:pt x="452344" y="1009572"/>
                    <a:pt x="448832" y="1006847"/>
                  </a:cubicBezTo>
                  <a:lnTo>
                    <a:pt x="448790" y="1006811"/>
                  </a:lnTo>
                  <a:cubicBezTo>
                    <a:pt x="437202" y="997360"/>
                    <a:pt x="404283" y="969868"/>
                    <a:pt x="398121" y="964666"/>
                  </a:cubicBezTo>
                  <a:lnTo>
                    <a:pt x="398024" y="964578"/>
                  </a:lnTo>
                  <a:cubicBezTo>
                    <a:pt x="395927" y="962584"/>
                    <a:pt x="395002" y="961848"/>
                    <a:pt x="394563" y="961608"/>
                  </a:cubicBezTo>
                  <a:cubicBezTo>
                    <a:pt x="394326" y="961838"/>
                    <a:pt x="393890" y="962353"/>
                    <a:pt x="393048" y="963543"/>
                  </a:cubicBezTo>
                  <a:cubicBezTo>
                    <a:pt x="391635" y="965570"/>
                    <a:pt x="387713" y="975145"/>
                    <a:pt x="384646" y="985308"/>
                  </a:cubicBezTo>
                  <a:lnTo>
                    <a:pt x="384638" y="985316"/>
                  </a:lnTo>
                  <a:cubicBezTo>
                    <a:pt x="381719" y="994783"/>
                    <a:pt x="378412" y="1004173"/>
                    <a:pt x="377154" y="1006044"/>
                  </a:cubicBezTo>
                  <a:lnTo>
                    <a:pt x="377151" y="1006077"/>
                  </a:lnTo>
                  <a:cubicBezTo>
                    <a:pt x="377133" y="1006077"/>
                    <a:pt x="377110" y="1006099"/>
                    <a:pt x="377091" y="1006130"/>
                  </a:cubicBezTo>
                  <a:lnTo>
                    <a:pt x="377081" y="1006162"/>
                  </a:lnTo>
                  <a:cubicBezTo>
                    <a:pt x="376344" y="1007244"/>
                    <a:pt x="373633" y="1014165"/>
                    <a:pt x="371011" y="1022051"/>
                  </a:cubicBezTo>
                  <a:lnTo>
                    <a:pt x="371003" y="1022033"/>
                  </a:lnTo>
                  <a:cubicBezTo>
                    <a:pt x="368978" y="1028755"/>
                    <a:pt x="365983" y="1035382"/>
                    <a:pt x="363478" y="1037101"/>
                  </a:cubicBezTo>
                  <a:lnTo>
                    <a:pt x="363478" y="1037132"/>
                  </a:lnTo>
                  <a:cubicBezTo>
                    <a:pt x="363073" y="1037377"/>
                    <a:pt x="362434" y="1037719"/>
                    <a:pt x="361645" y="1037719"/>
                  </a:cubicBezTo>
                  <a:cubicBezTo>
                    <a:pt x="361172" y="1037719"/>
                    <a:pt x="360717" y="1037597"/>
                    <a:pt x="360372" y="1037474"/>
                  </a:cubicBezTo>
                  <a:lnTo>
                    <a:pt x="360367" y="1037506"/>
                  </a:lnTo>
                  <a:cubicBezTo>
                    <a:pt x="357715" y="1036455"/>
                    <a:pt x="354228" y="1031752"/>
                    <a:pt x="351732" y="1027179"/>
                  </a:cubicBezTo>
                  <a:lnTo>
                    <a:pt x="351732" y="1027170"/>
                  </a:lnTo>
                  <a:cubicBezTo>
                    <a:pt x="348920" y="1022022"/>
                    <a:pt x="346317" y="1017719"/>
                    <a:pt x="345711" y="1017048"/>
                  </a:cubicBezTo>
                  <a:lnTo>
                    <a:pt x="345711" y="1017077"/>
                  </a:lnTo>
                  <a:cubicBezTo>
                    <a:pt x="345656" y="1016992"/>
                    <a:pt x="345592" y="1016921"/>
                    <a:pt x="345575" y="1016903"/>
                  </a:cubicBezTo>
                  <a:lnTo>
                    <a:pt x="345575" y="1016888"/>
                  </a:lnTo>
                  <a:cubicBezTo>
                    <a:pt x="344530" y="1015696"/>
                    <a:pt x="340275" y="1009045"/>
                    <a:pt x="336000" y="1002084"/>
                  </a:cubicBezTo>
                  <a:lnTo>
                    <a:pt x="335983" y="1002058"/>
                  </a:lnTo>
                  <a:cubicBezTo>
                    <a:pt x="331239" y="994072"/>
                    <a:pt x="329649" y="991830"/>
                    <a:pt x="328829" y="991477"/>
                  </a:cubicBezTo>
                  <a:cubicBezTo>
                    <a:pt x="328629" y="991556"/>
                    <a:pt x="328161" y="991855"/>
                    <a:pt x="327081" y="992872"/>
                  </a:cubicBezTo>
                  <a:lnTo>
                    <a:pt x="327040" y="992905"/>
                  </a:lnTo>
                  <a:cubicBezTo>
                    <a:pt x="324932" y="994813"/>
                    <a:pt x="323622" y="997191"/>
                    <a:pt x="323523" y="997895"/>
                  </a:cubicBezTo>
                  <a:lnTo>
                    <a:pt x="323523" y="997888"/>
                  </a:lnTo>
                  <a:cubicBezTo>
                    <a:pt x="323523" y="1000763"/>
                    <a:pt x="320974" y="1003211"/>
                    <a:pt x="318797" y="1004307"/>
                  </a:cubicBezTo>
                  <a:lnTo>
                    <a:pt x="318587" y="1004404"/>
                  </a:lnTo>
                  <a:cubicBezTo>
                    <a:pt x="317282" y="1004884"/>
                    <a:pt x="316459" y="1006125"/>
                    <a:pt x="316465" y="1006850"/>
                  </a:cubicBezTo>
                  <a:cubicBezTo>
                    <a:pt x="316465" y="1007029"/>
                    <a:pt x="316445" y="1007214"/>
                    <a:pt x="316427" y="1007357"/>
                  </a:cubicBezTo>
                  <a:cubicBezTo>
                    <a:pt x="316066" y="1009935"/>
                    <a:pt x="312037" y="1016949"/>
                    <a:pt x="307835" y="1022930"/>
                  </a:cubicBezTo>
                  <a:cubicBezTo>
                    <a:pt x="303657" y="1028875"/>
                    <a:pt x="300471" y="1034523"/>
                    <a:pt x="300021" y="1036041"/>
                  </a:cubicBezTo>
                  <a:lnTo>
                    <a:pt x="299995" y="1036075"/>
                  </a:lnTo>
                  <a:cubicBezTo>
                    <a:pt x="299995" y="1037662"/>
                    <a:pt x="299374" y="1039432"/>
                    <a:pt x="297933" y="1040475"/>
                  </a:cubicBezTo>
                  <a:lnTo>
                    <a:pt x="297933" y="1040509"/>
                  </a:lnTo>
                  <a:cubicBezTo>
                    <a:pt x="297239" y="1040980"/>
                    <a:pt x="296410" y="1041283"/>
                    <a:pt x="295481" y="1041283"/>
                  </a:cubicBezTo>
                  <a:close/>
                </a:path>
              </a:pathLst>
            </a:custGeom>
            <a:solidFill>
              <a:srgbClr val="F44336"/>
            </a:solidFill>
            <a:ln w="7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96BF805-BD88-32E9-7D79-DADAE8884184}"/>
              </a:ext>
            </a:extLst>
          </p:cNvPr>
          <p:cNvGrpSpPr/>
          <p:nvPr/>
        </p:nvGrpSpPr>
        <p:grpSpPr>
          <a:xfrm>
            <a:off x="1525648" y="4094052"/>
            <a:ext cx="3761385" cy="2174447"/>
            <a:chOff x="4257320" y="544375"/>
            <a:chExt cx="1828228" cy="1056894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7D01DEA-249A-2ED0-EF22-EE2CDB0022BD}"/>
                </a:ext>
              </a:extLst>
            </p:cNvPr>
            <p:cNvSpPr/>
            <p:nvPr/>
          </p:nvSpPr>
          <p:spPr>
            <a:xfrm>
              <a:off x="4628510" y="872759"/>
              <a:ext cx="1085850" cy="607828"/>
            </a:xfrm>
            <a:custGeom>
              <a:avLst/>
              <a:gdLst>
                <a:gd name="connsiteX0" fmla="*/ 1085850 w 1085850"/>
                <a:gd name="connsiteY0" fmla="*/ 474478 h 607828"/>
                <a:gd name="connsiteX1" fmla="*/ 542925 w 1085850"/>
                <a:gd name="connsiteY1" fmla="*/ 607828 h 607828"/>
                <a:gd name="connsiteX2" fmla="*/ 0 w 1085850"/>
                <a:gd name="connsiteY2" fmla="*/ 474478 h 607828"/>
                <a:gd name="connsiteX3" fmla="*/ 0 w 1085850"/>
                <a:gd name="connsiteY3" fmla="*/ 0 h 607828"/>
                <a:gd name="connsiteX4" fmla="*/ 1085850 w 1085850"/>
                <a:gd name="connsiteY4" fmla="*/ 0 h 607828"/>
                <a:gd name="connsiteX5" fmla="*/ 1085850 w 1085850"/>
                <a:gd name="connsiteY5" fmla="*/ 474478 h 60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5850" h="607828">
                  <a:moveTo>
                    <a:pt x="1085850" y="474478"/>
                  </a:moveTo>
                  <a:cubicBezTo>
                    <a:pt x="1085850" y="474478"/>
                    <a:pt x="947738" y="607828"/>
                    <a:pt x="542925" y="607828"/>
                  </a:cubicBezTo>
                  <a:cubicBezTo>
                    <a:pt x="147638" y="607828"/>
                    <a:pt x="0" y="474478"/>
                    <a:pt x="0" y="474478"/>
                  </a:cubicBezTo>
                  <a:lnTo>
                    <a:pt x="0" y="0"/>
                  </a:lnTo>
                  <a:lnTo>
                    <a:pt x="1085850" y="0"/>
                  </a:lnTo>
                  <a:lnTo>
                    <a:pt x="1085850" y="474478"/>
                  </a:lnTo>
                  <a:close/>
                </a:path>
              </a:pathLst>
            </a:custGeom>
            <a:solidFill>
              <a:srgbClr val="0219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B6BD8ED-F4F6-5B71-AEF4-0E3E88A17C74}"/>
                </a:ext>
              </a:extLst>
            </p:cNvPr>
            <p:cNvSpPr/>
            <p:nvPr/>
          </p:nvSpPr>
          <p:spPr>
            <a:xfrm>
              <a:off x="4609460" y="853709"/>
              <a:ext cx="1123950" cy="645928"/>
            </a:xfrm>
            <a:custGeom>
              <a:avLst/>
              <a:gdLst>
                <a:gd name="connsiteX0" fmla="*/ 559594 w 1123950"/>
                <a:gd name="connsiteY0" fmla="*/ 645928 h 645928"/>
                <a:gd name="connsiteX1" fmla="*/ 5086 w 1123950"/>
                <a:gd name="connsiteY1" fmla="*/ 507664 h 645928"/>
                <a:gd name="connsiteX2" fmla="*/ 0 w 1123950"/>
                <a:gd name="connsiteY2" fmla="*/ 501996 h 645928"/>
                <a:gd name="connsiteX3" fmla="*/ 0 w 1123950"/>
                <a:gd name="connsiteY3" fmla="*/ 0 h 645928"/>
                <a:gd name="connsiteX4" fmla="*/ 1123950 w 1123950"/>
                <a:gd name="connsiteY4" fmla="*/ 0 h 645928"/>
                <a:gd name="connsiteX5" fmla="*/ 1123950 w 1123950"/>
                <a:gd name="connsiteY5" fmla="*/ 501615 h 645928"/>
                <a:gd name="connsiteX6" fmla="*/ 1116949 w 1123950"/>
                <a:gd name="connsiteY6" fmla="*/ 507235 h 645928"/>
                <a:gd name="connsiteX7" fmla="*/ 559594 w 1123950"/>
                <a:gd name="connsiteY7" fmla="*/ 645928 h 645928"/>
                <a:gd name="connsiteX8" fmla="*/ 38100 w 1123950"/>
                <a:gd name="connsiteY8" fmla="*/ 484346 h 645928"/>
                <a:gd name="connsiteX9" fmla="*/ 561975 w 1123950"/>
                <a:gd name="connsiteY9" fmla="*/ 607828 h 645928"/>
                <a:gd name="connsiteX10" fmla="*/ 1085850 w 1123950"/>
                <a:gd name="connsiteY10" fmla="*/ 484651 h 645928"/>
                <a:gd name="connsiteX11" fmla="*/ 1085850 w 1123950"/>
                <a:gd name="connsiteY11" fmla="*/ 38100 h 645928"/>
                <a:gd name="connsiteX12" fmla="*/ 38100 w 1123950"/>
                <a:gd name="connsiteY12" fmla="*/ 38100 h 645928"/>
                <a:gd name="connsiteX13" fmla="*/ 38100 w 1123950"/>
                <a:gd name="connsiteY13" fmla="*/ 484346 h 64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3950" h="645928">
                  <a:moveTo>
                    <a:pt x="559594" y="645928"/>
                  </a:moveTo>
                  <a:cubicBezTo>
                    <a:pt x="161554" y="645928"/>
                    <a:pt x="11335" y="513312"/>
                    <a:pt x="5086" y="507664"/>
                  </a:cubicBezTo>
                  <a:lnTo>
                    <a:pt x="0" y="501996"/>
                  </a:lnTo>
                  <a:lnTo>
                    <a:pt x="0" y="0"/>
                  </a:lnTo>
                  <a:lnTo>
                    <a:pt x="1123950" y="0"/>
                  </a:lnTo>
                  <a:lnTo>
                    <a:pt x="1123950" y="501615"/>
                  </a:lnTo>
                  <a:lnTo>
                    <a:pt x="1116949" y="507235"/>
                  </a:lnTo>
                  <a:cubicBezTo>
                    <a:pt x="1111072" y="512893"/>
                    <a:pt x="967407" y="645928"/>
                    <a:pt x="559594" y="645928"/>
                  </a:cubicBezTo>
                  <a:close/>
                  <a:moveTo>
                    <a:pt x="38100" y="484346"/>
                  </a:moveTo>
                  <a:cubicBezTo>
                    <a:pt x="66675" y="507959"/>
                    <a:pt x="223942" y="607828"/>
                    <a:pt x="561975" y="607828"/>
                  </a:cubicBezTo>
                  <a:cubicBezTo>
                    <a:pt x="908047" y="607828"/>
                    <a:pt x="1057275" y="508102"/>
                    <a:pt x="1085850" y="484651"/>
                  </a:cubicBezTo>
                  <a:lnTo>
                    <a:pt x="1085850" y="38100"/>
                  </a:lnTo>
                  <a:lnTo>
                    <a:pt x="38100" y="38100"/>
                  </a:lnTo>
                  <a:lnTo>
                    <a:pt x="38100" y="4843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81EDE28-A0DE-9601-FE46-0D5E59CD60EB}"/>
                </a:ext>
              </a:extLst>
            </p:cNvPr>
            <p:cNvSpPr/>
            <p:nvPr/>
          </p:nvSpPr>
          <p:spPr>
            <a:xfrm>
              <a:off x="5523860" y="1025198"/>
              <a:ext cx="66675" cy="518921"/>
            </a:xfrm>
            <a:custGeom>
              <a:avLst/>
              <a:gdLst>
                <a:gd name="connsiteX0" fmla="*/ 0 w 66675"/>
                <a:gd name="connsiteY0" fmla="*/ 19050 h 518921"/>
                <a:gd name="connsiteX1" fmla="*/ 0 w 66675"/>
                <a:gd name="connsiteY1" fmla="*/ 518922 h 518921"/>
                <a:gd name="connsiteX2" fmla="*/ 33338 w 66675"/>
                <a:gd name="connsiteY2" fmla="*/ 474440 h 518921"/>
                <a:gd name="connsiteX3" fmla="*/ 66675 w 66675"/>
                <a:gd name="connsiteY3" fmla="*/ 503015 h 518921"/>
                <a:gd name="connsiteX4" fmla="*/ 66675 w 66675"/>
                <a:gd name="connsiteY4" fmla="*/ 0 h 51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518921">
                  <a:moveTo>
                    <a:pt x="0" y="19050"/>
                  </a:moveTo>
                  <a:lnTo>
                    <a:pt x="0" y="518922"/>
                  </a:lnTo>
                  <a:lnTo>
                    <a:pt x="33338" y="474440"/>
                  </a:lnTo>
                  <a:lnTo>
                    <a:pt x="66675" y="503015"/>
                  </a:lnTo>
                  <a:lnTo>
                    <a:pt x="66675" y="0"/>
                  </a:lnTo>
                </a:path>
              </a:pathLst>
            </a:custGeom>
            <a:solidFill>
              <a:srgbClr val="EDC10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F6B54DA-4CD9-FB30-4D8D-84DF0EA6A838}"/>
                </a:ext>
              </a:extLst>
            </p:cNvPr>
            <p:cNvSpPr/>
            <p:nvPr/>
          </p:nvSpPr>
          <p:spPr>
            <a:xfrm>
              <a:off x="5504810" y="1025198"/>
              <a:ext cx="104775" cy="576071"/>
            </a:xfrm>
            <a:custGeom>
              <a:avLst/>
              <a:gdLst>
                <a:gd name="connsiteX0" fmla="*/ 0 w 104775"/>
                <a:gd name="connsiteY0" fmla="*/ 576072 h 576071"/>
                <a:gd name="connsiteX1" fmla="*/ 0 w 104775"/>
                <a:gd name="connsiteY1" fmla="*/ 19050 h 576071"/>
                <a:gd name="connsiteX2" fmla="*/ 38100 w 104775"/>
                <a:gd name="connsiteY2" fmla="*/ 19050 h 576071"/>
                <a:gd name="connsiteX3" fmla="*/ 38100 w 104775"/>
                <a:gd name="connsiteY3" fmla="*/ 461772 h 576071"/>
                <a:gd name="connsiteX4" fmla="*/ 49339 w 104775"/>
                <a:gd name="connsiteY4" fmla="*/ 446818 h 576071"/>
                <a:gd name="connsiteX5" fmla="*/ 66675 w 104775"/>
                <a:gd name="connsiteY5" fmla="*/ 461582 h 576071"/>
                <a:gd name="connsiteX6" fmla="*/ 66675 w 104775"/>
                <a:gd name="connsiteY6" fmla="*/ 0 h 576071"/>
                <a:gd name="connsiteX7" fmla="*/ 104775 w 104775"/>
                <a:gd name="connsiteY7" fmla="*/ 0 h 576071"/>
                <a:gd name="connsiteX8" fmla="*/ 104775 w 104775"/>
                <a:gd name="connsiteY8" fmla="*/ 544449 h 576071"/>
                <a:gd name="connsiteX9" fmla="*/ 55436 w 104775"/>
                <a:gd name="connsiteY9" fmla="*/ 502158 h 57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" h="576071">
                  <a:moveTo>
                    <a:pt x="0" y="576072"/>
                  </a:moveTo>
                  <a:lnTo>
                    <a:pt x="0" y="19050"/>
                  </a:lnTo>
                  <a:lnTo>
                    <a:pt x="38100" y="19050"/>
                  </a:lnTo>
                  <a:lnTo>
                    <a:pt x="38100" y="461772"/>
                  </a:lnTo>
                  <a:lnTo>
                    <a:pt x="49339" y="446818"/>
                  </a:lnTo>
                  <a:lnTo>
                    <a:pt x="66675" y="461582"/>
                  </a:lnTo>
                  <a:lnTo>
                    <a:pt x="66675" y="0"/>
                  </a:lnTo>
                  <a:lnTo>
                    <a:pt x="104775" y="0"/>
                  </a:lnTo>
                  <a:lnTo>
                    <a:pt x="104775" y="544449"/>
                  </a:lnTo>
                  <a:lnTo>
                    <a:pt x="55436" y="5021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7585D49-D3E2-3BF6-123C-5FB297D365A5}"/>
                </a:ext>
              </a:extLst>
            </p:cNvPr>
            <p:cNvSpPr/>
            <p:nvPr/>
          </p:nvSpPr>
          <p:spPr>
            <a:xfrm>
              <a:off x="4314185" y="564588"/>
              <a:ext cx="1714500" cy="609580"/>
            </a:xfrm>
            <a:custGeom>
              <a:avLst/>
              <a:gdLst>
                <a:gd name="connsiteX0" fmla="*/ 857250 w 1714500"/>
                <a:gd name="connsiteY0" fmla="*/ 609581 h 609580"/>
                <a:gd name="connsiteX1" fmla="*/ 0 w 1714500"/>
                <a:gd name="connsiteY1" fmla="*/ 304781 h 609580"/>
                <a:gd name="connsiteX2" fmla="*/ 857250 w 1714500"/>
                <a:gd name="connsiteY2" fmla="*/ 0 h 609580"/>
                <a:gd name="connsiteX3" fmla="*/ 1714500 w 1714500"/>
                <a:gd name="connsiteY3" fmla="*/ 304781 h 60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0" h="609580">
                  <a:moveTo>
                    <a:pt x="857250" y="609581"/>
                  </a:moveTo>
                  <a:lnTo>
                    <a:pt x="0" y="304781"/>
                  </a:lnTo>
                  <a:lnTo>
                    <a:pt x="857250" y="0"/>
                  </a:lnTo>
                  <a:lnTo>
                    <a:pt x="1714500" y="304781"/>
                  </a:lnTo>
                  <a:close/>
                </a:path>
              </a:pathLst>
            </a:custGeom>
            <a:solidFill>
              <a:srgbClr val="0934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C2CDE3-9DED-6C2D-722A-E97032B4DCF9}"/>
                </a:ext>
              </a:extLst>
            </p:cNvPr>
            <p:cNvSpPr/>
            <p:nvPr/>
          </p:nvSpPr>
          <p:spPr>
            <a:xfrm>
              <a:off x="4257320" y="544375"/>
              <a:ext cx="1828228" cy="650033"/>
            </a:xfrm>
            <a:custGeom>
              <a:avLst/>
              <a:gdLst>
                <a:gd name="connsiteX0" fmla="*/ 914114 w 1828228"/>
                <a:gd name="connsiteY0" fmla="*/ 650034 h 650033"/>
                <a:gd name="connsiteX1" fmla="*/ 0 w 1828228"/>
                <a:gd name="connsiteY1" fmla="*/ 325012 h 650033"/>
                <a:gd name="connsiteX2" fmla="*/ 914114 w 1828228"/>
                <a:gd name="connsiteY2" fmla="*/ 0 h 650033"/>
                <a:gd name="connsiteX3" fmla="*/ 1828229 w 1828228"/>
                <a:gd name="connsiteY3" fmla="*/ 325022 h 650033"/>
                <a:gd name="connsiteX4" fmla="*/ 914114 w 1828228"/>
                <a:gd name="connsiteY4" fmla="*/ 650034 h 650033"/>
                <a:gd name="connsiteX5" fmla="*/ 113729 w 1828228"/>
                <a:gd name="connsiteY5" fmla="*/ 325012 h 650033"/>
                <a:gd name="connsiteX6" fmla="*/ 914114 w 1828228"/>
                <a:gd name="connsiteY6" fmla="*/ 609600 h 650033"/>
                <a:gd name="connsiteX7" fmla="*/ 1714500 w 1828228"/>
                <a:gd name="connsiteY7" fmla="*/ 325022 h 650033"/>
                <a:gd name="connsiteX8" fmla="*/ 914114 w 1828228"/>
                <a:gd name="connsiteY8" fmla="*/ 40434 h 650033"/>
                <a:gd name="connsiteX9" fmla="*/ 113729 w 1828228"/>
                <a:gd name="connsiteY9" fmla="*/ 325012 h 65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8228" h="650033">
                  <a:moveTo>
                    <a:pt x="914114" y="650034"/>
                  </a:moveTo>
                  <a:lnTo>
                    <a:pt x="0" y="325012"/>
                  </a:lnTo>
                  <a:lnTo>
                    <a:pt x="914114" y="0"/>
                  </a:lnTo>
                  <a:lnTo>
                    <a:pt x="1828229" y="325022"/>
                  </a:lnTo>
                  <a:lnTo>
                    <a:pt x="914114" y="650034"/>
                  </a:lnTo>
                  <a:close/>
                  <a:moveTo>
                    <a:pt x="113729" y="325012"/>
                  </a:moveTo>
                  <a:lnTo>
                    <a:pt x="914114" y="609600"/>
                  </a:lnTo>
                  <a:lnTo>
                    <a:pt x="1714500" y="325022"/>
                  </a:lnTo>
                  <a:lnTo>
                    <a:pt x="914114" y="40434"/>
                  </a:lnTo>
                  <a:lnTo>
                    <a:pt x="113729" y="3250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A538BA0-D7FC-F2A0-0707-C781C06809CC}"/>
              </a:ext>
            </a:extLst>
          </p:cNvPr>
          <p:cNvGrpSpPr/>
          <p:nvPr/>
        </p:nvGrpSpPr>
        <p:grpSpPr>
          <a:xfrm>
            <a:off x="1174939" y="910777"/>
            <a:ext cx="3999666" cy="2077334"/>
            <a:chOff x="5794773" y="3275396"/>
            <a:chExt cx="603789" cy="31359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88D7FB1-2160-7A74-A894-E10652C40840}"/>
                </a:ext>
              </a:extLst>
            </p:cNvPr>
            <p:cNvSpPr/>
            <p:nvPr/>
          </p:nvSpPr>
          <p:spPr>
            <a:xfrm>
              <a:off x="5964701" y="3333016"/>
              <a:ext cx="283443" cy="198149"/>
            </a:xfrm>
            <a:custGeom>
              <a:avLst/>
              <a:gdLst>
                <a:gd name="connsiteX0" fmla="*/ 6969 w 283443"/>
                <a:gd name="connsiteY0" fmla="*/ 0 h 198149"/>
                <a:gd name="connsiteX1" fmla="*/ 267592 w 283443"/>
                <a:gd name="connsiteY1" fmla="*/ 0 h 198149"/>
                <a:gd name="connsiteX2" fmla="*/ 283443 w 283443"/>
                <a:gd name="connsiteY2" fmla="*/ 137932 h 198149"/>
                <a:gd name="connsiteX3" fmla="*/ 265554 w 283443"/>
                <a:gd name="connsiteY3" fmla="*/ 172696 h 198149"/>
                <a:gd name="connsiteX4" fmla="*/ 204815 w 283443"/>
                <a:gd name="connsiteY4" fmla="*/ 192007 h 198149"/>
                <a:gd name="connsiteX5" fmla="*/ 30508 w 283443"/>
                <a:gd name="connsiteY5" fmla="*/ 180407 h 198149"/>
                <a:gd name="connsiteX6" fmla="*/ 147 w 283443"/>
                <a:gd name="connsiteY6" fmla="*/ 134064 h 198149"/>
                <a:gd name="connsiteX7" fmla="*/ 6964 w 283443"/>
                <a:gd name="connsiteY7" fmla="*/ 0 h 19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443" h="198149">
                  <a:moveTo>
                    <a:pt x="6969" y="0"/>
                  </a:moveTo>
                  <a:lnTo>
                    <a:pt x="267592" y="0"/>
                  </a:lnTo>
                  <a:lnTo>
                    <a:pt x="283443" y="137932"/>
                  </a:lnTo>
                  <a:cubicBezTo>
                    <a:pt x="281425" y="161466"/>
                    <a:pt x="280456" y="162230"/>
                    <a:pt x="265554" y="172696"/>
                  </a:cubicBezTo>
                  <a:cubicBezTo>
                    <a:pt x="247229" y="182829"/>
                    <a:pt x="225027" y="188184"/>
                    <a:pt x="204815" y="192007"/>
                  </a:cubicBezTo>
                  <a:cubicBezTo>
                    <a:pt x="154112" y="201595"/>
                    <a:pt x="98097" y="201530"/>
                    <a:pt x="30508" y="180407"/>
                  </a:cubicBezTo>
                  <a:cubicBezTo>
                    <a:pt x="8478" y="173960"/>
                    <a:pt x="-1342" y="145681"/>
                    <a:pt x="147" y="134064"/>
                  </a:cubicBezTo>
                  <a:lnTo>
                    <a:pt x="6964" y="0"/>
                  </a:lnTo>
                  <a:close/>
                </a:path>
              </a:pathLst>
            </a:custGeom>
            <a:solidFill>
              <a:srgbClr val="000000"/>
            </a:solidFill>
            <a:ln w="2296" cap="flat">
              <a:solidFill>
                <a:srgbClr val="05040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299B2A7-1702-C6A4-02F7-6F8FC026DF4E}"/>
                </a:ext>
              </a:extLst>
            </p:cNvPr>
            <p:cNvSpPr/>
            <p:nvPr/>
          </p:nvSpPr>
          <p:spPr>
            <a:xfrm>
              <a:off x="5794773" y="3275396"/>
              <a:ext cx="603789" cy="173896"/>
            </a:xfrm>
            <a:custGeom>
              <a:avLst/>
              <a:gdLst>
                <a:gd name="connsiteX0" fmla="*/ 10 w 603789"/>
                <a:gd name="connsiteY0" fmla="*/ 65211 h 173896"/>
                <a:gd name="connsiteX1" fmla="*/ 295589 w 603789"/>
                <a:gd name="connsiteY1" fmla="*/ 0 h 173896"/>
                <a:gd name="connsiteX2" fmla="*/ 603790 w 603789"/>
                <a:gd name="connsiteY2" fmla="*/ 59777 h 173896"/>
                <a:gd name="connsiteX3" fmla="*/ 306400 w 603789"/>
                <a:gd name="connsiteY3" fmla="*/ 173896 h 173896"/>
                <a:gd name="connsiteX4" fmla="*/ 0 w 603789"/>
                <a:gd name="connsiteY4" fmla="*/ 65216 h 17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789" h="173896">
                  <a:moveTo>
                    <a:pt x="10" y="65211"/>
                  </a:moveTo>
                  <a:lnTo>
                    <a:pt x="295589" y="0"/>
                  </a:lnTo>
                  <a:lnTo>
                    <a:pt x="603790" y="59777"/>
                  </a:lnTo>
                  <a:lnTo>
                    <a:pt x="306400" y="173896"/>
                  </a:lnTo>
                  <a:lnTo>
                    <a:pt x="0" y="65216"/>
                  </a:lnTo>
                  <a:close/>
                </a:path>
              </a:pathLst>
            </a:custGeom>
            <a:gradFill>
              <a:gsLst>
                <a:gs pos="0">
                  <a:srgbClr val="28292B"/>
                </a:gs>
                <a:gs pos="50000">
                  <a:srgbClr val="21262F"/>
                </a:gs>
                <a:gs pos="100000">
                  <a:srgbClr val="1A2334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26B266F-C3B4-DFF5-8E2C-41F2A6935A80}"/>
                </a:ext>
              </a:extLst>
            </p:cNvPr>
            <p:cNvSpPr/>
            <p:nvPr/>
          </p:nvSpPr>
          <p:spPr>
            <a:xfrm>
              <a:off x="5899155" y="3477303"/>
              <a:ext cx="45524" cy="111687"/>
            </a:xfrm>
            <a:custGeom>
              <a:avLst/>
              <a:gdLst>
                <a:gd name="connsiteX0" fmla="*/ 7478 w 45524"/>
                <a:gd name="connsiteY0" fmla="*/ 436 h 111687"/>
                <a:gd name="connsiteX1" fmla="*/ 23724 w 45524"/>
                <a:gd name="connsiteY1" fmla="*/ 0 h 111687"/>
                <a:gd name="connsiteX2" fmla="*/ 44576 w 45524"/>
                <a:gd name="connsiteY2" fmla="*/ 98184 h 111687"/>
                <a:gd name="connsiteX3" fmla="*/ 0 w 45524"/>
                <a:gd name="connsiteY3" fmla="*/ 102124 h 111687"/>
                <a:gd name="connsiteX4" fmla="*/ 7478 w 45524"/>
                <a:gd name="connsiteY4" fmla="*/ 435 h 11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24" h="111687">
                  <a:moveTo>
                    <a:pt x="7478" y="436"/>
                  </a:moveTo>
                  <a:lnTo>
                    <a:pt x="23724" y="0"/>
                  </a:lnTo>
                  <a:cubicBezTo>
                    <a:pt x="32911" y="37529"/>
                    <a:pt x="49687" y="89689"/>
                    <a:pt x="44576" y="98184"/>
                  </a:cubicBezTo>
                  <a:cubicBezTo>
                    <a:pt x="38052" y="112182"/>
                    <a:pt x="7260" y="118091"/>
                    <a:pt x="0" y="102124"/>
                  </a:cubicBezTo>
                  <a:cubicBezTo>
                    <a:pt x="419" y="71934"/>
                    <a:pt x="8703" y="40627"/>
                    <a:pt x="7478" y="435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89207AD-3ECB-13C1-1DDD-4A5786AD4EFB}"/>
                </a:ext>
              </a:extLst>
            </p:cNvPr>
            <p:cNvSpPr/>
            <p:nvPr/>
          </p:nvSpPr>
          <p:spPr>
            <a:xfrm>
              <a:off x="6085637" y="3329153"/>
              <a:ext cx="36880" cy="10197"/>
            </a:xfrm>
            <a:custGeom>
              <a:avLst/>
              <a:gdLst>
                <a:gd name="connsiteX0" fmla="*/ 36880 w 36880"/>
                <a:gd name="connsiteY0" fmla="*/ 1758 h 10197"/>
                <a:gd name="connsiteX1" fmla="*/ 167 w 36880"/>
                <a:gd name="connsiteY1" fmla="*/ 1186 h 10197"/>
                <a:gd name="connsiteX2" fmla="*/ 219 w 36880"/>
                <a:gd name="connsiteY2" fmla="*/ 5283 h 10197"/>
                <a:gd name="connsiteX3" fmla="*/ 36434 w 36880"/>
                <a:gd name="connsiteY3" fmla="*/ 5364 h 10197"/>
                <a:gd name="connsiteX4" fmla="*/ 36881 w 36880"/>
                <a:gd name="connsiteY4" fmla="*/ 1758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80" h="10197">
                  <a:moveTo>
                    <a:pt x="36880" y="1758"/>
                  </a:moveTo>
                  <a:cubicBezTo>
                    <a:pt x="26184" y="7636"/>
                    <a:pt x="3780" y="-3505"/>
                    <a:pt x="167" y="1186"/>
                  </a:cubicBezTo>
                  <a:cubicBezTo>
                    <a:pt x="-211" y="1677"/>
                    <a:pt x="162" y="4459"/>
                    <a:pt x="219" y="5283"/>
                  </a:cubicBezTo>
                  <a:cubicBezTo>
                    <a:pt x="9040" y="11763"/>
                    <a:pt x="26064" y="11881"/>
                    <a:pt x="36434" y="5364"/>
                  </a:cubicBezTo>
                  <a:lnTo>
                    <a:pt x="36881" y="1758"/>
                  </a:lnTo>
                  <a:close/>
                </a:path>
              </a:pathLst>
            </a:custGeom>
            <a:solidFill>
              <a:srgbClr val="3737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6870707-8ECF-E004-6EE8-609C3D05C2C8}"/>
                </a:ext>
              </a:extLst>
            </p:cNvPr>
            <p:cNvSpPr/>
            <p:nvPr/>
          </p:nvSpPr>
          <p:spPr>
            <a:xfrm>
              <a:off x="5902155" y="3330644"/>
              <a:ext cx="204094" cy="105029"/>
            </a:xfrm>
            <a:custGeom>
              <a:avLst/>
              <a:gdLst>
                <a:gd name="connsiteX0" fmla="*/ 194968 w 204094"/>
                <a:gd name="connsiteY0" fmla="*/ 0 h 105029"/>
                <a:gd name="connsiteX1" fmla="*/ 204095 w 204094"/>
                <a:gd name="connsiteY1" fmla="*/ 2717 h 105029"/>
                <a:gd name="connsiteX2" fmla="*/ 13814 w 204094"/>
                <a:gd name="connsiteY2" fmla="*/ 48615 h 105029"/>
                <a:gd name="connsiteX3" fmla="*/ 11329 w 204094"/>
                <a:gd name="connsiteY3" fmla="*/ 104969 h 105029"/>
                <a:gd name="connsiteX4" fmla="*/ 627 w 204094"/>
                <a:gd name="connsiteY4" fmla="*/ 105029 h 105029"/>
                <a:gd name="connsiteX5" fmla="*/ 2225 w 204094"/>
                <a:gd name="connsiteY5" fmla="*/ 48901 h 105029"/>
                <a:gd name="connsiteX6" fmla="*/ 194964 w 204094"/>
                <a:gd name="connsiteY6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094" h="105029">
                  <a:moveTo>
                    <a:pt x="194968" y="0"/>
                  </a:moveTo>
                  <a:lnTo>
                    <a:pt x="204095" y="2717"/>
                  </a:lnTo>
                  <a:cubicBezTo>
                    <a:pt x="158063" y="14583"/>
                    <a:pt x="36331" y="26477"/>
                    <a:pt x="13814" y="48615"/>
                  </a:cubicBezTo>
                  <a:cubicBezTo>
                    <a:pt x="7036" y="55415"/>
                    <a:pt x="13488" y="86223"/>
                    <a:pt x="11329" y="104969"/>
                  </a:cubicBezTo>
                  <a:lnTo>
                    <a:pt x="627" y="105029"/>
                  </a:lnTo>
                  <a:cubicBezTo>
                    <a:pt x="2098" y="86698"/>
                    <a:pt x="-2565" y="59444"/>
                    <a:pt x="2225" y="48901"/>
                  </a:cubicBezTo>
                  <a:cubicBezTo>
                    <a:pt x="7447" y="38156"/>
                    <a:pt x="29064" y="24167"/>
                    <a:pt x="194964" y="0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4F5E95D-4676-6805-8965-BCBD38EC0D55}"/>
                </a:ext>
              </a:extLst>
            </p:cNvPr>
            <p:cNvSpPr/>
            <p:nvPr/>
          </p:nvSpPr>
          <p:spPr>
            <a:xfrm>
              <a:off x="5900453" y="3449260"/>
              <a:ext cx="23736" cy="33340"/>
            </a:xfrm>
            <a:custGeom>
              <a:avLst/>
              <a:gdLst>
                <a:gd name="connsiteX0" fmla="*/ 0 w 23736"/>
                <a:gd name="connsiteY0" fmla="*/ 2644 h 33340"/>
                <a:gd name="connsiteX1" fmla="*/ 18573 w 23736"/>
                <a:gd name="connsiteY1" fmla="*/ 0 h 33340"/>
                <a:gd name="connsiteX2" fmla="*/ 23736 w 23736"/>
                <a:gd name="connsiteY2" fmla="*/ 30696 h 33340"/>
                <a:gd name="connsiteX3" fmla="*/ 5163 w 23736"/>
                <a:gd name="connsiteY3" fmla="*/ 33340 h 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6" h="33340">
                  <a:moveTo>
                    <a:pt x="0" y="2644"/>
                  </a:moveTo>
                  <a:lnTo>
                    <a:pt x="18573" y="0"/>
                  </a:lnTo>
                  <a:lnTo>
                    <a:pt x="23736" y="30696"/>
                  </a:lnTo>
                  <a:lnTo>
                    <a:pt x="5163" y="33340"/>
                  </a:lnTo>
                  <a:close/>
                </a:path>
              </a:pathLst>
            </a:custGeom>
            <a:solidFill>
              <a:srgbClr val="BFBFBF"/>
            </a:solidFill>
            <a:ln w="94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36DF08A-24AF-A7BB-85F1-E953EA8566BA}"/>
                </a:ext>
              </a:extLst>
            </p:cNvPr>
            <p:cNvSpPr/>
            <p:nvPr/>
          </p:nvSpPr>
          <p:spPr>
            <a:xfrm>
              <a:off x="6118837" y="3306163"/>
              <a:ext cx="114191" cy="22674"/>
            </a:xfrm>
            <a:custGeom>
              <a:avLst/>
              <a:gdLst>
                <a:gd name="connsiteX0" fmla="*/ 1432 w 114191"/>
                <a:gd name="connsiteY0" fmla="*/ 20214 h 22674"/>
                <a:gd name="connsiteX1" fmla="*/ 111827 w 114191"/>
                <a:gd name="connsiteY1" fmla="*/ 40 h 22674"/>
                <a:gd name="connsiteX2" fmla="*/ 110043 w 114191"/>
                <a:gd name="connsiteY2" fmla="*/ 3178 h 22674"/>
                <a:gd name="connsiteX3" fmla="*/ 4325 w 114191"/>
                <a:gd name="connsiteY3" fmla="*/ 22231 h 22674"/>
                <a:gd name="connsiteX4" fmla="*/ 1425 w 114191"/>
                <a:gd name="connsiteY4" fmla="*/ 20213 h 2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1" h="22674">
                  <a:moveTo>
                    <a:pt x="1432" y="20214"/>
                  </a:moveTo>
                  <a:cubicBezTo>
                    <a:pt x="35236" y="8959"/>
                    <a:pt x="70340" y="-593"/>
                    <a:pt x="111827" y="40"/>
                  </a:cubicBezTo>
                  <a:cubicBezTo>
                    <a:pt x="113682" y="-403"/>
                    <a:pt x="116821" y="2998"/>
                    <a:pt x="110043" y="3178"/>
                  </a:cubicBezTo>
                  <a:cubicBezTo>
                    <a:pt x="73478" y="4643"/>
                    <a:pt x="39238" y="14672"/>
                    <a:pt x="4325" y="22231"/>
                  </a:cubicBezTo>
                  <a:cubicBezTo>
                    <a:pt x="-83" y="23726"/>
                    <a:pt x="-1254" y="21030"/>
                    <a:pt x="1425" y="202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5E627D0-4D70-272B-5D92-65977431AE79}"/>
                </a:ext>
              </a:extLst>
            </p:cNvPr>
            <p:cNvSpPr/>
            <p:nvPr/>
          </p:nvSpPr>
          <p:spPr>
            <a:xfrm>
              <a:off x="6118565" y="3333988"/>
              <a:ext cx="124864" cy="47771"/>
            </a:xfrm>
            <a:custGeom>
              <a:avLst/>
              <a:gdLst>
                <a:gd name="connsiteX0" fmla="*/ 2314 w 124864"/>
                <a:gd name="connsiteY0" fmla="*/ 114 h 47771"/>
                <a:gd name="connsiteX1" fmla="*/ 123263 w 124864"/>
                <a:gd name="connsiteY1" fmla="*/ 44427 h 47771"/>
                <a:gd name="connsiteX2" fmla="*/ 119655 w 124864"/>
                <a:gd name="connsiteY2" fmla="*/ 46411 h 47771"/>
                <a:gd name="connsiteX3" fmla="*/ 3993 w 124864"/>
                <a:gd name="connsiteY3" fmla="*/ 3724 h 47771"/>
                <a:gd name="connsiteX4" fmla="*/ 2314 w 124864"/>
                <a:gd name="connsiteY4" fmla="*/ 114 h 4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64" h="47771">
                  <a:moveTo>
                    <a:pt x="2314" y="114"/>
                  </a:moveTo>
                  <a:cubicBezTo>
                    <a:pt x="42331" y="8806"/>
                    <a:pt x="82634" y="19883"/>
                    <a:pt x="123263" y="44427"/>
                  </a:cubicBezTo>
                  <a:cubicBezTo>
                    <a:pt x="125356" y="45071"/>
                    <a:pt x="126459" y="50148"/>
                    <a:pt x="119655" y="46411"/>
                  </a:cubicBezTo>
                  <a:cubicBezTo>
                    <a:pt x="82663" y="26725"/>
                    <a:pt x="42934" y="16603"/>
                    <a:pt x="3993" y="3724"/>
                  </a:cubicBezTo>
                  <a:cubicBezTo>
                    <a:pt x="-1241" y="2617"/>
                    <a:pt x="-814" y="-647"/>
                    <a:pt x="2314" y="11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12CDFD1-7188-0CB2-84AE-BDD4528D3B65}"/>
                </a:ext>
              </a:extLst>
            </p:cNvPr>
            <p:cNvSpPr/>
            <p:nvPr/>
          </p:nvSpPr>
          <p:spPr>
            <a:xfrm>
              <a:off x="5964645" y="3304892"/>
              <a:ext cx="134562" cy="24753"/>
            </a:xfrm>
            <a:custGeom>
              <a:avLst/>
              <a:gdLst>
                <a:gd name="connsiteX0" fmla="*/ 132945 w 134562"/>
                <a:gd name="connsiteY0" fmla="*/ 22847 h 24753"/>
                <a:gd name="connsiteX1" fmla="*/ 2910 w 134562"/>
                <a:gd name="connsiteY1" fmla="*/ 58 h 24753"/>
                <a:gd name="connsiteX2" fmla="*/ 4834 w 134562"/>
                <a:gd name="connsiteY2" fmla="*/ 2632 h 24753"/>
                <a:gd name="connsiteX3" fmla="*/ 129374 w 134562"/>
                <a:gd name="connsiteY3" fmla="*/ 24246 h 24753"/>
                <a:gd name="connsiteX4" fmla="*/ 132949 w 134562"/>
                <a:gd name="connsiteY4" fmla="*/ 22847 h 2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2" h="24753">
                  <a:moveTo>
                    <a:pt x="132945" y="22847"/>
                  </a:moveTo>
                  <a:cubicBezTo>
                    <a:pt x="93449" y="11888"/>
                    <a:pt x="52297" y="2180"/>
                    <a:pt x="2910" y="58"/>
                  </a:cubicBezTo>
                  <a:cubicBezTo>
                    <a:pt x="731" y="-407"/>
                    <a:pt x="-3217" y="2063"/>
                    <a:pt x="4834" y="2632"/>
                  </a:cubicBezTo>
                  <a:cubicBezTo>
                    <a:pt x="48231" y="6088"/>
                    <a:pt x="88325" y="16114"/>
                    <a:pt x="129374" y="24246"/>
                  </a:cubicBezTo>
                  <a:cubicBezTo>
                    <a:pt x="134522" y="25697"/>
                    <a:pt x="136084" y="23656"/>
                    <a:pt x="132949" y="2284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FDF52A5-7669-2843-1988-139048782949}"/>
                </a:ext>
              </a:extLst>
            </p:cNvPr>
            <p:cNvSpPr/>
            <p:nvPr/>
          </p:nvSpPr>
          <p:spPr>
            <a:xfrm>
              <a:off x="5894532" y="3430548"/>
              <a:ext cx="29312" cy="29458"/>
            </a:xfrm>
            <a:custGeom>
              <a:avLst/>
              <a:gdLst>
                <a:gd name="connsiteX0" fmla="*/ 29312 w 29312"/>
                <a:gd name="connsiteY0" fmla="*/ 14729 h 29458"/>
                <a:gd name="connsiteX1" fmla="*/ 14656 w 29312"/>
                <a:gd name="connsiteY1" fmla="*/ 29459 h 29458"/>
                <a:gd name="connsiteX2" fmla="*/ 0 w 29312"/>
                <a:gd name="connsiteY2" fmla="*/ 14729 h 29458"/>
                <a:gd name="connsiteX3" fmla="*/ 14656 w 29312"/>
                <a:gd name="connsiteY3" fmla="*/ 0 h 29458"/>
                <a:gd name="connsiteX4" fmla="*/ 29312 w 29312"/>
                <a:gd name="connsiteY4" fmla="*/ 14729 h 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2" h="29458">
                  <a:moveTo>
                    <a:pt x="29312" y="14729"/>
                  </a:moveTo>
                  <a:cubicBezTo>
                    <a:pt x="29312" y="22864"/>
                    <a:pt x="22750" y="29459"/>
                    <a:pt x="14656" y="29459"/>
                  </a:cubicBezTo>
                  <a:cubicBezTo>
                    <a:pt x="6562" y="29459"/>
                    <a:pt x="0" y="22864"/>
                    <a:pt x="0" y="14729"/>
                  </a:cubicBezTo>
                  <a:cubicBezTo>
                    <a:pt x="0" y="6595"/>
                    <a:pt x="6562" y="0"/>
                    <a:pt x="14656" y="0"/>
                  </a:cubicBezTo>
                  <a:cubicBezTo>
                    <a:pt x="22750" y="0"/>
                    <a:pt x="29312" y="6595"/>
                    <a:pt x="29312" y="14729"/>
                  </a:cubicBezTo>
                  <a:close/>
                </a:path>
              </a:pathLst>
            </a:custGeom>
            <a:solidFill>
              <a:srgbClr val="F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553CC75-1D7F-85F0-AD25-E24402CCD99B}"/>
                </a:ext>
              </a:extLst>
            </p:cNvPr>
            <p:cNvSpPr/>
            <p:nvPr/>
          </p:nvSpPr>
          <p:spPr>
            <a:xfrm>
              <a:off x="6085702" y="3323320"/>
              <a:ext cx="36816" cy="11977"/>
            </a:xfrm>
            <a:custGeom>
              <a:avLst/>
              <a:gdLst>
                <a:gd name="connsiteX0" fmla="*/ 36815 w 36816"/>
                <a:gd name="connsiteY0" fmla="*/ 7591 h 11977"/>
                <a:gd name="connsiteX1" fmla="*/ 0 w 36816"/>
                <a:gd name="connsiteY1" fmla="*/ 7591 h 11977"/>
                <a:gd name="connsiteX2" fmla="*/ 18408 w 36816"/>
                <a:gd name="connsiteY2" fmla="*/ 0 h 11977"/>
                <a:gd name="connsiteX3" fmla="*/ 36816 w 36816"/>
                <a:gd name="connsiteY3" fmla="*/ 7591 h 1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16" h="11977">
                  <a:moveTo>
                    <a:pt x="36815" y="7591"/>
                  </a:moveTo>
                  <a:cubicBezTo>
                    <a:pt x="28583" y="13538"/>
                    <a:pt x="8432" y="13340"/>
                    <a:pt x="0" y="7591"/>
                  </a:cubicBezTo>
                  <a:cubicBezTo>
                    <a:pt x="0" y="3399"/>
                    <a:pt x="8241" y="0"/>
                    <a:pt x="18408" y="0"/>
                  </a:cubicBezTo>
                  <a:cubicBezTo>
                    <a:pt x="28574" y="0"/>
                    <a:pt x="36816" y="3399"/>
                    <a:pt x="36816" y="7591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50000">
                  <a:srgbClr val="3C3C3C"/>
                </a:gs>
                <a:gs pos="100000">
                  <a:srgbClr val="797979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056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2">
            <a:extLst>
              <a:ext uri="{FF2B5EF4-FFF2-40B4-BE49-F238E27FC236}">
                <a16:creationId xmlns:a16="http://schemas.microsoft.com/office/drawing/2014/main" id="{553FC1A0-E81B-0B79-7A2B-284EC38DFC7B}"/>
              </a:ext>
            </a:extLst>
          </p:cNvPr>
          <p:cNvGrpSpPr/>
          <p:nvPr/>
        </p:nvGrpSpPr>
        <p:grpSpPr>
          <a:xfrm>
            <a:off x="1422616" y="1726643"/>
            <a:ext cx="4801009" cy="3561930"/>
            <a:chOff x="1304386" y="1576566"/>
            <a:chExt cx="5856916" cy="43453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919F49A-C739-A74C-4709-13A5B153DD4C}"/>
                </a:ext>
              </a:extLst>
            </p:cNvPr>
            <p:cNvSpPr/>
            <p:nvPr/>
          </p:nvSpPr>
          <p:spPr>
            <a:xfrm>
              <a:off x="4007793" y="1576566"/>
              <a:ext cx="3153509" cy="1655830"/>
            </a:xfrm>
            <a:custGeom>
              <a:avLst/>
              <a:gdLst>
                <a:gd name="connsiteX0" fmla="*/ 2862117 w 3153509"/>
                <a:gd name="connsiteY0" fmla="*/ 1305391 h 1655830"/>
                <a:gd name="connsiteX1" fmla="*/ 2862117 w 3153509"/>
                <a:gd name="connsiteY1" fmla="*/ 1003136 h 1655830"/>
                <a:gd name="connsiteX2" fmla="*/ 3153509 w 3153509"/>
                <a:gd name="connsiteY2" fmla="*/ 842106 h 1655830"/>
                <a:gd name="connsiteX3" fmla="*/ 1576827 w 3153509"/>
                <a:gd name="connsiteY3" fmla="*/ 0 h 1655830"/>
                <a:gd name="connsiteX4" fmla="*/ 0 w 3153509"/>
                <a:gd name="connsiteY4" fmla="*/ 842178 h 1655830"/>
                <a:gd name="connsiteX5" fmla="*/ 628603 w 3153509"/>
                <a:gd name="connsiteY5" fmla="*/ 1207250 h 1655830"/>
                <a:gd name="connsiteX6" fmla="*/ 628604 w 3153509"/>
                <a:gd name="connsiteY6" fmla="*/ 1422229 h 1655830"/>
                <a:gd name="connsiteX7" fmla="*/ 628604 w 3153509"/>
                <a:gd name="connsiteY7" fmla="*/ 1439152 h 1655830"/>
                <a:gd name="connsiteX8" fmla="*/ 634294 w 3153509"/>
                <a:gd name="connsiteY8" fmla="*/ 1436566 h 1655830"/>
                <a:gd name="connsiteX9" fmla="*/ 623209 w 3153509"/>
                <a:gd name="connsiteY9" fmla="*/ 1464279 h 1655830"/>
                <a:gd name="connsiteX10" fmla="*/ 1576828 w 3153509"/>
                <a:gd name="connsiteY10" fmla="*/ 1655831 h 1655830"/>
                <a:gd name="connsiteX11" fmla="*/ 2530596 w 3153509"/>
                <a:gd name="connsiteY11" fmla="*/ 1464280 h 1655830"/>
                <a:gd name="connsiteX12" fmla="*/ 2519511 w 3153509"/>
                <a:gd name="connsiteY12" fmla="*/ 1436567 h 1655830"/>
                <a:gd name="connsiteX13" fmla="*/ 2525127 w 3153509"/>
                <a:gd name="connsiteY13" fmla="*/ 1439153 h 1655830"/>
                <a:gd name="connsiteX14" fmla="*/ 2525127 w 3153509"/>
                <a:gd name="connsiteY14" fmla="*/ 1422230 h 1655830"/>
                <a:gd name="connsiteX15" fmla="*/ 2525127 w 3153509"/>
                <a:gd name="connsiteY15" fmla="*/ 1206660 h 1655830"/>
                <a:gd name="connsiteX16" fmla="*/ 2799374 w 3153509"/>
                <a:gd name="connsiteY16" fmla="*/ 1037943 h 1655830"/>
                <a:gd name="connsiteX17" fmla="*/ 2799374 w 3153509"/>
                <a:gd name="connsiteY17" fmla="*/ 1305392 h 1655830"/>
                <a:gd name="connsiteX18" fmla="*/ 2748382 w 3153509"/>
                <a:gd name="connsiteY18" fmla="*/ 1381806 h 1655830"/>
                <a:gd name="connsiteX19" fmla="*/ 2830709 w 3153509"/>
                <a:gd name="connsiteY19" fmla="*/ 1464280 h 1655830"/>
                <a:gd name="connsiteX20" fmla="*/ 2913405 w 3153509"/>
                <a:gd name="connsiteY20" fmla="*/ 1381806 h 1655830"/>
                <a:gd name="connsiteX21" fmla="*/ 2862117 w 3153509"/>
                <a:gd name="connsiteY21" fmla="*/ 1305391 h 1655830"/>
                <a:gd name="connsiteX22" fmla="*/ 1576828 w 3153509"/>
                <a:gd name="connsiteY22" fmla="*/ 1583186 h 1655830"/>
                <a:gd name="connsiteX23" fmla="*/ 730440 w 3153509"/>
                <a:gd name="connsiteY23" fmla="*/ 1464353 h 1655830"/>
                <a:gd name="connsiteX24" fmla="*/ 1576829 w 3153509"/>
                <a:gd name="connsiteY24" fmla="*/ 1345668 h 1655830"/>
                <a:gd name="connsiteX25" fmla="*/ 2423144 w 3153509"/>
                <a:gd name="connsiteY25" fmla="*/ 1464353 h 1655830"/>
                <a:gd name="connsiteX26" fmla="*/ 1576828 w 3153509"/>
                <a:gd name="connsiteY26" fmla="*/ 1583186 h 1655830"/>
                <a:gd name="connsiteX27" fmla="*/ 2504508 w 3153509"/>
                <a:gd name="connsiteY27" fmla="*/ 1031070 h 1655830"/>
                <a:gd name="connsiteX28" fmla="*/ 1576828 w 3153509"/>
                <a:gd name="connsiteY28" fmla="*/ 787566 h 1655830"/>
                <a:gd name="connsiteX29" fmla="*/ 649221 w 3153509"/>
                <a:gd name="connsiteY29" fmla="*/ 1031290 h 1655830"/>
                <a:gd name="connsiteX30" fmla="*/ 649221 w 3153509"/>
                <a:gd name="connsiteY30" fmla="*/ 967440 h 1655830"/>
                <a:gd name="connsiteX31" fmla="*/ 1576828 w 3153509"/>
                <a:gd name="connsiteY31" fmla="*/ 692750 h 1655830"/>
                <a:gd name="connsiteX32" fmla="*/ 2504508 w 3153509"/>
                <a:gd name="connsiteY32" fmla="*/ 967441 h 1655830"/>
                <a:gd name="connsiteX33" fmla="*/ 2504508 w 3153509"/>
                <a:gd name="connsiteY33" fmla="*/ 1031070 h 165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53509" h="1655830">
                  <a:moveTo>
                    <a:pt x="2862117" y="1305391"/>
                  </a:moveTo>
                  <a:lnTo>
                    <a:pt x="2862117" y="1003136"/>
                  </a:lnTo>
                  <a:lnTo>
                    <a:pt x="3153509" y="842106"/>
                  </a:lnTo>
                  <a:lnTo>
                    <a:pt x="1576827" y="0"/>
                  </a:lnTo>
                  <a:lnTo>
                    <a:pt x="0" y="842178"/>
                  </a:lnTo>
                  <a:lnTo>
                    <a:pt x="628603" y="1207250"/>
                  </a:lnTo>
                  <a:lnTo>
                    <a:pt x="628604" y="1422229"/>
                  </a:lnTo>
                  <a:lnTo>
                    <a:pt x="628604" y="1439152"/>
                  </a:lnTo>
                  <a:cubicBezTo>
                    <a:pt x="630303" y="1438266"/>
                    <a:pt x="632447" y="1437452"/>
                    <a:pt x="634294" y="1436566"/>
                  </a:cubicBezTo>
                  <a:cubicBezTo>
                    <a:pt x="627569" y="1445803"/>
                    <a:pt x="623209" y="1454819"/>
                    <a:pt x="623209" y="1464279"/>
                  </a:cubicBezTo>
                  <a:cubicBezTo>
                    <a:pt x="623208" y="1569810"/>
                    <a:pt x="1049914" y="1655831"/>
                    <a:pt x="1576828" y="1655831"/>
                  </a:cubicBezTo>
                  <a:cubicBezTo>
                    <a:pt x="2103446" y="1655831"/>
                    <a:pt x="2530595" y="1569811"/>
                    <a:pt x="2530596" y="1464280"/>
                  </a:cubicBezTo>
                  <a:cubicBezTo>
                    <a:pt x="2530596" y="1454820"/>
                    <a:pt x="2526014" y="1445804"/>
                    <a:pt x="2519511" y="1436567"/>
                  </a:cubicBezTo>
                  <a:cubicBezTo>
                    <a:pt x="2521358" y="1437676"/>
                    <a:pt x="2523501" y="1438267"/>
                    <a:pt x="2525127" y="1439153"/>
                  </a:cubicBezTo>
                  <a:lnTo>
                    <a:pt x="2525127" y="1422230"/>
                  </a:lnTo>
                  <a:lnTo>
                    <a:pt x="2525127" y="1206660"/>
                  </a:lnTo>
                  <a:lnTo>
                    <a:pt x="2799374" y="1037943"/>
                  </a:lnTo>
                  <a:lnTo>
                    <a:pt x="2799374" y="1305392"/>
                  </a:lnTo>
                  <a:cubicBezTo>
                    <a:pt x="2769445" y="1317659"/>
                    <a:pt x="2748382" y="1347368"/>
                    <a:pt x="2748382" y="1381806"/>
                  </a:cubicBezTo>
                  <a:cubicBezTo>
                    <a:pt x="2748382" y="1427328"/>
                    <a:pt x="2785259" y="1464280"/>
                    <a:pt x="2830709" y="1464280"/>
                  </a:cubicBezTo>
                  <a:cubicBezTo>
                    <a:pt x="2876601" y="1464280"/>
                    <a:pt x="2913405" y="1427329"/>
                    <a:pt x="2913405" y="1381806"/>
                  </a:cubicBezTo>
                  <a:cubicBezTo>
                    <a:pt x="2913405" y="1347368"/>
                    <a:pt x="2892416" y="1317660"/>
                    <a:pt x="2862117" y="1305391"/>
                  </a:cubicBezTo>
                  <a:close/>
                  <a:moveTo>
                    <a:pt x="1576828" y="1583186"/>
                  </a:moveTo>
                  <a:cubicBezTo>
                    <a:pt x="1109256" y="1583186"/>
                    <a:pt x="730439" y="1529829"/>
                    <a:pt x="730440" y="1464353"/>
                  </a:cubicBezTo>
                  <a:cubicBezTo>
                    <a:pt x="730440" y="1398876"/>
                    <a:pt x="1109256" y="1345668"/>
                    <a:pt x="1576829" y="1345668"/>
                  </a:cubicBezTo>
                  <a:cubicBezTo>
                    <a:pt x="2044178" y="1345668"/>
                    <a:pt x="2423144" y="1398877"/>
                    <a:pt x="2423144" y="1464353"/>
                  </a:cubicBezTo>
                  <a:cubicBezTo>
                    <a:pt x="2423143" y="1529830"/>
                    <a:pt x="2044177" y="1583187"/>
                    <a:pt x="1576828" y="1583186"/>
                  </a:cubicBezTo>
                  <a:close/>
                  <a:moveTo>
                    <a:pt x="2504508" y="1031070"/>
                  </a:moveTo>
                  <a:cubicBezTo>
                    <a:pt x="2441692" y="963893"/>
                    <a:pt x="2215703" y="787566"/>
                    <a:pt x="1576828" y="787566"/>
                  </a:cubicBezTo>
                  <a:cubicBezTo>
                    <a:pt x="937583" y="787565"/>
                    <a:pt x="711963" y="964041"/>
                    <a:pt x="649221" y="1031290"/>
                  </a:cubicBezTo>
                  <a:lnTo>
                    <a:pt x="649221" y="967440"/>
                  </a:lnTo>
                  <a:cubicBezTo>
                    <a:pt x="649221" y="967440"/>
                    <a:pt x="832200" y="692750"/>
                    <a:pt x="1576828" y="692750"/>
                  </a:cubicBezTo>
                  <a:cubicBezTo>
                    <a:pt x="2321382" y="692751"/>
                    <a:pt x="2504508" y="967441"/>
                    <a:pt x="2504508" y="967441"/>
                  </a:cubicBezTo>
                  <a:lnTo>
                    <a:pt x="2504508" y="1031070"/>
                  </a:lnTo>
                  <a:close/>
                </a:path>
              </a:pathLst>
            </a:custGeom>
            <a:solidFill>
              <a:srgbClr val="000000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05D80D7B-5466-19C7-64B4-5C5D97EC165E}"/>
                </a:ext>
              </a:extLst>
            </p:cNvPr>
            <p:cNvGrpSpPr/>
            <p:nvPr/>
          </p:nvGrpSpPr>
          <p:grpSpPr>
            <a:xfrm>
              <a:off x="4180260" y="3304033"/>
              <a:ext cx="2811963" cy="2400943"/>
              <a:chOff x="4180260" y="3304033"/>
              <a:chExt cx="2811963" cy="2400943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A484761-DD05-6FBA-CAC6-BFECCA21CB03}"/>
                  </a:ext>
                </a:extLst>
              </p:cNvPr>
              <p:cNvSpPr/>
              <p:nvPr/>
            </p:nvSpPr>
            <p:spPr>
              <a:xfrm>
                <a:off x="4180260" y="3304033"/>
                <a:ext cx="2811963" cy="2400943"/>
              </a:xfrm>
              <a:custGeom>
                <a:avLst/>
                <a:gdLst>
                  <a:gd name="connsiteX0" fmla="*/ 554626 w 2811963"/>
                  <a:gd name="connsiteY0" fmla="*/ 65009 h 2400943"/>
                  <a:gd name="connsiteX1" fmla="*/ 486004 w 2811963"/>
                  <a:gd name="connsiteY1" fmla="*/ 175171 h 2400943"/>
                  <a:gd name="connsiteX2" fmla="*/ 318961 w 2811963"/>
                  <a:gd name="connsiteY2" fmla="*/ 437022 h 2400943"/>
                  <a:gd name="connsiteX3" fmla="*/ 145599 w 2811963"/>
                  <a:gd name="connsiteY3" fmla="*/ 692551 h 2400943"/>
                  <a:gd name="connsiteX4" fmla="*/ 220541 w 2811963"/>
                  <a:gd name="connsiteY4" fmla="*/ 1186460 h 2400943"/>
                  <a:gd name="connsiteX5" fmla="*/ 314446 w 2811963"/>
                  <a:gd name="connsiteY5" fmla="*/ 1222575 h 2400943"/>
                  <a:gd name="connsiteX6" fmla="*/ 359593 w 2811963"/>
                  <a:gd name="connsiteY6" fmla="*/ 1233411 h 2400943"/>
                  <a:gd name="connsiteX7" fmla="*/ 332505 w 2811963"/>
                  <a:gd name="connsiteY7" fmla="*/ 1247858 h 2400943"/>
                  <a:gd name="connsiteX8" fmla="*/ 204288 w 2811963"/>
                  <a:gd name="connsiteY8" fmla="*/ 1389619 h 2400943"/>
                  <a:gd name="connsiteX9" fmla="*/ 179006 w 2811963"/>
                  <a:gd name="connsiteY9" fmla="*/ 1520546 h 2400943"/>
                  <a:gd name="connsiteX10" fmla="*/ 205191 w 2811963"/>
                  <a:gd name="connsiteY10" fmla="*/ 1657790 h 2400943"/>
                  <a:gd name="connsiteX11" fmla="*/ 252144 w 2811963"/>
                  <a:gd name="connsiteY11" fmla="*/ 1733637 h 2400943"/>
                  <a:gd name="connsiteX12" fmla="*/ 273814 w 2811963"/>
                  <a:gd name="connsiteY12" fmla="*/ 1759822 h 2400943"/>
                  <a:gd name="connsiteX13" fmla="*/ 221443 w 2811963"/>
                  <a:gd name="connsiteY13" fmla="*/ 1781493 h 2400943"/>
                  <a:gd name="connsiteX14" fmla="*/ 10158 w 2811963"/>
                  <a:gd name="connsiteY14" fmla="*/ 1988265 h 2400943"/>
                  <a:gd name="connsiteX15" fmla="*/ 10158 w 2811963"/>
                  <a:gd name="connsiteY15" fmla="*/ 2180592 h 2400943"/>
                  <a:gd name="connsiteX16" fmla="*/ 122123 w 2811963"/>
                  <a:gd name="connsiteY16" fmla="*/ 2338606 h 2400943"/>
                  <a:gd name="connsiteX17" fmla="*/ 1444920 w 2811963"/>
                  <a:gd name="connsiteY17" fmla="*/ 2400909 h 2400943"/>
                  <a:gd name="connsiteX18" fmla="*/ 2630472 w 2811963"/>
                  <a:gd name="connsiteY18" fmla="*/ 2400908 h 2400943"/>
                  <a:gd name="connsiteX19" fmla="*/ 2630472 w 2811963"/>
                  <a:gd name="connsiteY19" fmla="*/ 2328676 h 2400943"/>
                  <a:gd name="connsiteX20" fmla="*/ 2630472 w 2811963"/>
                  <a:gd name="connsiteY20" fmla="*/ 2256440 h 2400943"/>
                  <a:gd name="connsiteX21" fmla="*/ 2558239 w 2811963"/>
                  <a:gd name="connsiteY21" fmla="*/ 2256447 h 2400943"/>
                  <a:gd name="connsiteX22" fmla="*/ 2486003 w 2811963"/>
                  <a:gd name="connsiteY22" fmla="*/ 2256440 h 2400943"/>
                  <a:gd name="connsiteX23" fmla="*/ 2486003 w 2811963"/>
                  <a:gd name="connsiteY23" fmla="*/ 2080368 h 2400943"/>
                  <a:gd name="connsiteX24" fmla="*/ 2486003 w 2811963"/>
                  <a:gd name="connsiteY24" fmla="*/ 1904293 h 2400943"/>
                  <a:gd name="connsiteX25" fmla="*/ 2558238 w 2811963"/>
                  <a:gd name="connsiteY25" fmla="*/ 1904301 h 2400943"/>
                  <a:gd name="connsiteX26" fmla="*/ 2630471 w 2811963"/>
                  <a:gd name="connsiteY26" fmla="*/ 1904293 h 2400943"/>
                  <a:gd name="connsiteX27" fmla="*/ 2630471 w 2811963"/>
                  <a:gd name="connsiteY27" fmla="*/ 1877206 h 2400943"/>
                  <a:gd name="connsiteX28" fmla="*/ 2630470 w 2811963"/>
                  <a:gd name="connsiteY28" fmla="*/ 1851022 h 2400943"/>
                  <a:gd name="connsiteX29" fmla="*/ 2718959 w 2811963"/>
                  <a:gd name="connsiteY29" fmla="*/ 1848311 h 2400943"/>
                  <a:gd name="connsiteX30" fmla="*/ 2806544 w 2811963"/>
                  <a:gd name="connsiteY30" fmla="*/ 1845604 h 2400943"/>
                  <a:gd name="connsiteX31" fmla="*/ 2809253 w 2811963"/>
                  <a:gd name="connsiteY31" fmla="*/ 1776077 h 2400943"/>
                  <a:gd name="connsiteX32" fmla="*/ 2811962 w 2811963"/>
                  <a:gd name="connsiteY32" fmla="*/ 1706552 h 2400943"/>
                  <a:gd name="connsiteX33" fmla="*/ 2759592 w 2811963"/>
                  <a:gd name="connsiteY33" fmla="*/ 1703843 h 2400943"/>
                  <a:gd name="connsiteX34" fmla="*/ 2707220 w 2811963"/>
                  <a:gd name="connsiteY34" fmla="*/ 1701135 h 2400943"/>
                  <a:gd name="connsiteX35" fmla="*/ 2707221 w 2811963"/>
                  <a:gd name="connsiteY35" fmla="*/ 1525061 h 2400943"/>
                  <a:gd name="connsiteX36" fmla="*/ 2707222 w 2811963"/>
                  <a:gd name="connsiteY36" fmla="*/ 1348992 h 2400943"/>
                  <a:gd name="connsiteX37" fmla="*/ 2759593 w 2811963"/>
                  <a:gd name="connsiteY37" fmla="*/ 1346284 h 2400943"/>
                  <a:gd name="connsiteX38" fmla="*/ 2811963 w 2811963"/>
                  <a:gd name="connsiteY38" fmla="*/ 1343571 h 2400943"/>
                  <a:gd name="connsiteX39" fmla="*/ 2809254 w 2811963"/>
                  <a:gd name="connsiteY39" fmla="*/ 1274047 h 2400943"/>
                  <a:gd name="connsiteX40" fmla="*/ 2806545 w 2811963"/>
                  <a:gd name="connsiteY40" fmla="*/ 1204519 h 2400943"/>
                  <a:gd name="connsiteX41" fmla="*/ 2750563 w 2811963"/>
                  <a:gd name="connsiteY41" fmla="*/ 1201811 h 2400943"/>
                  <a:gd name="connsiteX42" fmla="*/ 2693678 w 2811963"/>
                  <a:gd name="connsiteY42" fmla="*/ 1199100 h 2400943"/>
                  <a:gd name="connsiteX43" fmla="*/ 2693678 w 2811963"/>
                  <a:gd name="connsiteY43" fmla="*/ 1139510 h 2400943"/>
                  <a:gd name="connsiteX44" fmla="*/ 2653948 w 2811963"/>
                  <a:gd name="connsiteY44" fmla="*/ 1006775 h 2400943"/>
                  <a:gd name="connsiteX45" fmla="*/ 2568170 w 2811963"/>
                  <a:gd name="connsiteY45" fmla="*/ 846053 h 2400943"/>
                  <a:gd name="connsiteX46" fmla="*/ 2521216 w 2811963"/>
                  <a:gd name="connsiteY46" fmla="*/ 758469 h 2400943"/>
                  <a:gd name="connsiteX47" fmla="*/ 2609704 w 2811963"/>
                  <a:gd name="connsiteY47" fmla="*/ 755759 h 2400943"/>
                  <a:gd name="connsiteX48" fmla="*/ 2698192 w 2811963"/>
                  <a:gd name="connsiteY48" fmla="*/ 753051 h 2400943"/>
                  <a:gd name="connsiteX49" fmla="*/ 2700901 w 2811963"/>
                  <a:gd name="connsiteY49" fmla="*/ 658240 h 2400943"/>
                  <a:gd name="connsiteX50" fmla="*/ 2702705 w 2811963"/>
                  <a:gd name="connsiteY50" fmla="*/ 563436 h 2400943"/>
                  <a:gd name="connsiteX51" fmla="*/ 2622344 w 2811963"/>
                  <a:gd name="connsiteY51" fmla="*/ 464111 h 2400943"/>
                  <a:gd name="connsiteX52" fmla="*/ 2393902 w 2811963"/>
                  <a:gd name="connsiteY52" fmla="*/ 184202 h 2400943"/>
                  <a:gd name="connsiteX53" fmla="*/ 2245820 w 2811963"/>
                  <a:gd name="connsiteY53" fmla="*/ 3614 h 2400943"/>
                  <a:gd name="connsiteX54" fmla="*/ 1420540 w 2811963"/>
                  <a:gd name="connsiteY54" fmla="*/ 1806 h 2400943"/>
                  <a:gd name="connsiteX55" fmla="*/ 594355 w 2811963"/>
                  <a:gd name="connsiteY55" fmla="*/ 0 h 2400943"/>
                  <a:gd name="connsiteX56" fmla="*/ 554626 w 2811963"/>
                  <a:gd name="connsiteY56" fmla="*/ 65009 h 2400943"/>
                  <a:gd name="connsiteX57" fmla="*/ 2413767 w 2811963"/>
                  <a:gd name="connsiteY57" fmla="*/ 920095 h 2400943"/>
                  <a:gd name="connsiteX58" fmla="*/ 2413767 w 2811963"/>
                  <a:gd name="connsiteY58" fmla="*/ 1082624 h 2400943"/>
                  <a:gd name="connsiteX59" fmla="*/ 1362753 w 2811963"/>
                  <a:gd name="connsiteY59" fmla="*/ 1080816 h 2400943"/>
                  <a:gd name="connsiteX60" fmla="*/ 311738 w 2811963"/>
                  <a:gd name="connsiteY60" fmla="*/ 1078108 h 2400943"/>
                  <a:gd name="connsiteX61" fmla="*/ 276524 w 2811963"/>
                  <a:gd name="connsiteY61" fmla="*/ 1050116 h 2400943"/>
                  <a:gd name="connsiteX62" fmla="*/ 206997 w 2811963"/>
                  <a:gd name="connsiteY62" fmla="*/ 911063 h 2400943"/>
                  <a:gd name="connsiteX63" fmla="*/ 262076 w 2811963"/>
                  <a:gd name="connsiteY63" fmla="*/ 780134 h 2400943"/>
                  <a:gd name="connsiteX64" fmla="*/ 287358 w 2811963"/>
                  <a:gd name="connsiteY64" fmla="*/ 757563 h 2400943"/>
                  <a:gd name="connsiteX65" fmla="*/ 1350111 w 2811963"/>
                  <a:gd name="connsiteY65" fmla="*/ 757566 h 2400943"/>
                  <a:gd name="connsiteX66" fmla="*/ 2413767 w 2811963"/>
                  <a:gd name="connsiteY66" fmla="*/ 757567 h 2400943"/>
                  <a:gd name="connsiteX67" fmla="*/ 2413767 w 2811963"/>
                  <a:gd name="connsiteY67" fmla="*/ 920095 h 2400943"/>
                  <a:gd name="connsiteX68" fmla="*/ 2553722 w 2811963"/>
                  <a:gd name="connsiteY68" fmla="*/ 1525061 h 2400943"/>
                  <a:gd name="connsiteX69" fmla="*/ 2553721 w 2811963"/>
                  <a:gd name="connsiteY69" fmla="*/ 1701135 h 2400943"/>
                  <a:gd name="connsiteX70" fmla="*/ 1524378 w 2811963"/>
                  <a:gd name="connsiteY70" fmla="*/ 1703842 h 2400943"/>
                  <a:gd name="connsiteX71" fmla="*/ 365010 w 2811963"/>
                  <a:gd name="connsiteY71" fmla="*/ 1637026 h 2400943"/>
                  <a:gd name="connsiteX72" fmla="*/ 322572 w 2811963"/>
                  <a:gd name="connsiteY72" fmla="*/ 1563886 h 2400943"/>
                  <a:gd name="connsiteX73" fmla="*/ 458013 w 2811963"/>
                  <a:gd name="connsiteY73" fmla="*/ 1352599 h 2400943"/>
                  <a:gd name="connsiteX74" fmla="*/ 1519864 w 2811963"/>
                  <a:gd name="connsiteY74" fmla="*/ 1348088 h 2400943"/>
                  <a:gd name="connsiteX75" fmla="*/ 2553723 w 2811963"/>
                  <a:gd name="connsiteY75" fmla="*/ 1348992 h 2400943"/>
                  <a:gd name="connsiteX76" fmla="*/ 2553722 w 2811963"/>
                  <a:gd name="connsiteY76" fmla="*/ 1525061 h 2400943"/>
                  <a:gd name="connsiteX77" fmla="*/ 2339729 w 2811963"/>
                  <a:gd name="connsiteY77" fmla="*/ 2082174 h 2400943"/>
                  <a:gd name="connsiteX78" fmla="*/ 2341535 w 2811963"/>
                  <a:gd name="connsiteY78" fmla="*/ 2256440 h 2400943"/>
                  <a:gd name="connsiteX79" fmla="*/ 1307675 w 2811963"/>
                  <a:gd name="connsiteY79" fmla="*/ 2256438 h 2400943"/>
                  <a:gd name="connsiteX80" fmla="*/ 186230 w 2811963"/>
                  <a:gd name="connsiteY80" fmla="*/ 2199553 h 2400943"/>
                  <a:gd name="connsiteX81" fmla="*/ 198871 w 2811963"/>
                  <a:gd name="connsiteY81" fmla="*/ 1956663 h 2400943"/>
                  <a:gd name="connsiteX82" fmla="*/ 1316704 w 2811963"/>
                  <a:gd name="connsiteY82" fmla="*/ 1907003 h 2400943"/>
                  <a:gd name="connsiteX83" fmla="*/ 2337019 w 2811963"/>
                  <a:gd name="connsiteY83" fmla="*/ 1908809 h 2400943"/>
                  <a:gd name="connsiteX84" fmla="*/ 2339729 w 2811963"/>
                  <a:gd name="connsiteY84" fmla="*/ 2082174 h 240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811963" h="2400943">
                    <a:moveTo>
                      <a:pt x="554626" y="65009"/>
                    </a:moveTo>
                    <a:cubicBezTo>
                      <a:pt x="532053" y="101128"/>
                      <a:pt x="501353" y="149887"/>
                      <a:pt x="486004" y="175171"/>
                    </a:cubicBezTo>
                    <a:cubicBezTo>
                      <a:pt x="469750" y="199551"/>
                      <a:pt x="394807" y="317834"/>
                      <a:pt x="318961" y="437022"/>
                    </a:cubicBezTo>
                    <a:cubicBezTo>
                      <a:pt x="243115" y="556208"/>
                      <a:pt x="165462" y="670880"/>
                      <a:pt x="145599" y="692551"/>
                    </a:cubicBezTo>
                    <a:cubicBezTo>
                      <a:pt x="5644" y="845149"/>
                      <a:pt x="43566" y="1089844"/>
                      <a:pt x="220541" y="1186460"/>
                    </a:cubicBezTo>
                    <a:cubicBezTo>
                      <a:pt x="247629" y="1200906"/>
                      <a:pt x="290067" y="1217160"/>
                      <a:pt x="314446" y="1222575"/>
                    </a:cubicBezTo>
                    <a:lnTo>
                      <a:pt x="359593" y="1233411"/>
                    </a:lnTo>
                    <a:lnTo>
                      <a:pt x="332505" y="1247858"/>
                    </a:lnTo>
                    <a:cubicBezTo>
                      <a:pt x="290970" y="1269529"/>
                      <a:pt x="233183" y="1334540"/>
                      <a:pt x="204288" y="1389619"/>
                    </a:cubicBezTo>
                    <a:cubicBezTo>
                      <a:pt x="182618" y="1432962"/>
                      <a:pt x="179006" y="1449214"/>
                      <a:pt x="179006" y="1520546"/>
                    </a:cubicBezTo>
                    <a:cubicBezTo>
                      <a:pt x="179006" y="1590970"/>
                      <a:pt x="182618" y="1609033"/>
                      <a:pt x="205191" y="1657790"/>
                    </a:cubicBezTo>
                    <a:cubicBezTo>
                      <a:pt x="218734" y="1688489"/>
                      <a:pt x="240405" y="1722801"/>
                      <a:pt x="252144" y="1733637"/>
                    </a:cubicBezTo>
                    <a:cubicBezTo>
                      <a:pt x="263882" y="1744472"/>
                      <a:pt x="273814" y="1756209"/>
                      <a:pt x="273814" y="1759822"/>
                    </a:cubicBezTo>
                    <a:cubicBezTo>
                      <a:pt x="273814" y="1762531"/>
                      <a:pt x="250338" y="1772462"/>
                      <a:pt x="221443" y="1781493"/>
                    </a:cubicBezTo>
                    <a:cubicBezTo>
                      <a:pt x="127539" y="1809483"/>
                      <a:pt x="36343" y="1898874"/>
                      <a:pt x="10158" y="1988265"/>
                    </a:cubicBezTo>
                    <a:cubicBezTo>
                      <a:pt x="-3386" y="2036119"/>
                      <a:pt x="-3386" y="2132734"/>
                      <a:pt x="10158" y="2180592"/>
                    </a:cubicBezTo>
                    <a:cubicBezTo>
                      <a:pt x="25508" y="2232960"/>
                      <a:pt x="71557" y="2297973"/>
                      <a:pt x="122123" y="2338606"/>
                    </a:cubicBezTo>
                    <a:cubicBezTo>
                      <a:pt x="206095" y="2404521"/>
                      <a:pt x="124831" y="2400907"/>
                      <a:pt x="1444920" y="2400909"/>
                    </a:cubicBezTo>
                    <a:lnTo>
                      <a:pt x="2630472" y="2400908"/>
                    </a:lnTo>
                    <a:lnTo>
                      <a:pt x="2630472" y="2328676"/>
                    </a:lnTo>
                    <a:lnTo>
                      <a:pt x="2630472" y="2256440"/>
                    </a:lnTo>
                    <a:lnTo>
                      <a:pt x="2558239" y="2256447"/>
                    </a:lnTo>
                    <a:lnTo>
                      <a:pt x="2486003" y="2256440"/>
                    </a:lnTo>
                    <a:lnTo>
                      <a:pt x="2486003" y="2080368"/>
                    </a:lnTo>
                    <a:lnTo>
                      <a:pt x="2486003" y="1904293"/>
                    </a:lnTo>
                    <a:lnTo>
                      <a:pt x="2558238" y="1904301"/>
                    </a:lnTo>
                    <a:lnTo>
                      <a:pt x="2630471" y="1904293"/>
                    </a:lnTo>
                    <a:lnTo>
                      <a:pt x="2630471" y="1877206"/>
                    </a:lnTo>
                    <a:lnTo>
                      <a:pt x="2630470" y="1851022"/>
                    </a:lnTo>
                    <a:lnTo>
                      <a:pt x="2718959" y="1848311"/>
                    </a:lnTo>
                    <a:lnTo>
                      <a:pt x="2806544" y="1845604"/>
                    </a:lnTo>
                    <a:lnTo>
                      <a:pt x="2809253" y="1776077"/>
                    </a:lnTo>
                    <a:lnTo>
                      <a:pt x="2811962" y="1706552"/>
                    </a:lnTo>
                    <a:lnTo>
                      <a:pt x="2759592" y="1703843"/>
                    </a:lnTo>
                    <a:lnTo>
                      <a:pt x="2707220" y="1701135"/>
                    </a:lnTo>
                    <a:lnTo>
                      <a:pt x="2707221" y="1525061"/>
                    </a:lnTo>
                    <a:lnTo>
                      <a:pt x="2707222" y="1348992"/>
                    </a:lnTo>
                    <a:lnTo>
                      <a:pt x="2759593" y="1346284"/>
                    </a:lnTo>
                    <a:lnTo>
                      <a:pt x="2811963" y="1343571"/>
                    </a:lnTo>
                    <a:lnTo>
                      <a:pt x="2809254" y="1274047"/>
                    </a:lnTo>
                    <a:lnTo>
                      <a:pt x="2806545" y="1204519"/>
                    </a:lnTo>
                    <a:lnTo>
                      <a:pt x="2750563" y="1201811"/>
                    </a:lnTo>
                    <a:lnTo>
                      <a:pt x="2693678" y="1199100"/>
                    </a:lnTo>
                    <a:lnTo>
                      <a:pt x="2693678" y="1139510"/>
                    </a:lnTo>
                    <a:cubicBezTo>
                      <a:pt x="2693678" y="1087138"/>
                      <a:pt x="2689163" y="1072690"/>
                      <a:pt x="2653948" y="1006775"/>
                    </a:cubicBezTo>
                    <a:cubicBezTo>
                      <a:pt x="2632278" y="967049"/>
                      <a:pt x="2593453" y="893909"/>
                      <a:pt x="2568170" y="846053"/>
                    </a:cubicBezTo>
                    <a:lnTo>
                      <a:pt x="2521216" y="758469"/>
                    </a:lnTo>
                    <a:lnTo>
                      <a:pt x="2609704" y="755759"/>
                    </a:lnTo>
                    <a:lnTo>
                      <a:pt x="2698192" y="753051"/>
                    </a:lnTo>
                    <a:lnTo>
                      <a:pt x="2700901" y="658240"/>
                    </a:lnTo>
                    <a:lnTo>
                      <a:pt x="2702705" y="563436"/>
                    </a:lnTo>
                    <a:lnTo>
                      <a:pt x="2622344" y="464111"/>
                    </a:lnTo>
                    <a:cubicBezTo>
                      <a:pt x="2578101" y="409032"/>
                      <a:pt x="2475166" y="283524"/>
                      <a:pt x="2393902" y="184202"/>
                    </a:cubicBezTo>
                    <a:lnTo>
                      <a:pt x="2245820" y="3614"/>
                    </a:lnTo>
                    <a:lnTo>
                      <a:pt x="1420540" y="1806"/>
                    </a:lnTo>
                    <a:lnTo>
                      <a:pt x="594355" y="0"/>
                    </a:lnTo>
                    <a:lnTo>
                      <a:pt x="554626" y="65009"/>
                    </a:lnTo>
                    <a:close/>
                    <a:moveTo>
                      <a:pt x="2413767" y="920095"/>
                    </a:moveTo>
                    <a:lnTo>
                      <a:pt x="2413767" y="1082624"/>
                    </a:lnTo>
                    <a:lnTo>
                      <a:pt x="1362753" y="1080816"/>
                    </a:lnTo>
                    <a:lnTo>
                      <a:pt x="311738" y="1078108"/>
                    </a:lnTo>
                    <a:lnTo>
                      <a:pt x="276524" y="1050116"/>
                    </a:lnTo>
                    <a:cubicBezTo>
                      <a:pt x="225959" y="1008580"/>
                      <a:pt x="206094" y="969755"/>
                      <a:pt x="206997" y="911063"/>
                    </a:cubicBezTo>
                    <a:cubicBezTo>
                      <a:pt x="206997" y="855984"/>
                      <a:pt x="224153" y="816254"/>
                      <a:pt x="262076" y="780134"/>
                    </a:cubicBezTo>
                    <a:lnTo>
                      <a:pt x="287358" y="757563"/>
                    </a:lnTo>
                    <a:lnTo>
                      <a:pt x="1350111" y="757566"/>
                    </a:lnTo>
                    <a:lnTo>
                      <a:pt x="2413767" y="757567"/>
                    </a:lnTo>
                    <a:lnTo>
                      <a:pt x="2413767" y="920095"/>
                    </a:lnTo>
                    <a:close/>
                    <a:moveTo>
                      <a:pt x="2553722" y="1525061"/>
                    </a:moveTo>
                    <a:lnTo>
                      <a:pt x="2553721" y="1701135"/>
                    </a:lnTo>
                    <a:lnTo>
                      <a:pt x="1524378" y="1703842"/>
                    </a:lnTo>
                    <a:cubicBezTo>
                      <a:pt x="357786" y="1705648"/>
                      <a:pt x="429118" y="1710160"/>
                      <a:pt x="365010" y="1637026"/>
                    </a:cubicBezTo>
                    <a:cubicBezTo>
                      <a:pt x="344243" y="1613547"/>
                      <a:pt x="326183" y="1581945"/>
                      <a:pt x="322572" y="1563886"/>
                    </a:cubicBezTo>
                    <a:cubicBezTo>
                      <a:pt x="304514" y="1468174"/>
                      <a:pt x="364107" y="1375169"/>
                      <a:pt x="458013" y="1352599"/>
                    </a:cubicBezTo>
                    <a:cubicBezTo>
                      <a:pt x="473363" y="1348988"/>
                      <a:pt x="951014" y="1347183"/>
                      <a:pt x="1519864" y="1348088"/>
                    </a:cubicBezTo>
                    <a:lnTo>
                      <a:pt x="2553723" y="1348992"/>
                    </a:lnTo>
                    <a:lnTo>
                      <a:pt x="2553722" y="1525061"/>
                    </a:lnTo>
                    <a:close/>
                    <a:moveTo>
                      <a:pt x="2339729" y="2082174"/>
                    </a:moveTo>
                    <a:lnTo>
                      <a:pt x="2341535" y="2256440"/>
                    </a:lnTo>
                    <a:lnTo>
                      <a:pt x="1307675" y="2256438"/>
                    </a:lnTo>
                    <a:cubicBezTo>
                      <a:pt x="169074" y="2256438"/>
                      <a:pt x="239503" y="2260048"/>
                      <a:pt x="186230" y="2199553"/>
                    </a:cubicBezTo>
                    <a:cubicBezTo>
                      <a:pt x="122122" y="2126415"/>
                      <a:pt x="127539" y="2023480"/>
                      <a:pt x="198871" y="1956663"/>
                    </a:cubicBezTo>
                    <a:cubicBezTo>
                      <a:pt x="254853" y="1903389"/>
                      <a:pt x="204288" y="1905196"/>
                      <a:pt x="1316704" y="1907003"/>
                    </a:cubicBezTo>
                    <a:lnTo>
                      <a:pt x="2337019" y="1908809"/>
                    </a:lnTo>
                    <a:lnTo>
                      <a:pt x="2339729" y="2082174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24EEA09-92AA-3A32-01E8-F385453E1414}"/>
                  </a:ext>
                </a:extLst>
              </p:cNvPr>
              <p:cNvSpPr/>
              <p:nvPr/>
            </p:nvSpPr>
            <p:spPr>
              <a:xfrm>
                <a:off x="4385132" y="4059501"/>
                <a:ext cx="2210990" cy="329258"/>
              </a:xfrm>
              <a:custGeom>
                <a:avLst/>
                <a:gdLst>
                  <a:gd name="connsiteX0" fmla="*/ 82486 w 2210990"/>
                  <a:gd name="connsiteY0" fmla="*/ 0 h 329258"/>
                  <a:gd name="connsiteX1" fmla="*/ 81090 w 2210990"/>
                  <a:gd name="connsiteY1" fmla="*/ 531 h 329258"/>
                  <a:gd name="connsiteX2" fmla="*/ 55808 w 2210990"/>
                  <a:gd name="connsiteY2" fmla="*/ 23104 h 329258"/>
                  <a:gd name="connsiteX3" fmla="*/ 55758 w 2210990"/>
                  <a:gd name="connsiteY3" fmla="*/ 23149 h 329258"/>
                  <a:gd name="connsiteX4" fmla="*/ 29 w 2210990"/>
                  <a:gd name="connsiteY4" fmla="*/ 155595 h 329258"/>
                  <a:gd name="connsiteX5" fmla="*/ 70321 w 2210990"/>
                  <a:gd name="connsiteY5" fmla="*/ 296266 h 329258"/>
                  <a:gd name="connsiteX6" fmla="*/ 70347 w 2210990"/>
                  <a:gd name="connsiteY6" fmla="*/ 296289 h 329258"/>
                  <a:gd name="connsiteX7" fmla="*/ 105561 w 2210990"/>
                  <a:gd name="connsiteY7" fmla="*/ 324280 h 329258"/>
                  <a:gd name="connsiteX8" fmla="*/ 106860 w 2210990"/>
                  <a:gd name="connsiteY8" fmla="*/ 324735 h 329258"/>
                  <a:gd name="connsiteX9" fmla="*/ 1157875 w 2210990"/>
                  <a:gd name="connsiteY9" fmla="*/ 327445 h 329258"/>
                  <a:gd name="connsiteX10" fmla="*/ 1157877 w 2210990"/>
                  <a:gd name="connsiteY10" fmla="*/ 327452 h 329258"/>
                  <a:gd name="connsiteX11" fmla="*/ 2208892 w 2210990"/>
                  <a:gd name="connsiteY11" fmla="*/ 329253 h 329258"/>
                  <a:gd name="connsiteX12" fmla="*/ 2208895 w 2210990"/>
                  <a:gd name="connsiteY12" fmla="*/ 329259 h 329258"/>
                  <a:gd name="connsiteX13" fmla="*/ 2210376 w 2210990"/>
                  <a:gd name="connsiteY13" fmla="*/ 328639 h 329258"/>
                  <a:gd name="connsiteX14" fmla="*/ 2210991 w 2210990"/>
                  <a:gd name="connsiteY14" fmla="*/ 327157 h 329258"/>
                  <a:gd name="connsiteX15" fmla="*/ 2210990 w 2210990"/>
                  <a:gd name="connsiteY15" fmla="*/ 164627 h 329258"/>
                  <a:gd name="connsiteX16" fmla="*/ 2210990 w 2210990"/>
                  <a:gd name="connsiteY16" fmla="*/ 2099 h 329258"/>
                  <a:gd name="connsiteX17" fmla="*/ 2208894 w 2210990"/>
                  <a:gd name="connsiteY17" fmla="*/ 4 h 329258"/>
                  <a:gd name="connsiteX18" fmla="*/ 1145239 w 2210990"/>
                  <a:gd name="connsiteY18" fmla="*/ 2 h 329258"/>
                  <a:gd name="connsiteX19" fmla="*/ 82486 w 2210990"/>
                  <a:gd name="connsiteY19" fmla="*/ 0 h 329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10990" h="329258">
                    <a:moveTo>
                      <a:pt x="82486" y="0"/>
                    </a:moveTo>
                    <a:cubicBezTo>
                      <a:pt x="81972" y="0"/>
                      <a:pt x="81474" y="188"/>
                      <a:pt x="81090" y="531"/>
                    </a:cubicBezTo>
                    <a:lnTo>
                      <a:pt x="55808" y="23104"/>
                    </a:lnTo>
                    <a:lnTo>
                      <a:pt x="55758" y="23149"/>
                    </a:lnTo>
                    <a:cubicBezTo>
                      <a:pt x="17411" y="59671"/>
                      <a:pt x="29" y="99954"/>
                      <a:pt x="29" y="155595"/>
                    </a:cubicBezTo>
                    <a:cubicBezTo>
                      <a:pt x="-878" y="215002"/>
                      <a:pt x="19351" y="254399"/>
                      <a:pt x="70321" y="296266"/>
                    </a:cubicBezTo>
                    <a:lnTo>
                      <a:pt x="70347" y="296289"/>
                    </a:lnTo>
                    <a:lnTo>
                      <a:pt x="105561" y="324280"/>
                    </a:lnTo>
                    <a:cubicBezTo>
                      <a:pt x="105931" y="324574"/>
                      <a:pt x="106388" y="324734"/>
                      <a:pt x="106860" y="324735"/>
                    </a:cubicBezTo>
                    <a:lnTo>
                      <a:pt x="1157875" y="327445"/>
                    </a:lnTo>
                    <a:lnTo>
                      <a:pt x="1157877" y="327452"/>
                    </a:lnTo>
                    <a:lnTo>
                      <a:pt x="2208892" y="329253"/>
                    </a:lnTo>
                    <a:lnTo>
                      <a:pt x="2208895" y="329259"/>
                    </a:lnTo>
                    <a:cubicBezTo>
                      <a:pt x="2209450" y="329253"/>
                      <a:pt x="2209984" y="329032"/>
                      <a:pt x="2210376" y="328639"/>
                    </a:cubicBezTo>
                    <a:cubicBezTo>
                      <a:pt x="2210770" y="328246"/>
                      <a:pt x="2210991" y="327712"/>
                      <a:pt x="2210991" y="327157"/>
                    </a:cubicBezTo>
                    <a:lnTo>
                      <a:pt x="2210990" y="164627"/>
                    </a:lnTo>
                    <a:lnTo>
                      <a:pt x="2210990" y="2099"/>
                    </a:lnTo>
                    <a:cubicBezTo>
                      <a:pt x="2210990" y="941"/>
                      <a:pt x="2210052" y="4"/>
                      <a:pt x="2208894" y="4"/>
                    </a:cubicBezTo>
                    <a:lnTo>
                      <a:pt x="1145239" y="2"/>
                    </a:lnTo>
                    <a:lnTo>
                      <a:pt x="8248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378500F-3D60-1AAA-4166-3ABBB50F004A}"/>
                  </a:ext>
                </a:extLst>
              </p:cNvPr>
              <p:cNvSpPr/>
              <p:nvPr/>
            </p:nvSpPr>
            <p:spPr>
              <a:xfrm>
                <a:off x="4497516" y="4649794"/>
                <a:ext cx="2238563" cy="360948"/>
              </a:xfrm>
              <a:custGeom>
                <a:avLst/>
                <a:gdLst>
                  <a:gd name="connsiteX0" fmla="*/ 919575 w 2238563"/>
                  <a:gd name="connsiteY0" fmla="*/ 0 h 360948"/>
                  <a:gd name="connsiteX1" fmla="*/ 140278 w 2238563"/>
                  <a:gd name="connsiteY1" fmla="*/ 4797 h 360948"/>
                  <a:gd name="connsiteX2" fmla="*/ 140268 w 2238563"/>
                  <a:gd name="connsiteY2" fmla="*/ 4800 h 360948"/>
                  <a:gd name="connsiteX3" fmla="*/ 3258 w 2238563"/>
                  <a:gd name="connsiteY3" fmla="*/ 218512 h 360948"/>
                  <a:gd name="connsiteX4" fmla="*/ 3262 w 2238563"/>
                  <a:gd name="connsiteY4" fmla="*/ 218535 h 360948"/>
                  <a:gd name="connsiteX5" fmla="*/ 46185 w 2238563"/>
                  <a:gd name="connsiteY5" fmla="*/ 292653 h 360948"/>
                  <a:gd name="connsiteX6" fmla="*/ 46184 w 2238563"/>
                  <a:gd name="connsiteY6" fmla="*/ 292660 h 360948"/>
                  <a:gd name="connsiteX7" fmla="*/ 55669 w 2238563"/>
                  <a:gd name="connsiteY7" fmla="*/ 303918 h 360948"/>
                  <a:gd name="connsiteX8" fmla="*/ 55669 w 2238563"/>
                  <a:gd name="connsiteY8" fmla="*/ 303918 h 360948"/>
                  <a:gd name="connsiteX9" fmla="*/ 63242 w 2238563"/>
                  <a:gd name="connsiteY9" fmla="*/ 312934 h 360948"/>
                  <a:gd name="connsiteX10" fmla="*/ 672763 w 2238563"/>
                  <a:gd name="connsiteY10" fmla="*/ 360948 h 360948"/>
                  <a:gd name="connsiteX11" fmla="*/ 1011487 w 2238563"/>
                  <a:gd name="connsiteY11" fmla="*/ 360512 h 360948"/>
                  <a:gd name="connsiteX12" fmla="*/ 1011487 w 2238563"/>
                  <a:gd name="connsiteY12" fmla="*/ 360518 h 360948"/>
                  <a:gd name="connsiteX13" fmla="*/ 1207126 w 2238563"/>
                  <a:gd name="connsiteY13" fmla="*/ 360177 h 360948"/>
                  <a:gd name="connsiteX14" fmla="*/ 1207128 w 2238563"/>
                  <a:gd name="connsiteY14" fmla="*/ 360182 h 360948"/>
                  <a:gd name="connsiteX15" fmla="*/ 2236472 w 2238563"/>
                  <a:gd name="connsiteY15" fmla="*/ 357468 h 360948"/>
                  <a:gd name="connsiteX16" fmla="*/ 2238563 w 2238563"/>
                  <a:gd name="connsiteY16" fmla="*/ 355374 h 360948"/>
                  <a:gd name="connsiteX17" fmla="*/ 2238563 w 2238563"/>
                  <a:gd name="connsiteY17" fmla="*/ 179299 h 360948"/>
                  <a:gd name="connsiteX18" fmla="*/ 2238564 w 2238563"/>
                  <a:gd name="connsiteY18" fmla="*/ 3230 h 360948"/>
                  <a:gd name="connsiteX19" fmla="*/ 2236470 w 2238563"/>
                  <a:gd name="connsiteY19" fmla="*/ 1134 h 360948"/>
                  <a:gd name="connsiteX20" fmla="*/ 1202611 w 2238563"/>
                  <a:gd name="connsiteY20" fmla="*/ 230 h 360948"/>
                  <a:gd name="connsiteX21" fmla="*/ 1202613 w 2238563"/>
                  <a:gd name="connsiteY21" fmla="*/ 236 h 360948"/>
                  <a:gd name="connsiteX22" fmla="*/ 919575 w 2238563"/>
                  <a:gd name="connsiteY22" fmla="*/ 0 h 36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38563" h="360948">
                    <a:moveTo>
                      <a:pt x="919575" y="0"/>
                    </a:moveTo>
                    <a:cubicBezTo>
                      <a:pt x="483667" y="-1"/>
                      <a:pt x="153313" y="1729"/>
                      <a:pt x="140278" y="4797"/>
                    </a:cubicBezTo>
                    <a:lnTo>
                      <a:pt x="140268" y="4800"/>
                    </a:lnTo>
                    <a:cubicBezTo>
                      <a:pt x="45260" y="27636"/>
                      <a:pt x="-15004" y="121721"/>
                      <a:pt x="3258" y="218512"/>
                    </a:cubicBezTo>
                    <a:lnTo>
                      <a:pt x="3262" y="218535"/>
                    </a:lnTo>
                    <a:cubicBezTo>
                      <a:pt x="6977" y="237117"/>
                      <a:pt x="25307" y="269048"/>
                      <a:pt x="46185" y="292653"/>
                    </a:cubicBezTo>
                    <a:lnTo>
                      <a:pt x="46184" y="292660"/>
                    </a:lnTo>
                    <a:cubicBezTo>
                      <a:pt x="49690" y="296653"/>
                      <a:pt x="52722" y="300336"/>
                      <a:pt x="55669" y="303918"/>
                    </a:cubicBezTo>
                    <a:lnTo>
                      <a:pt x="55669" y="303918"/>
                    </a:lnTo>
                    <a:cubicBezTo>
                      <a:pt x="58245" y="307047"/>
                      <a:pt x="60764" y="310108"/>
                      <a:pt x="63242" y="312934"/>
                    </a:cubicBezTo>
                    <a:cubicBezTo>
                      <a:pt x="100078" y="354957"/>
                      <a:pt x="140992" y="360948"/>
                      <a:pt x="672763" y="360948"/>
                    </a:cubicBezTo>
                    <a:cubicBezTo>
                      <a:pt x="770278" y="360948"/>
                      <a:pt x="879094" y="360750"/>
                      <a:pt x="1011487" y="360512"/>
                    </a:cubicBezTo>
                    <a:lnTo>
                      <a:pt x="1011487" y="360518"/>
                    </a:lnTo>
                    <a:lnTo>
                      <a:pt x="1207126" y="360177"/>
                    </a:lnTo>
                    <a:lnTo>
                      <a:pt x="1207128" y="360182"/>
                    </a:lnTo>
                    <a:lnTo>
                      <a:pt x="2236472" y="357468"/>
                    </a:lnTo>
                    <a:cubicBezTo>
                      <a:pt x="2237628" y="357465"/>
                      <a:pt x="2238563" y="356527"/>
                      <a:pt x="2238563" y="355374"/>
                    </a:cubicBezTo>
                    <a:lnTo>
                      <a:pt x="2238563" y="179299"/>
                    </a:lnTo>
                    <a:lnTo>
                      <a:pt x="2238564" y="3230"/>
                    </a:lnTo>
                    <a:cubicBezTo>
                      <a:pt x="2238564" y="2073"/>
                      <a:pt x="2237627" y="1134"/>
                      <a:pt x="2236470" y="1134"/>
                    </a:cubicBezTo>
                    <a:lnTo>
                      <a:pt x="1202611" y="230"/>
                    </a:lnTo>
                    <a:lnTo>
                      <a:pt x="1202613" y="236"/>
                    </a:lnTo>
                    <a:cubicBezTo>
                      <a:pt x="1104421" y="73"/>
                      <a:pt x="1010514" y="0"/>
                      <a:pt x="9195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77153A8-1FC6-1E35-73E9-E9C9B8C95367}"/>
                  </a:ext>
                </a:extLst>
              </p:cNvPr>
              <p:cNvSpPr/>
              <p:nvPr/>
            </p:nvSpPr>
            <p:spPr>
              <a:xfrm>
                <a:off x="4319699" y="5208286"/>
                <a:ext cx="2204192" cy="354327"/>
              </a:xfrm>
              <a:custGeom>
                <a:avLst/>
                <a:gdLst>
                  <a:gd name="connsiteX0" fmla="*/ 679769 w 2204192"/>
                  <a:gd name="connsiteY0" fmla="*/ 0 h 354327"/>
                  <a:gd name="connsiteX1" fmla="*/ 64528 w 2204192"/>
                  <a:gd name="connsiteY1" fmla="*/ 44510 h 354327"/>
                  <a:gd name="connsiteX2" fmla="*/ 57987 w 2204192"/>
                  <a:gd name="connsiteY2" fmla="*/ 50893 h 354327"/>
                  <a:gd name="connsiteX3" fmla="*/ 57986 w 2204192"/>
                  <a:gd name="connsiteY3" fmla="*/ 50899 h 354327"/>
                  <a:gd name="connsiteX4" fmla="*/ 45215 w 2204192"/>
                  <a:gd name="connsiteY4" fmla="*/ 296680 h 354327"/>
                  <a:gd name="connsiteX5" fmla="*/ 45218 w 2204192"/>
                  <a:gd name="connsiteY5" fmla="*/ 296683 h 354327"/>
                  <a:gd name="connsiteX6" fmla="*/ 53180 w 2204192"/>
                  <a:gd name="connsiteY6" fmla="*/ 306188 h 354327"/>
                  <a:gd name="connsiteX7" fmla="*/ 59532 w 2204192"/>
                  <a:gd name="connsiteY7" fmla="*/ 313791 h 354327"/>
                  <a:gd name="connsiteX8" fmla="*/ 843670 w 2204192"/>
                  <a:gd name="connsiteY8" fmla="*/ 354322 h 354327"/>
                  <a:gd name="connsiteX9" fmla="*/ 843670 w 2204192"/>
                  <a:gd name="connsiteY9" fmla="*/ 354328 h 354327"/>
                  <a:gd name="connsiteX10" fmla="*/ 986586 w 2204192"/>
                  <a:gd name="connsiteY10" fmla="*/ 354303 h 354327"/>
                  <a:gd name="connsiteX11" fmla="*/ 1168237 w 2204192"/>
                  <a:gd name="connsiteY11" fmla="*/ 354280 h 354327"/>
                  <a:gd name="connsiteX12" fmla="*/ 2202096 w 2204192"/>
                  <a:gd name="connsiteY12" fmla="*/ 354283 h 354327"/>
                  <a:gd name="connsiteX13" fmla="*/ 2203587 w 2204192"/>
                  <a:gd name="connsiteY13" fmla="*/ 353662 h 354327"/>
                  <a:gd name="connsiteX14" fmla="*/ 2204193 w 2204192"/>
                  <a:gd name="connsiteY14" fmla="*/ 352164 h 354327"/>
                  <a:gd name="connsiteX15" fmla="*/ 2202386 w 2204192"/>
                  <a:gd name="connsiteY15" fmla="*/ 177898 h 354327"/>
                  <a:gd name="connsiteX16" fmla="*/ 2202386 w 2204192"/>
                  <a:gd name="connsiteY16" fmla="*/ 177888 h 354327"/>
                  <a:gd name="connsiteX17" fmla="*/ 2199677 w 2204192"/>
                  <a:gd name="connsiteY17" fmla="*/ 4522 h 354327"/>
                  <a:gd name="connsiteX18" fmla="*/ 2197584 w 2204192"/>
                  <a:gd name="connsiteY18" fmla="*/ 2460 h 354327"/>
                  <a:gd name="connsiteX19" fmla="*/ 1177269 w 2204192"/>
                  <a:gd name="connsiteY19" fmla="*/ 653 h 354327"/>
                  <a:gd name="connsiteX20" fmla="*/ 1177269 w 2204192"/>
                  <a:gd name="connsiteY20" fmla="*/ 662 h 354327"/>
                  <a:gd name="connsiteX21" fmla="*/ 1067065 w 2204192"/>
                  <a:gd name="connsiteY21" fmla="*/ 470 h 354327"/>
                  <a:gd name="connsiteX22" fmla="*/ 971546 w 2204192"/>
                  <a:gd name="connsiteY22" fmla="*/ 312 h 354327"/>
                  <a:gd name="connsiteX23" fmla="*/ 679769 w 2204192"/>
                  <a:gd name="connsiteY23" fmla="*/ 0 h 35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4192" h="354327">
                    <a:moveTo>
                      <a:pt x="679769" y="0"/>
                    </a:moveTo>
                    <a:cubicBezTo>
                      <a:pt x="111098" y="0"/>
                      <a:pt x="103620" y="5833"/>
                      <a:pt x="64528" y="44510"/>
                    </a:cubicBezTo>
                    <a:cubicBezTo>
                      <a:pt x="62475" y="46540"/>
                      <a:pt x="60303" y="48688"/>
                      <a:pt x="57987" y="50893"/>
                    </a:cubicBezTo>
                    <a:lnTo>
                      <a:pt x="57986" y="50899"/>
                    </a:lnTo>
                    <a:cubicBezTo>
                      <a:pt x="-14151" y="118474"/>
                      <a:pt x="-19642" y="222688"/>
                      <a:pt x="45215" y="296680"/>
                    </a:cubicBezTo>
                    <a:lnTo>
                      <a:pt x="45218" y="296683"/>
                    </a:lnTo>
                    <a:cubicBezTo>
                      <a:pt x="48159" y="300023"/>
                      <a:pt x="50748" y="303202"/>
                      <a:pt x="53180" y="306188"/>
                    </a:cubicBezTo>
                    <a:cubicBezTo>
                      <a:pt x="55307" y="308800"/>
                      <a:pt x="57447" y="311425"/>
                      <a:pt x="59532" y="313791"/>
                    </a:cubicBezTo>
                    <a:cubicBezTo>
                      <a:pt x="93454" y="352313"/>
                      <a:pt x="138884" y="354322"/>
                      <a:pt x="843670" y="354322"/>
                    </a:cubicBezTo>
                    <a:lnTo>
                      <a:pt x="843670" y="354328"/>
                    </a:lnTo>
                    <a:lnTo>
                      <a:pt x="986586" y="354303"/>
                    </a:lnTo>
                    <a:lnTo>
                      <a:pt x="1168237" y="354280"/>
                    </a:lnTo>
                    <a:lnTo>
                      <a:pt x="2202096" y="354283"/>
                    </a:lnTo>
                    <a:cubicBezTo>
                      <a:pt x="2202657" y="354283"/>
                      <a:pt x="2203193" y="354059"/>
                      <a:pt x="2203587" y="353662"/>
                    </a:cubicBezTo>
                    <a:cubicBezTo>
                      <a:pt x="2203980" y="353264"/>
                      <a:pt x="2204199" y="352723"/>
                      <a:pt x="2204193" y="352164"/>
                    </a:cubicBezTo>
                    <a:lnTo>
                      <a:pt x="2202386" y="177898"/>
                    </a:lnTo>
                    <a:lnTo>
                      <a:pt x="2202386" y="177888"/>
                    </a:lnTo>
                    <a:lnTo>
                      <a:pt x="2199677" y="4522"/>
                    </a:lnTo>
                    <a:cubicBezTo>
                      <a:pt x="2199658" y="3379"/>
                      <a:pt x="2198728" y="2462"/>
                      <a:pt x="2197584" y="2460"/>
                    </a:cubicBezTo>
                    <a:lnTo>
                      <a:pt x="1177269" y="653"/>
                    </a:lnTo>
                    <a:lnTo>
                      <a:pt x="1177269" y="662"/>
                    </a:lnTo>
                    <a:lnTo>
                      <a:pt x="1067065" y="470"/>
                    </a:lnTo>
                    <a:lnTo>
                      <a:pt x="971546" y="312"/>
                    </a:lnTo>
                    <a:cubicBezTo>
                      <a:pt x="858569" y="127"/>
                      <a:pt x="766136" y="0"/>
                      <a:pt x="6797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6B09377-A8D1-8038-E9BF-E9231272E946}"/>
                </a:ext>
              </a:extLst>
            </p:cNvPr>
            <p:cNvSpPr/>
            <p:nvPr/>
          </p:nvSpPr>
          <p:spPr>
            <a:xfrm>
              <a:off x="4736189" y="2920189"/>
              <a:ext cx="1696792" cy="241606"/>
            </a:xfrm>
            <a:custGeom>
              <a:avLst/>
              <a:gdLst>
                <a:gd name="connsiteX0" fmla="*/ 848434 w 1696792"/>
                <a:gd name="connsiteY0" fmla="*/ 0 h 241606"/>
                <a:gd name="connsiteX1" fmla="*/ 0 w 1696792"/>
                <a:gd name="connsiteY1" fmla="*/ 120729 h 241606"/>
                <a:gd name="connsiteX2" fmla="*/ 848433 w 1696792"/>
                <a:gd name="connsiteY2" fmla="*/ 241606 h 241606"/>
                <a:gd name="connsiteX3" fmla="*/ 1696792 w 1696792"/>
                <a:gd name="connsiteY3" fmla="*/ 120730 h 241606"/>
                <a:gd name="connsiteX4" fmla="*/ 848434 w 1696792"/>
                <a:gd name="connsiteY4" fmla="*/ 0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792" h="241606">
                  <a:moveTo>
                    <a:pt x="848434" y="0"/>
                  </a:moveTo>
                  <a:cubicBezTo>
                    <a:pt x="382829" y="0"/>
                    <a:pt x="0" y="52580"/>
                    <a:pt x="0" y="120729"/>
                  </a:cubicBezTo>
                  <a:cubicBezTo>
                    <a:pt x="-1" y="188876"/>
                    <a:pt x="382827" y="241606"/>
                    <a:pt x="848433" y="241606"/>
                  </a:cubicBezTo>
                  <a:cubicBezTo>
                    <a:pt x="1313817" y="241607"/>
                    <a:pt x="1696792" y="188877"/>
                    <a:pt x="1696792" y="120730"/>
                  </a:cubicBezTo>
                  <a:cubicBezTo>
                    <a:pt x="1696792" y="52581"/>
                    <a:pt x="1313816" y="0"/>
                    <a:pt x="848434" y="0"/>
                  </a:cubicBezTo>
                  <a:close/>
                </a:path>
              </a:pathLst>
            </a:custGeom>
            <a:solidFill>
              <a:srgbClr val="FFFFFF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E201EA8-C8CF-11BE-8843-98CD86488659}"/>
                </a:ext>
              </a:extLst>
            </p:cNvPr>
            <p:cNvSpPr/>
            <p:nvPr/>
          </p:nvSpPr>
          <p:spPr>
            <a:xfrm>
              <a:off x="4655701" y="2268002"/>
              <a:ext cx="1857913" cy="341168"/>
            </a:xfrm>
            <a:custGeom>
              <a:avLst/>
              <a:gdLst>
                <a:gd name="connsiteX0" fmla="*/ 928921 w 1857913"/>
                <a:gd name="connsiteY0" fmla="*/ 0 h 341168"/>
                <a:gd name="connsiteX1" fmla="*/ 220 w 1857913"/>
                <a:gd name="connsiteY1" fmla="*/ 275275 h 341168"/>
                <a:gd name="connsiteX2" fmla="*/ 0 w 1857913"/>
                <a:gd name="connsiteY2" fmla="*/ 276004 h 341168"/>
                <a:gd name="connsiteX3" fmla="*/ 0 w 1857913"/>
                <a:gd name="connsiteY3" fmla="*/ 339854 h 341168"/>
                <a:gd name="connsiteX4" fmla="*/ 832 w 1857913"/>
                <a:gd name="connsiteY4" fmla="*/ 341076 h 341168"/>
                <a:gd name="connsiteX5" fmla="*/ 1314 w 1857913"/>
                <a:gd name="connsiteY5" fmla="*/ 341168 h 341168"/>
                <a:gd name="connsiteX6" fmla="*/ 2274 w 1857913"/>
                <a:gd name="connsiteY6" fmla="*/ 340750 h 341168"/>
                <a:gd name="connsiteX7" fmla="*/ 928921 w 1857913"/>
                <a:gd name="connsiteY7" fmla="*/ 97443 h 341168"/>
                <a:gd name="connsiteX8" fmla="*/ 1855641 w 1857913"/>
                <a:gd name="connsiteY8" fmla="*/ 340531 h 341168"/>
                <a:gd name="connsiteX9" fmla="*/ 1856601 w 1857913"/>
                <a:gd name="connsiteY9" fmla="*/ 340948 h 341168"/>
                <a:gd name="connsiteX10" fmla="*/ 1857083 w 1857913"/>
                <a:gd name="connsiteY10" fmla="*/ 340856 h 341168"/>
                <a:gd name="connsiteX11" fmla="*/ 1857914 w 1857913"/>
                <a:gd name="connsiteY11" fmla="*/ 339634 h 341168"/>
                <a:gd name="connsiteX12" fmla="*/ 1857914 w 1857913"/>
                <a:gd name="connsiteY12" fmla="*/ 276005 h 341168"/>
                <a:gd name="connsiteX13" fmla="*/ 1857693 w 1857913"/>
                <a:gd name="connsiteY13" fmla="*/ 275276 h 341168"/>
                <a:gd name="connsiteX14" fmla="*/ 928921 w 1857913"/>
                <a:gd name="connsiteY14" fmla="*/ 0 h 34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13" h="341168">
                  <a:moveTo>
                    <a:pt x="928921" y="0"/>
                  </a:moveTo>
                  <a:cubicBezTo>
                    <a:pt x="183919" y="0"/>
                    <a:pt x="499" y="274858"/>
                    <a:pt x="220" y="275275"/>
                  </a:cubicBezTo>
                  <a:cubicBezTo>
                    <a:pt x="77" y="275491"/>
                    <a:pt x="0" y="275745"/>
                    <a:pt x="0" y="276004"/>
                  </a:cubicBezTo>
                  <a:lnTo>
                    <a:pt x="0" y="339854"/>
                  </a:lnTo>
                  <a:cubicBezTo>
                    <a:pt x="0" y="340394"/>
                    <a:pt x="330" y="340879"/>
                    <a:pt x="832" y="341076"/>
                  </a:cubicBezTo>
                  <a:cubicBezTo>
                    <a:pt x="988" y="341138"/>
                    <a:pt x="1151" y="341168"/>
                    <a:pt x="1314" y="341168"/>
                  </a:cubicBezTo>
                  <a:cubicBezTo>
                    <a:pt x="1670" y="341168"/>
                    <a:pt x="2021" y="341022"/>
                    <a:pt x="2274" y="340750"/>
                  </a:cubicBezTo>
                  <a:cubicBezTo>
                    <a:pt x="64695" y="273845"/>
                    <a:pt x="289915" y="97443"/>
                    <a:pt x="928921" y="97443"/>
                  </a:cubicBezTo>
                  <a:cubicBezTo>
                    <a:pt x="1567555" y="97443"/>
                    <a:pt x="1793147" y="273699"/>
                    <a:pt x="1855641" y="340531"/>
                  </a:cubicBezTo>
                  <a:cubicBezTo>
                    <a:pt x="1855895" y="340802"/>
                    <a:pt x="1856244" y="340948"/>
                    <a:pt x="1856601" y="340948"/>
                  </a:cubicBezTo>
                  <a:cubicBezTo>
                    <a:pt x="1856763" y="340948"/>
                    <a:pt x="1856926" y="340918"/>
                    <a:pt x="1857083" y="340856"/>
                  </a:cubicBezTo>
                  <a:cubicBezTo>
                    <a:pt x="1857584" y="340658"/>
                    <a:pt x="1857914" y="340173"/>
                    <a:pt x="1857914" y="339634"/>
                  </a:cubicBezTo>
                  <a:lnTo>
                    <a:pt x="1857914" y="276005"/>
                  </a:lnTo>
                  <a:cubicBezTo>
                    <a:pt x="1857914" y="275746"/>
                    <a:pt x="1857837" y="275492"/>
                    <a:pt x="1857693" y="275276"/>
                  </a:cubicBezTo>
                  <a:cubicBezTo>
                    <a:pt x="1857416" y="274860"/>
                    <a:pt x="1673846" y="0"/>
                    <a:pt x="928921" y="0"/>
                  </a:cubicBezTo>
                  <a:close/>
                </a:path>
              </a:pathLst>
            </a:custGeom>
            <a:solidFill>
              <a:srgbClr val="FFFFFF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7208B05-0901-36AC-1958-04C2DF7E7171}"/>
                </a:ext>
              </a:extLst>
            </p:cNvPr>
            <p:cNvSpPr/>
            <p:nvPr/>
          </p:nvSpPr>
          <p:spPr>
            <a:xfrm>
              <a:off x="7028296" y="2473257"/>
              <a:ext cx="41541" cy="41543"/>
            </a:xfrm>
            <a:custGeom>
              <a:avLst/>
              <a:gdLst>
                <a:gd name="connsiteX0" fmla="*/ 41542 w 41541"/>
                <a:gd name="connsiteY0" fmla="*/ 20771 h 41543"/>
                <a:gd name="connsiteX1" fmla="*/ 41542 w 41541"/>
                <a:gd name="connsiteY1" fmla="*/ 20771 h 41543"/>
                <a:gd name="connsiteX2" fmla="*/ 41542 w 41541"/>
                <a:gd name="connsiteY2" fmla="*/ 20773 h 41543"/>
                <a:gd name="connsiteX3" fmla="*/ 20771 w 41541"/>
                <a:gd name="connsiteY3" fmla="*/ 41544 h 41543"/>
                <a:gd name="connsiteX4" fmla="*/ 0 w 41541"/>
                <a:gd name="connsiteY4" fmla="*/ 20773 h 41543"/>
                <a:gd name="connsiteX5" fmla="*/ 0 w 41541"/>
                <a:gd name="connsiteY5" fmla="*/ 20773 h 41543"/>
                <a:gd name="connsiteX6" fmla="*/ 0 w 41541"/>
                <a:gd name="connsiteY6" fmla="*/ 20771 h 41543"/>
                <a:gd name="connsiteX7" fmla="*/ 20771 w 41541"/>
                <a:gd name="connsiteY7" fmla="*/ 0 h 41543"/>
                <a:gd name="connsiteX8" fmla="*/ 41542 w 41541"/>
                <a:gd name="connsiteY8" fmla="*/ 20771 h 4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1" h="41543">
                  <a:moveTo>
                    <a:pt x="41542" y="20771"/>
                  </a:moveTo>
                  <a:lnTo>
                    <a:pt x="41542" y="20771"/>
                  </a:lnTo>
                  <a:lnTo>
                    <a:pt x="41542" y="20773"/>
                  </a:lnTo>
                  <a:cubicBezTo>
                    <a:pt x="41542" y="32244"/>
                    <a:pt x="32242" y="41544"/>
                    <a:pt x="20771" y="41544"/>
                  </a:cubicBezTo>
                  <a:cubicBezTo>
                    <a:pt x="9300" y="41544"/>
                    <a:pt x="0" y="32244"/>
                    <a:pt x="0" y="20773"/>
                  </a:cubicBezTo>
                  <a:lnTo>
                    <a:pt x="0" y="20773"/>
                  </a:lnTo>
                  <a:lnTo>
                    <a:pt x="0" y="20771"/>
                  </a:lnTo>
                  <a:cubicBezTo>
                    <a:pt x="0" y="9300"/>
                    <a:pt x="9300" y="0"/>
                    <a:pt x="20771" y="0"/>
                  </a:cubicBezTo>
                  <a:cubicBezTo>
                    <a:pt x="32242" y="0"/>
                    <a:pt x="41542" y="9300"/>
                    <a:pt x="41542" y="20771"/>
                  </a:cubicBezTo>
                  <a:close/>
                </a:path>
              </a:pathLst>
            </a:custGeom>
            <a:solidFill>
              <a:srgbClr val="FFFFFF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8EAA911C-8906-8B62-E03D-6D39F1362048}"/>
                </a:ext>
              </a:extLst>
            </p:cNvPr>
            <p:cNvGrpSpPr/>
            <p:nvPr/>
          </p:nvGrpSpPr>
          <p:grpSpPr>
            <a:xfrm>
              <a:off x="1304386" y="2767121"/>
              <a:ext cx="3010180" cy="3154766"/>
              <a:chOff x="1304386" y="2767121"/>
              <a:chExt cx="3010180" cy="3154766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162698B-1FAC-2B8F-29B0-964E43A95CFE}"/>
                  </a:ext>
                </a:extLst>
              </p:cNvPr>
              <p:cNvSpPr/>
              <p:nvPr/>
            </p:nvSpPr>
            <p:spPr>
              <a:xfrm>
                <a:off x="2847605" y="4784755"/>
                <a:ext cx="711466" cy="1137131"/>
              </a:xfrm>
              <a:custGeom>
                <a:avLst/>
                <a:gdLst>
                  <a:gd name="connsiteX0" fmla="*/ 649885 w 711466"/>
                  <a:gd name="connsiteY0" fmla="*/ 415587 h 1137131"/>
                  <a:gd name="connsiteX1" fmla="*/ 652135 w 711466"/>
                  <a:gd name="connsiteY1" fmla="*/ 416036 h 1137131"/>
                  <a:gd name="connsiteX2" fmla="*/ 652051 w 711466"/>
                  <a:gd name="connsiteY2" fmla="*/ 416325 h 1137131"/>
                  <a:gd name="connsiteX3" fmla="*/ 652051 w 711466"/>
                  <a:gd name="connsiteY3" fmla="*/ 416330 h 1137131"/>
                  <a:gd name="connsiteX4" fmla="*/ 649882 w 711466"/>
                  <a:gd name="connsiteY4" fmla="*/ 415594 h 1137131"/>
                  <a:gd name="connsiteX5" fmla="*/ 649811 w 711466"/>
                  <a:gd name="connsiteY5" fmla="*/ 415600 h 1137131"/>
                  <a:gd name="connsiteX6" fmla="*/ 649813 w 711466"/>
                  <a:gd name="connsiteY6" fmla="*/ 415587 h 1137131"/>
                  <a:gd name="connsiteX7" fmla="*/ 350717 w 711466"/>
                  <a:gd name="connsiteY7" fmla="*/ 134039 h 1137131"/>
                  <a:gd name="connsiteX8" fmla="*/ 428260 w 711466"/>
                  <a:gd name="connsiteY8" fmla="*/ 144668 h 1137131"/>
                  <a:gd name="connsiteX9" fmla="*/ 428299 w 711466"/>
                  <a:gd name="connsiteY9" fmla="*/ 144686 h 1137131"/>
                  <a:gd name="connsiteX10" fmla="*/ 432918 w 711466"/>
                  <a:gd name="connsiteY10" fmla="*/ 146601 h 1137131"/>
                  <a:gd name="connsiteX11" fmla="*/ 441842 w 711466"/>
                  <a:gd name="connsiteY11" fmla="*/ 150301 h 1137131"/>
                  <a:gd name="connsiteX12" fmla="*/ 441841 w 711466"/>
                  <a:gd name="connsiteY12" fmla="*/ 150306 h 1137131"/>
                  <a:gd name="connsiteX13" fmla="*/ 450178 w 711466"/>
                  <a:gd name="connsiteY13" fmla="*/ 153695 h 1137131"/>
                  <a:gd name="connsiteX14" fmla="*/ 450179 w 711466"/>
                  <a:gd name="connsiteY14" fmla="*/ 153699 h 1137131"/>
                  <a:gd name="connsiteX15" fmla="*/ 497279 w 711466"/>
                  <a:gd name="connsiteY15" fmla="*/ 181726 h 1137131"/>
                  <a:gd name="connsiteX16" fmla="*/ 497279 w 711466"/>
                  <a:gd name="connsiteY16" fmla="*/ 181732 h 1137131"/>
                  <a:gd name="connsiteX17" fmla="*/ 569620 w 711466"/>
                  <a:gd name="connsiteY17" fmla="*/ 288380 h 1137131"/>
                  <a:gd name="connsiteX18" fmla="*/ 569622 w 711466"/>
                  <a:gd name="connsiteY18" fmla="*/ 288386 h 1137131"/>
                  <a:gd name="connsiteX19" fmla="*/ 576615 w 711466"/>
                  <a:gd name="connsiteY19" fmla="*/ 312208 h 1137131"/>
                  <a:gd name="connsiteX20" fmla="*/ 576614 w 711466"/>
                  <a:gd name="connsiteY20" fmla="*/ 312214 h 1137131"/>
                  <a:gd name="connsiteX21" fmla="*/ 579315 w 711466"/>
                  <a:gd name="connsiteY21" fmla="*/ 360224 h 1137131"/>
                  <a:gd name="connsiteX22" fmla="*/ 579314 w 711466"/>
                  <a:gd name="connsiteY22" fmla="*/ 360232 h 1137131"/>
                  <a:gd name="connsiteX23" fmla="*/ 571208 w 711466"/>
                  <a:gd name="connsiteY23" fmla="*/ 417654 h 1137131"/>
                  <a:gd name="connsiteX24" fmla="*/ 571207 w 711466"/>
                  <a:gd name="connsiteY24" fmla="*/ 417660 h 1137131"/>
                  <a:gd name="connsiteX25" fmla="*/ 493815 w 711466"/>
                  <a:gd name="connsiteY25" fmla="*/ 530715 h 1137131"/>
                  <a:gd name="connsiteX26" fmla="*/ 493805 w 711466"/>
                  <a:gd name="connsiteY26" fmla="*/ 530722 h 1137131"/>
                  <a:gd name="connsiteX27" fmla="*/ 473653 w 711466"/>
                  <a:gd name="connsiteY27" fmla="*/ 545136 h 1137131"/>
                  <a:gd name="connsiteX28" fmla="*/ 473584 w 711466"/>
                  <a:gd name="connsiteY28" fmla="*/ 545142 h 1137131"/>
                  <a:gd name="connsiteX29" fmla="*/ 473246 w 711466"/>
                  <a:gd name="connsiteY29" fmla="*/ 545188 h 1137131"/>
                  <a:gd name="connsiteX30" fmla="*/ 473235 w 711466"/>
                  <a:gd name="connsiteY30" fmla="*/ 545188 h 1137131"/>
                  <a:gd name="connsiteX31" fmla="*/ 458360 w 711466"/>
                  <a:gd name="connsiteY31" fmla="*/ 552633 h 1137131"/>
                  <a:gd name="connsiteX32" fmla="*/ 458335 w 711466"/>
                  <a:gd name="connsiteY32" fmla="*/ 552647 h 1137131"/>
                  <a:gd name="connsiteX33" fmla="*/ 431085 w 711466"/>
                  <a:gd name="connsiteY33" fmla="*/ 564504 h 1137131"/>
                  <a:gd name="connsiteX34" fmla="*/ 431084 w 711466"/>
                  <a:gd name="connsiteY34" fmla="*/ 564510 h 1137131"/>
                  <a:gd name="connsiteX35" fmla="*/ 410657 w 711466"/>
                  <a:gd name="connsiteY35" fmla="*/ 571593 h 1137131"/>
                  <a:gd name="connsiteX36" fmla="*/ 410637 w 711466"/>
                  <a:gd name="connsiteY36" fmla="*/ 571604 h 1137131"/>
                  <a:gd name="connsiteX37" fmla="*/ 359203 w 711466"/>
                  <a:gd name="connsiteY37" fmla="*/ 577469 h 1137131"/>
                  <a:gd name="connsiteX38" fmla="*/ 331803 w 711466"/>
                  <a:gd name="connsiteY38" fmla="*/ 575994 h 1137131"/>
                  <a:gd name="connsiteX39" fmla="*/ 331779 w 711466"/>
                  <a:gd name="connsiteY39" fmla="*/ 575991 h 1137131"/>
                  <a:gd name="connsiteX40" fmla="*/ 331723 w 711466"/>
                  <a:gd name="connsiteY40" fmla="*/ 575984 h 1137131"/>
                  <a:gd name="connsiteX41" fmla="*/ 304602 w 711466"/>
                  <a:gd name="connsiteY41" fmla="*/ 571511 h 1137131"/>
                  <a:gd name="connsiteX42" fmla="*/ 304559 w 711466"/>
                  <a:gd name="connsiteY42" fmla="*/ 571517 h 1137131"/>
                  <a:gd name="connsiteX43" fmla="*/ 289701 w 711466"/>
                  <a:gd name="connsiteY43" fmla="*/ 566031 h 1137131"/>
                  <a:gd name="connsiteX44" fmla="*/ 289700 w 711466"/>
                  <a:gd name="connsiteY44" fmla="*/ 566037 h 1137131"/>
                  <a:gd name="connsiteX45" fmla="*/ 240312 w 711466"/>
                  <a:gd name="connsiteY45" fmla="*/ 543081 h 1137131"/>
                  <a:gd name="connsiteX46" fmla="*/ 240266 w 711466"/>
                  <a:gd name="connsiteY46" fmla="*/ 543088 h 1137131"/>
                  <a:gd name="connsiteX47" fmla="*/ 239776 w 711466"/>
                  <a:gd name="connsiteY47" fmla="*/ 542355 h 1137131"/>
                  <a:gd name="connsiteX48" fmla="*/ 239776 w 711466"/>
                  <a:gd name="connsiteY48" fmla="*/ 542361 h 1137131"/>
                  <a:gd name="connsiteX49" fmla="*/ 228749 w 711466"/>
                  <a:gd name="connsiteY49" fmla="*/ 535125 h 1137131"/>
                  <a:gd name="connsiteX50" fmla="*/ 228646 w 711466"/>
                  <a:gd name="connsiteY50" fmla="*/ 535073 h 1137131"/>
                  <a:gd name="connsiteX51" fmla="*/ 172099 w 711466"/>
                  <a:gd name="connsiteY51" fmla="*/ 477716 h 1137131"/>
                  <a:gd name="connsiteX52" fmla="*/ 172099 w 711466"/>
                  <a:gd name="connsiteY52" fmla="*/ 477715 h 1137131"/>
                  <a:gd name="connsiteX53" fmla="*/ 163127 w 711466"/>
                  <a:gd name="connsiteY53" fmla="*/ 460285 h 1137131"/>
                  <a:gd name="connsiteX54" fmla="*/ 163107 w 711466"/>
                  <a:gd name="connsiteY54" fmla="*/ 460246 h 1137131"/>
                  <a:gd name="connsiteX55" fmla="*/ 138435 w 711466"/>
                  <a:gd name="connsiteY55" fmla="*/ 353367 h 1137131"/>
                  <a:gd name="connsiteX56" fmla="*/ 148537 w 711466"/>
                  <a:gd name="connsiteY56" fmla="*/ 282264 h 1137131"/>
                  <a:gd name="connsiteX57" fmla="*/ 148548 w 711466"/>
                  <a:gd name="connsiteY57" fmla="*/ 282238 h 1137131"/>
                  <a:gd name="connsiteX58" fmla="*/ 164734 w 711466"/>
                  <a:gd name="connsiteY58" fmla="*/ 245768 h 1137131"/>
                  <a:gd name="connsiteX59" fmla="*/ 164667 w 711466"/>
                  <a:gd name="connsiteY59" fmla="*/ 245775 h 1137131"/>
                  <a:gd name="connsiteX60" fmla="*/ 164742 w 711466"/>
                  <a:gd name="connsiteY60" fmla="*/ 245738 h 1137131"/>
                  <a:gd name="connsiteX61" fmla="*/ 164867 w 711466"/>
                  <a:gd name="connsiteY61" fmla="*/ 245607 h 1137131"/>
                  <a:gd name="connsiteX62" fmla="*/ 170041 w 711466"/>
                  <a:gd name="connsiteY62" fmla="*/ 236951 h 1137131"/>
                  <a:gd name="connsiteX63" fmla="*/ 170058 w 711466"/>
                  <a:gd name="connsiteY63" fmla="*/ 236918 h 1137131"/>
                  <a:gd name="connsiteX64" fmla="*/ 240774 w 711466"/>
                  <a:gd name="connsiteY64" fmla="*/ 166201 h 1137131"/>
                  <a:gd name="connsiteX65" fmla="*/ 240807 w 711466"/>
                  <a:gd name="connsiteY65" fmla="*/ 166183 h 1137131"/>
                  <a:gd name="connsiteX66" fmla="*/ 249447 w 711466"/>
                  <a:gd name="connsiteY66" fmla="*/ 161024 h 1137131"/>
                  <a:gd name="connsiteX67" fmla="*/ 249446 w 711466"/>
                  <a:gd name="connsiteY67" fmla="*/ 161030 h 1137131"/>
                  <a:gd name="connsiteX68" fmla="*/ 249519 w 711466"/>
                  <a:gd name="connsiteY68" fmla="*/ 160958 h 1137131"/>
                  <a:gd name="connsiteX69" fmla="*/ 249513 w 711466"/>
                  <a:gd name="connsiteY69" fmla="*/ 160964 h 1137131"/>
                  <a:gd name="connsiteX70" fmla="*/ 286007 w 711466"/>
                  <a:gd name="connsiteY70" fmla="*/ 144471 h 1137131"/>
                  <a:gd name="connsiteX71" fmla="*/ 285994 w 711466"/>
                  <a:gd name="connsiteY71" fmla="*/ 144477 h 1137131"/>
                  <a:gd name="connsiteX72" fmla="*/ 312547 w 711466"/>
                  <a:gd name="connsiteY72" fmla="*/ 138666 h 1137131"/>
                  <a:gd name="connsiteX73" fmla="*/ 329984 w 711466"/>
                  <a:gd name="connsiteY73" fmla="*/ 136052 h 1137131"/>
                  <a:gd name="connsiteX74" fmla="*/ 329983 w 711466"/>
                  <a:gd name="connsiteY74" fmla="*/ 136059 h 1137131"/>
                  <a:gd name="connsiteX75" fmla="*/ 337588 w 711466"/>
                  <a:gd name="connsiteY75" fmla="*/ 134908 h 1137131"/>
                  <a:gd name="connsiteX76" fmla="*/ 337593 w 711466"/>
                  <a:gd name="connsiteY76" fmla="*/ 134913 h 1137131"/>
                  <a:gd name="connsiteX77" fmla="*/ 338249 w 711466"/>
                  <a:gd name="connsiteY77" fmla="*/ 134812 h 1137131"/>
                  <a:gd name="connsiteX78" fmla="*/ 338323 w 711466"/>
                  <a:gd name="connsiteY78" fmla="*/ 134800 h 1137131"/>
                  <a:gd name="connsiteX79" fmla="*/ 350717 w 711466"/>
                  <a:gd name="connsiteY79" fmla="*/ 134039 h 1137131"/>
                  <a:gd name="connsiteX80" fmla="*/ 322491 w 711466"/>
                  <a:gd name="connsiteY80" fmla="*/ 0 h 1137131"/>
                  <a:gd name="connsiteX81" fmla="*/ 319993 w 711466"/>
                  <a:gd name="connsiteY81" fmla="*/ 990 h 1137131"/>
                  <a:gd name="connsiteX82" fmla="*/ 319992 w 711466"/>
                  <a:gd name="connsiteY82" fmla="*/ 995 h 1137131"/>
                  <a:gd name="connsiteX83" fmla="*/ 317555 w 711466"/>
                  <a:gd name="connsiteY83" fmla="*/ 7506 h 1137131"/>
                  <a:gd name="connsiteX84" fmla="*/ 316989 w 711466"/>
                  <a:gd name="connsiteY84" fmla="*/ 10464 h 1137131"/>
                  <a:gd name="connsiteX85" fmla="*/ 316921 w 711466"/>
                  <a:gd name="connsiteY85" fmla="*/ 10471 h 1137131"/>
                  <a:gd name="connsiteX86" fmla="*/ 315641 w 711466"/>
                  <a:gd name="connsiteY86" fmla="*/ 11434 h 1137131"/>
                  <a:gd name="connsiteX87" fmla="*/ 307382 w 711466"/>
                  <a:gd name="connsiteY87" fmla="*/ 32503 h 1137131"/>
                  <a:gd name="connsiteX88" fmla="*/ 307364 w 711466"/>
                  <a:gd name="connsiteY88" fmla="*/ 32563 h 1137131"/>
                  <a:gd name="connsiteX89" fmla="*/ 299963 w 711466"/>
                  <a:gd name="connsiteY89" fmla="*/ 53708 h 1137131"/>
                  <a:gd name="connsiteX90" fmla="*/ 299900 w 711466"/>
                  <a:gd name="connsiteY90" fmla="*/ 53715 h 1137131"/>
                  <a:gd name="connsiteX91" fmla="*/ 299720 w 711466"/>
                  <a:gd name="connsiteY91" fmla="*/ 53877 h 1137131"/>
                  <a:gd name="connsiteX92" fmla="*/ 299716 w 711466"/>
                  <a:gd name="connsiteY92" fmla="*/ 53881 h 1137131"/>
                  <a:gd name="connsiteX93" fmla="*/ 294504 w 711466"/>
                  <a:gd name="connsiteY93" fmla="*/ 65997 h 1137131"/>
                  <a:gd name="connsiteX94" fmla="*/ 294496 w 711466"/>
                  <a:gd name="connsiteY94" fmla="*/ 66028 h 1137131"/>
                  <a:gd name="connsiteX95" fmla="*/ 290374 w 711466"/>
                  <a:gd name="connsiteY95" fmla="*/ 73978 h 1137131"/>
                  <a:gd name="connsiteX96" fmla="*/ 281280 w 711466"/>
                  <a:gd name="connsiteY96" fmla="*/ 66836 h 1137131"/>
                  <a:gd name="connsiteX97" fmla="*/ 281267 w 711466"/>
                  <a:gd name="connsiteY97" fmla="*/ 66820 h 1137131"/>
                  <a:gd name="connsiteX98" fmla="*/ 233094 w 711466"/>
                  <a:gd name="connsiteY98" fmla="*/ 23510 h 1137131"/>
                  <a:gd name="connsiteX99" fmla="*/ 233095 w 711466"/>
                  <a:gd name="connsiteY99" fmla="*/ 23516 h 1137131"/>
                  <a:gd name="connsiteX100" fmla="*/ 231724 w 711466"/>
                  <a:gd name="connsiteY100" fmla="*/ 23141 h 1137131"/>
                  <a:gd name="connsiteX101" fmla="*/ 229254 w 711466"/>
                  <a:gd name="connsiteY101" fmla="*/ 25279 h 1137131"/>
                  <a:gd name="connsiteX102" fmla="*/ 229276 w 711466"/>
                  <a:gd name="connsiteY102" fmla="*/ 25285 h 1137131"/>
                  <a:gd name="connsiteX103" fmla="*/ 226535 w 711466"/>
                  <a:gd name="connsiteY103" fmla="*/ 58026 h 1137131"/>
                  <a:gd name="connsiteX104" fmla="*/ 226535 w 711466"/>
                  <a:gd name="connsiteY104" fmla="*/ 58027 h 1137131"/>
                  <a:gd name="connsiteX105" fmla="*/ 221896 w 711466"/>
                  <a:gd name="connsiteY105" fmla="*/ 96701 h 1137131"/>
                  <a:gd name="connsiteX106" fmla="*/ 221821 w 711466"/>
                  <a:gd name="connsiteY106" fmla="*/ 96866 h 1137131"/>
                  <a:gd name="connsiteX107" fmla="*/ 219992 w 711466"/>
                  <a:gd name="connsiteY107" fmla="*/ 101357 h 1137131"/>
                  <a:gd name="connsiteX108" fmla="*/ 203049 w 711466"/>
                  <a:gd name="connsiteY108" fmla="*/ 92093 h 1137131"/>
                  <a:gd name="connsiteX109" fmla="*/ 203037 w 711466"/>
                  <a:gd name="connsiteY109" fmla="*/ 92087 h 1137131"/>
                  <a:gd name="connsiteX110" fmla="*/ 202986 w 711466"/>
                  <a:gd name="connsiteY110" fmla="*/ 92058 h 1137131"/>
                  <a:gd name="connsiteX111" fmla="*/ 153295 w 711466"/>
                  <a:gd name="connsiteY111" fmla="*/ 66964 h 1137131"/>
                  <a:gd name="connsiteX112" fmla="*/ 153291 w 711466"/>
                  <a:gd name="connsiteY112" fmla="*/ 66970 h 1137131"/>
                  <a:gd name="connsiteX113" fmla="*/ 153127 w 711466"/>
                  <a:gd name="connsiteY113" fmla="*/ 66929 h 1137131"/>
                  <a:gd name="connsiteX114" fmla="*/ 153090 w 711466"/>
                  <a:gd name="connsiteY114" fmla="*/ 66936 h 1137131"/>
                  <a:gd name="connsiteX115" fmla="*/ 152555 w 711466"/>
                  <a:gd name="connsiteY115" fmla="*/ 66868 h 1137131"/>
                  <a:gd name="connsiteX116" fmla="*/ 152489 w 711466"/>
                  <a:gd name="connsiteY116" fmla="*/ 66873 h 1137131"/>
                  <a:gd name="connsiteX117" fmla="*/ 151115 w 711466"/>
                  <a:gd name="connsiteY117" fmla="*/ 67308 h 1137131"/>
                  <a:gd name="connsiteX118" fmla="*/ 150034 w 711466"/>
                  <a:gd name="connsiteY118" fmla="*/ 69190 h 1137131"/>
                  <a:gd name="connsiteX119" fmla="*/ 150034 w 711466"/>
                  <a:gd name="connsiteY119" fmla="*/ 69195 h 1137131"/>
                  <a:gd name="connsiteX120" fmla="*/ 153276 w 711466"/>
                  <a:gd name="connsiteY120" fmla="*/ 100936 h 1137131"/>
                  <a:gd name="connsiteX121" fmla="*/ 153275 w 711466"/>
                  <a:gd name="connsiteY121" fmla="*/ 100942 h 1137131"/>
                  <a:gd name="connsiteX122" fmla="*/ 156105 w 711466"/>
                  <a:gd name="connsiteY122" fmla="*/ 119936 h 1137131"/>
                  <a:gd name="connsiteX123" fmla="*/ 157519 w 711466"/>
                  <a:gd name="connsiteY123" fmla="*/ 129409 h 1137131"/>
                  <a:gd name="connsiteX124" fmla="*/ 157519 w 711466"/>
                  <a:gd name="connsiteY124" fmla="*/ 129411 h 1137131"/>
                  <a:gd name="connsiteX125" fmla="*/ 157879 w 711466"/>
                  <a:gd name="connsiteY125" fmla="*/ 131900 h 1137131"/>
                  <a:gd name="connsiteX126" fmla="*/ 137511 w 711466"/>
                  <a:gd name="connsiteY126" fmla="*/ 126738 h 1137131"/>
                  <a:gd name="connsiteX127" fmla="*/ 137511 w 711466"/>
                  <a:gd name="connsiteY127" fmla="*/ 126744 h 1137131"/>
                  <a:gd name="connsiteX128" fmla="*/ 137190 w 711466"/>
                  <a:gd name="connsiteY128" fmla="*/ 126518 h 1137131"/>
                  <a:gd name="connsiteX129" fmla="*/ 137177 w 711466"/>
                  <a:gd name="connsiteY129" fmla="*/ 126510 h 1137131"/>
                  <a:gd name="connsiteX130" fmla="*/ 97685 w 711466"/>
                  <a:gd name="connsiteY130" fmla="*/ 115728 h 1137131"/>
                  <a:gd name="connsiteX131" fmla="*/ 97619 w 711466"/>
                  <a:gd name="connsiteY131" fmla="*/ 115734 h 1137131"/>
                  <a:gd name="connsiteX132" fmla="*/ 97502 w 711466"/>
                  <a:gd name="connsiteY132" fmla="*/ 115713 h 1137131"/>
                  <a:gd name="connsiteX133" fmla="*/ 97436 w 711466"/>
                  <a:gd name="connsiteY133" fmla="*/ 115718 h 1137131"/>
                  <a:gd name="connsiteX134" fmla="*/ 97088 w 711466"/>
                  <a:gd name="connsiteY134" fmla="*/ 115739 h 1137131"/>
                  <a:gd name="connsiteX135" fmla="*/ 94643 w 711466"/>
                  <a:gd name="connsiteY135" fmla="*/ 118245 h 1137131"/>
                  <a:gd name="connsiteX136" fmla="*/ 94724 w 711466"/>
                  <a:gd name="connsiteY136" fmla="*/ 122092 h 1137131"/>
                  <a:gd name="connsiteX137" fmla="*/ 100664 w 711466"/>
                  <a:gd name="connsiteY137" fmla="*/ 138648 h 1137131"/>
                  <a:gd name="connsiteX138" fmla="*/ 100655 w 711466"/>
                  <a:gd name="connsiteY138" fmla="*/ 138655 h 1137131"/>
                  <a:gd name="connsiteX139" fmla="*/ 109165 w 711466"/>
                  <a:gd name="connsiteY139" fmla="*/ 158737 h 1137131"/>
                  <a:gd name="connsiteX140" fmla="*/ 117133 w 711466"/>
                  <a:gd name="connsiteY140" fmla="*/ 177238 h 1137131"/>
                  <a:gd name="connsiteX141" fmla="*/ 117329 w 711466"/>
                  <a:gd name="connsiteY141" fmla="*/ 177492 h 1137131"/>
                  <a:gd name="connsiteX142" fmla="*/ 117327 w 711466"/>
                  <a:gd name="connsiteY142" fmla="*/ 177498 h 1137131"/>
                  <a:gd name="connsiteX143" fmla="*/ 126965 w 711466"/>
                  <a:gd name="connsiteY143" fmla="*/ 204833 h 1137131"/>
                  <a:gd name="connsiteX144" fmla="*/ 126899 w 711466"/>
                  <a:gd name="connsiteY144" fmla="*/ 204839 h 1137131"/>
                  <a:gd name="connsiteX145" fmla="*/ 105730 w 711466"/>
                  <a:gd name="connsiteY145" fmla="*/ 205704 h 1137131"/>
                  <a:gd name="connsiteX146" fmla="*/ 58019 w 711466"/>
                  <a:gd name="connsiteY146" fmla="*/ 207251 h 1137131"/>
                  <a:gd name="connsiteX147" fmla="*/ 57978 w 711466"/>
                  <a:gd name="connsiteY147" fmla="*/ 207254 h 1137131"/>
                  <a:gd name="connsiteX148" fmla="*/ 34836 w 711466"/>
                  <a:gd name="connsiteY148" fmla="*/ 209054 h 1137131"/>
                  <a:gd name="connsiteX149" fmla="*/ 32836 w 711466"/>
                  <a:gd name="connsiteY149" fmla="*/ 210505 h 1137131"/>
                  <a:gd name="connsiteX150" fmla="*/ 33222 w 711466"/>
                  <a:gd name="connsiteY150" fmla="*/ 212944 h 1137131"/>
                  <a:gd name="connsiteX151" fmla="*/ 52764 w 711466"/>
                  <a:gd name="connsiteY151" fmla="*/ 235829 h 1137131"/>
                  <a:gd name="connsiteX152" fmla="*/ 52784 w 711466"/>
                  <a:gd name="connsiteY152" fmla="*/ 235853 h 1137131"/>
                  <a:gd name="connsiteX153" fmla="*/ 72011 w 711466"/>
                  <a:gd name="connsiteY153" fmla="*/ 261739 h 1137131"/>
                  <a:gd name="connsiteX154" fmla="*/ 71981 w 711466"/>
                  <a:gd name="connsiteY154" fmla="*/ 261745 h 1137131"/>
                  <a:gd name="connsiteX155" fmla="*/ 58408 w 711466"/>
                  <a:gd name="connsiteY155" fmla="*/ 266959 h 1137131"/>
                  <a:gd name="connsiteX156" fmla="*/ 58410 w 711466"/>
                  <a:gd name="connsiteY156" fmla="*/ 266965 h 1137131"/>
                  <a:gd name="connsiteX157" fmla="*/ 13356 w 711466"/>
                  <a:gd name="connsiteY157" fmla="*/ 279381 h 1137131"/>
                  <a:gd name="connsiteX158" fmla="*/ 13357 w 711466"/>
                  <a:gd name="connsiteY158" fmla="*/ 279388 h 1137131"/>
                  <a:gd name="connsiteX159" fmla="*/ 12464 w 711466"/>
                  <a:gd name="connsiteY159" fmla="*/ 280857 h 1137131"/>
                  <a:gd name="connsiteX160" fmla="*/ 12414 w 711466"/>
                  <a:gd name="connsiteY160" fmla="*/ 281029 h 1137131"/>
                  <a:gd name="connsiteX161" fmla="*/ 12724 w 711466"/>
                  <a:gd name="connsiteY161" fmla="*/ 283176 h 1137131"/>
                  <a:gd name="connsiteX162" fmla="*/ 12724 w 711466"/>
                  <a:gd name="connsiteY162" fmla="*/ 283182 h 1137131"/>
                  <a:gd name="connsiteX163" fmla="*/ 42553 w 711466"/>
                  <a:gd name="connsiteY163" fmla="*/ 307942 h 1137131"/>
                  <a:gd name="connsiteX164" fmla="*/ 42587 w 711466"/>
                  <a:gd name="connsiteY164" fmla="*/ 307956 h 1137131"/>
                  <a:gd name="connsiteX165" fmla="*/ 72715 w 711466"/>
                  <a:gd name="connsiteY165" fmla="*/ 332005 h 1137131"/>
                  <a:gd name="connsiteX166" fmla="*/ 72648 w 711466"/>
                  <a:gd name="connsiteY166" fmla="*/ 332011 h 1137131"/>
                  <a:gd name="connsiteX167" fmla="*/ 66411 w 711466"/>
                  <a:gd name="connsiteY167" fmla="*/ 335780 h 1137131"/>
                  <a:gd name="connsiteX168" fmla="*/ 66360 w 711466"/>
                  <a:gd name="connsiteY168" fmla="*/ 335807 h 1137131"/>
                  <a:gd name="connsiteX169" fmla="*/ 45847 w 711466"/>
                  <a:gd name="connsiteY169" fmla="*/ 346727 h 1137131"/>
                  <a:gd name="connsiteX170" fmla="*/ 45845 w 711466"/>
                  <a:gd name="connsiteY170" fmla="*/ 346733 h 1137131"/>
                  <a:gd name="connsiteX171" fmla="*/ 39811 w 711466"/>
                  <a:gd name="connsiteY171" fmla="*/ 349980 h 1137131"/>
                  <a:gd name="connsiteX172" fmla="*/ 39812 w 711466"/>
                  <a:gd name="connsiteY172" fmla="*/ 349986 h 1137131"/>
                  <a:gd name="connsiteX173" fmla="*/ 39629 w 711466"/>
                  <a:gd name="connsiteY173" fmla="*/ 350086 h 1137131"/>
                  <a:gd name="connsiteX174" fmla="*/ 39625 w 711466"/>
                  <a:gd name="connsiteY174" fmla="*/ 350093 h 1137131"/>
                  <a:gd name="connsiteX175" fmla="*/ 11671 w 711466"/>
                  <a:gd name="connsiteY175" fmla="*/ 365080 h 1137131"/>
                  <a:gd name="connsiteX176" fmla="*/ 11592 w 711466"/>
                  <a:gd name="connsiteY176" fmla="*/ 365117 h 1137131"/>
                  <a:gd name="connsiteX177" fmla="*/ 1306 w 711466"/>
                  <a:gd name="connsiteY177" fmla="*/ 370261 h 1137131"/>
                  <a:gd name="connsiteX178" fmla="*/ 1 w 711466"/>
                  <a:gd name="connsiteY178" fmla="*/ 372454 h 1137131"/>
                  <a:gd name="connsiteX179" fmla="*/ 1448 w 711466"/>
                  <a:gd name="connsiteY179" fmla="*/ 374555 h 1137131"/>
                  <a:gd name="connsiteX180" fmla="*/ 14305 w 711466"/>
                  <a:gd name="connsiteY180" fmla="*/ 379955 h 1137131"/>
                  <a:gd name="connsiteX181" fmla="*/ 14290 w 711466"/>
                  <a:gd name="connsiteY181" fmla="*/ 379948 h 1137131"/>
                  <a:gd name="connsiteX182" fmla="*/ 14641 w 711466"/>
                  <a:gd name="connsiteY182" fmla="*/ 380097 h 1137131"/>
                  <a:gd name="connsiteX183" fmla="*/ 14642 w 711466"/>
                  <a:gd name="connsiteY183" fmla="*/ 380103 h 1137131"/>
                  <a:gd name="connsiteX184" fmla="*/ 22269 w 711466"/>
                  <a:gd name="connsiteY184" fmla="*/ 383359 h 1137131"/>
                  <a:gd name="connsiteX185" fmla="*/ 32202 w 711466"/>
                  <a:gd name="connsiteY185" fmla="*/ 387608 h 1137131"/>
                  <a:gd name="connsiteX186" fmla="*/ 41279 w 711466"/>
                  <a:gd name="connsiteY186" fmla="*/ 391515 h 1137131"/>
                  <a:gd name="connsiteX187" fmla="*/ 41279 w 711466"/>
                  <a:gd name="connsiteY187" fmla="*/ 391521 h 1137131"/>
                  <a:gd name="connsiteX188" fmla="*/ 63842 w 711466"/>
                  <a:gd name="connsiteY188" fmla="*/ 400589 h 1137131"/>
                  <a:gd name="connsiteX189" fmla="*/ 63838 w 711466"/>
                  <a:gd name="connsiteY189" fmla="*/ 400595 h 1137131"/>
                  <a:gd name="connsiteX190" fmla="*/ 73996 w 711466"/>
                  <a:gd name="connsiteY190" fmla="*/ 408313 h 1137131"/>
                  <a:gd name="connsiteX191" fmla="*/ 61168 w 711466"/>
                  <a:gd name="connsiteY191" fmla="*/ 422852 h 1137131"/>
                  <a:gd name="connsiteX192" fmla="*/ 23651 w 711466"/>
                  <a:gd name="connsiteY192" fmla="*/ 461640 h 1137131"/>
                  <a:gd name="connsiteX193" fmla="*/ 24009 w 711466"/>
                  <a:gd name="connsiteY193" fmla="*/ 463949 h 1137131"/>
                  <a:gd name="connsiteX194" fmla="*/ 24011 w 711466"/>
                  <a:gd name="connsiteY194" fmla="*/ 463950 h 1137131"/>
                  <a:gd name="connsiteX195" fmla="*/ 24977 w 711466"/>
                  <a:gd name="connsiteY195" fmla="*/ 465429 h 1137131"/>
                  <a:gd name="connsiteX196" fmla="*/ 25001 w 711466"/>
                  <a:gd name="connsiteY196" fmla="*/ 465458 h 1137131"/>
                  <a:gd name="connsiteX197" fmla="*/ 25488 w 711466"/>
                  <a:gd name="connsiteY197" fmla="*/ 465933 h 1137131"/>
                  <a:gd name="connsiteX198" fmla="*/ 49199 w 711466"/>
                  <a:gd name="connsiteY198" fmla="*/ 471153 h 1137131"/>
                  <a:gd name="connsiteX199" fmla="*/ 49238 w 711466"/>
                  <a:gd name="connsiteY199" fmla="*/ 471156 h 1137131"/>
                  <a:gd name="connsiteX200" fmla="*/ 49279 w 711466"/>
                  <a:gd name="connsiteY200" fmla="*/ 471160 h 1137131"/>
                  <a:gd name="connsiteX201" fmla="*/ 49278 w 711466"/>
                  <a:gd name="connsiteY201" fmla="*/ 471164 h 1137131"/>
                  <a:gd name="connsiteX202" fmla="*/ 83588 w 711466"/>
                  <a:gd name="connsiteY202" fmla="*/ 476616 h 1137131"/>
                  <a:gd name="connsiteX203" fmla="*/ 83522 w 711466"/>
                  <a:gd name="connsiteY203" fmla="*/ 476622 h 1137131"/>
                  <a:gd name="connsiteX204" fmla="*/ 73718 w 711466"/>
                  <a:gd name="connsiteY204" fmla="*/ 492887 h 1137131"/>
                  <a:gd name="connsiteX205" fmla="*/ 63166 w 711466"/>
                  <a:gd name="connsiteY205" fmla="*/ 509455 h 1137131"/>
                  <a:gd name="connsiteX206" fmla="*/ 63166 w 711466"/>
                  <a:gd name="connsiteY206" fmla="*/ 509461 h 1137131"/>
                  <a:gd name="connsiteX207" fmla="*/ 62998 w 711466"/>
                  <a:gd name="connsiteY207" fmla="*/ 510407 h 1137131"/>
                  <a:gd name="connsiteX208" fmla="*/ 62932 w 711466"/>
                  <a:gd name="connsiteY208" fmla="*/ 510414 h 1137131"/>
                  <a:gd name="connsiteX209" fmla="*/ 57066 w 711466"/>
                  <a:gd name="connsiteY209" fmla="*/ 519290 h 1137131"/>
                  <a:gd name="connsiteX210" fmla="*/ 50344 w 711466"/>
                  <a:gd name="connsiteY210" fmla="*/ 529426 h 1137131"/>
                  <a:gd name="connsiteX211" fmla="*/ 50343 w 711466"/>
                  <a:gd name="connsiteY211" fmla="*/ 529427 h 1137131"/>
                  <a:gd name="connsiteX212" fmla="*/ 50141 w 711466"/>
                  <a:gd name="connsiteY212" fmla="*/ 530511 h 1137131"/>
                  <a:gd name="connsiteX213" fmla="*/ 52197 w 711466"/>
                  <a:gd name="connsiteY213" fmla="*/ 533065 h 1137131"/>
                  <a:gd name="connsiteX214" fmla="*/ 52198 w 711466"/>
                  <a:gd name="connsiteY214" fmla="*/ 533071 h 1137131"/>
                  <a:gd name="connsiteX215" fmla="*/ 61907 w 711466"/>
                  <a:gd name="connsiteY215" fmla="*/ 533693 h 1137131"/>
                  <a:gd name="connsiteX216" fmla="*/ 128998 w 711466"/>
                  <a:gd name="connsiteY216" fmla="*/ 528985 h 1137131"/>
                  <a:gd name="connsiteX217" fmla="*/ 128997 w 711466"/>
                  <a:gd name="connsiteY217" fmla="*/ 528991 h 1137131"/>
                  <a:gd name="connsiteX218" fmla="*/ 129862 w 711466"/>
                  <a:gd name="connsiteY218" fmla="*/ 528478 h 1137131"/>
                  <a:gd name="connsiteX219" fmla="*/ 130028 w 711466"/>
                  <a:gd name="connsiteY219" fmla="*/ 528326 h 1137131"/>
                  <a:gd name="connsiteX220" fmla="*/ 138128 w 711466"/>
                  <a:gd name="connsiteY220" fmla="*/ 526704 h 1137131"/>
                  <a:gd name="connsiteX221" fmla="*/ 142344 w 711466"/>
                  <a:gd name="connsiteY221" fmla="*/ 527006 h 1137131"/>
                  <a:gd name="connsiteX222" fmla="*/ 142281 w 711466"/>
                  <a:gd name="connsiteY222" fmla="*/ 527012 h 1137131"/>
                  <a:gd name="connsiteX223" fmla="*/ 142357 w 711466"/>
                  <a:gd name="connsiteY223" fmla="*/ 527885 h 1137131"/>
                  <a:gd name="connsiteX224" fmla="*/ 142357 w 711466"/>
                  <a:gd name="connsiteY224" fmla="*/ 527885 h 1137131"/>
                  <a:gd name="connsiteX225" fmla="*/ 141456 w 711466"/>
                  <a:gd name="connsiteY225" fmla="*/ 534742 h 1137131"/>
                  <a:gd name="connsiteX226" fmla="*/ 141455 w 711466"/>
                  <a:gd name="connsiteY226" fmla="*/ 534746 h 1137131"/>
                  <a:gd name="connsiteX227" fmla="*/ 130100 w 711466"/>
                  <a:gd name="connsiteY227" fmla="*/ 578566 h 1137131"/>
                  <a:gd name="connsiteX228" fmla="*/ 130080 w 711466"/>
                  <a:gd name="connsiteY228" fmla="*/ 578606 h 1137131"/>
                  <a:gd name="connsiteX229" fmla="*/ 120247 w 711466"/>
                  <a:gd name="connsiteY229" fmla="*/ 615578 h 1137131"/>
                  <a:gd name="connsiteX230" fmla="*/ 120247 w 711466"/>
                  <a:gd name="connsiteY230" fmla="*/ 615579 h 1137131"/>
                  <a:gd name="connsiteX231" fmla="*/ 120246 w 711466"/>
                  <a:gd name="connsiteY231" fmla="*/ 615585 h 1137131"/>
                  <a:gd name="connsiteX232" fmla="*/ 121290 w 711466"/>
                  <a:gd name="connsiteY232" fmla="*/ 617777 h 1137131"/>
                  <a:gd name="connsiteX233" fmla="*/ 121287 w 711466"/>
                  <a:gd name="connsiteY233" fmla="*/ 617783 h 1137131"/>
                  <a:gd name="connsiteX234" fmla="*/ 122906 w 711466"/>
                  <a:gd name="connsiteY234" fmla="*/ 618312 h 1137131"/>
                  <a:gd name="connsiteX235" fmla="*/ 122983 w 711466"/>
                  <a:gd name="connsiteY235" fmla="*/ 618311 h 1137131"/>
                  <a:gd name="connsiteX236" fmla="*/ 123204 w 711466"/>
                  <a:gd name="connsiteY236" fmla="*/ 618305 h 1137131"/>
                  <a:gd name="connsiteX237" fmla="*/ 123199 w 711466"/>
                  <a:gd name="connsiteY237" fmla="*/ 618311 h 1137131"/>
                  <a:gd name="connsiteX238" fmla="*/ 156557 w 711466"/>
                  <a:gd name="connsiteY238" fmla="*/ 606401 h 1137131"/>
                  <a:gd name="connsiteX239" fmla="*/ 156557 w 711466"/>
                  <a:gd name="connsiteY239" fmla="*/ 606407 h 1137131"/>
                  <a:gd name="connsiteX240" fmla="*/ 157105 w 711466"/>
                  <a:gd name="connsiteY240" fmla="*/ 605900 h 1137131"/>
                  <a:gd name="connsiteX241" fmla="*/ 157098 w 711466"/>
                  <a:gd name="connsiteY241" fmla="*/ 605906 h 1137131"/>
                  <a:gd name="connsiteX242" fmla="*/ 180897 w 711466"/>
                  <a:gd name="connsiteY242" fmla="*/ 597338 h 1137131"/>
                  <a:gd name="connsiteX243" fmla="*/ 180894 w 711466"/>
                  <a:gd name="connsiteY243" fmla="*/ 597344 h 1137131"/>
                  <a:gd name="connsiteX244" fmla="*/ 183670 w 711466"/>
                  <a:gd name="connsiteY244" fmla="*/ 596614 h 1137131"/>
                  <a:gd name="connsiteX245" fmla="*/ 182051 w 711466"/>
                  <a:gd name="connsiteY245" fmla="*/ 625518 h 1137131"/>
                  <a:gd name="connsiteX246" fmla="*/ 182053 w 711466"/>
                  <a:gd name="connsiteY246" fmla="*/ 625502 h 1137131"/>
                  <a:gd name="connsiteX247" fmla="*/ 182048 w 711466"/>
                  <a:gd name="connsiteY247" fmla="*/ 625568 h 1137131"/>
                  <a:gd name="connsiteX248" fmla="*/ 182147 w 711466"/>
                  <a:gd name="connsiteY248" fmla="*/ 658366 h 1137131"/>
                  <a:gd name="connsiteX249" fmla="*/ 182142 w 711466"/>
                  <a:gd name="connsiteY249" fmla="*/ 658371 h 1137131"/>
                  <a:gd name="connsiteX250" fmla="*/ 184561 w 711466"/>
                  <a:gd name="connsiteY250" fmla="*/ 660408 h 1137131"/>
                  <a:gd name="connsiteX251" fmla="*/ 184664 w 711466"/>
                  <a:gd name="connsiteY251" fmla="*/ 660410 h 1137131"/>
                  <a:gd name="connsiteX252" fmla="*/ 184669 w 711466"/>
                  <a:gd name="connsiteY252" fmla="*/ 660416 h 1137131"/>
                  <a:gd name="connsiteX253" fmla="*/ 185556 w 711466"/>
                  <a:gd name="connsiteY253" fmla="*/ 660283 h 1137131"/>
                  <a:gd name="connsiteX254" fmla="*/ 185554 w 711466"/>
                  <a:gd name="connsiteY254" fmla="*/ 660290 h 1137131"/>
                  <a:gd name="connsiteX255" fmla="*/ 199870 w 711466"/>
                  <a:gd name="connsiteY255" fmla="*/ 651782 h 1137131"/>
                  <a:gd name="connsiteX256" fmla="*/ 199869 w 711466"/>
                  <a:gd name="connsiteY256" fmla="*/ 651789 h 1137131"/>
                  <a:gd name="connsiteX257" fmla="*/ 200502 w 711466"/>
                  <a:gd name="connsiteY257" fmla="*/ 651358 h 1137131"/>
                  <a:gd name="connsiteX258" fmla="*/ 200503 w 711466"/>
                  <a:gd name="connsiteY258" fmla="*/ 651357 h 1137131"/>
                  <a:gd name="connsiteX259" fmla="*/ 202654 w 711466"/>
                  <a:gd name="connsiteY259" fmla="*/ 649915 h 1137131"/>
                  <a:gd name="connsiteX260" fmla="*/ 202654 w 711466"/>
                  <a:gd name="connsiteY260" fmla="*/ 649922 h 1137131"/>
                  <a:gd name="connsiteX261" fmla="*/ 204604 w 711466"/>
                  <a:gd name="connsiteY261" fmla="*/ 648610 h 1137131"/>
                  <a:gd name="connsiteX262" fmla="*/ 225493 w 711466"/>
                  <a:gd name="connsiteY262" fmla="*/ 635151 h 1137131"/>
                  <a:gd name="connsiteX263" fmla="*/ 225561 w 711466"/>
                  <a:gd name="connsiteY263" fmla="*/ 635157 h 1137131"/>
                  <a:gd name="connsiteX264" fmla="*/ 228075 w 711466"/>
                  <a:gd name="connsiteY264" fmla="*/ 883553 h 1137131"/>
                  <a:gd name="connsiteX265" fmla="*/ 228075 w 711466"/>
                  <a:gd name="connsiteY265" fmla="*/ 883557 h 1137131"/>
                  <a:gd name="connsiteX266" fmla="*/ 228846 w 711466"/>
                  <a:gd name="connsiteY266" fmla="*/ 1134775 h 1137131"/>
                  <a:gd name="connsiteX267" fmla="*/ 230413 w 711466"/>
                  <a:gd name="connsiteY267" fmla="*/ 1136996 h 1137131"/>
                  <a:gd name="connsiteX268" fmla="*/ 231209 w 711466"/>
                  <a:gd name="connsiteY268" fmla="*/ 1137132 h 1137131"/>
                  <a:gd name="connsiteX269" fmla="*/ 233032 w 711466"/>
                  <a:gd name="connsiteY269" fmla="*/ 1136275 h 1137131"/>
                  <a:gd name="connsiteX270" fmla="*/ 248973 w 711466"/>
                  <a:gd name="connsiteY270" fmla="*/ 1116990 h 1137131"/>
                  <a:gd name="connsiteX271" fmla="*/ 248973 w 711466"/>
                  <a:gd name="connsiteY271" fmla="*/ 1116995 h 1137131"/>
                  <a:gd name="connsiteX272" fmla="*/ 274099 w 711466"/>
                  <a:gd name="connsiteY272" fmla="*/ 1087760 h 1137131"/>
                  <a:gd name="connsiteX273" fmla="*/ 274139 w 711466"/>
                  <a:gd name="connsiteY273" fmla="*/ 1087715 h 1137131"/>
                  <a:gd name="connsiteX274" fmla="*/ 281936 w 711466"/>
                  <a:gd name="connsiteY274" fmla="*/ 1078635 h 1137131"/>
                  <a:gd name="connsiteX275" fmla="*/ 281936 w 711466"/>
                  <a:gd name="connsiteY275" fmla="*/ 1078633 h 1137131"/>
                  <a:gd name="connsiteX276" fmla="*/ 302781 w 711466"/>
                  <a:gd name="connsiteY276" fmla="*/ 1054379 h 1137131"/>
                  <a:gd name="connsiteX277" fmla="*/ 307305 w 711466"/>
                  <a:gd name="connsiteY277" fmla="*/ 1049147 h 1137131"/>
                  <a:gd name="connsiteX278" fmla="*/ 307334 w 711466"/>
                  <a:gd name="connsiteY278" fmla="*/ 1049116 h 1137131"/>
                  <a:gd name="connsiteX279" fmla="*/ 343814 w 711466"/>
                  <a:gd name="connsiteY279" fmla="*/ 1006212 h 1137131"/>
                  <a:gd name="connsiteX280" fmla="*/ 359104 w 711466"/>
                  <a:gd name="connsiteY280" fmla="*/ 992367 h 1137131"/>
                  <a:gd name="connsiteX281" fmla="*/ 359003 w 711466"/>
                  <a:gd name="connsiteY281" fmla="*/ 992373 h 1137131"/>
                  <a:gd name="connsiteX282" fmla="*/ 359166 w 711466"/>
                  <a:gd name="connsiteY282" fmla="*/ 992357 h 1137131"/>
                  <a:gd name="connsiteX283" fmla="*/ 359235 w 711466"/>
                  <a:gd name="connsiteY283" fmla="*/ 992363 h 1137131"/>
                  <a:gd name="connsiteX284" fmla="*/ 366775 w 711466"/>
                  <a:gd name="connsiteY284" fmla="*/ 1000007 h 1137131"/>
                  <a:gd name="connsiteX285" fmla="*/ 378338 w 711466"/>
                  <a:gd name="connsiteY285" fmla="*/ 1012468 h 1137131"/>
                  <a:gd name="connsiteX286" fmla="*/ 378307 w 711466"/>
                  <a:gd name="connsiteY286" fmla="*/ 1012475 h 1137131"/>
                  <a:gd name="connsiteX287" fmla="*/ 381849 w 711466"/>
                  <a:gd name="connsiteY287" fmla="*/ 1015833 h 1137131"/>
                  <a:gd name="connsiteX288" fmla="*/ 381841 w 711466"/>
                  <a:gd name="connsiteY288" fmla="*/ 1015840 h 1137131"/>
                  <a:gd name="connsiteX289" fmla="*/ 382190 w 711466"/>
                  <a:gd name="connsiteY289" fmla="*/ 1017046 h 1137131"/>
                  <a:gd name="connsiteX290" fmla="*/ 382191 w 711466"/>
                  <a:gd name="connsiteY290" fmla="*/ 1017047 h 1137131"/>
                  <a:gd name="connsiteX291" fmla="*/ 468376 w 711466"/>
                  <a:gd name="connsiteY291" fmla="*/ 1117632 h 1137131"/>
                  <a:gd name="connsiteX292" fmla="*/ 468413 w 711466"/>
                  <a:gd name="connsiteY292" fmla="*/ 1117669 h 1137131"/>
                  <a:gd name="connsiteX293" fmla="*/ 474413 w 711466"/>
                  <a:gd name="connsiteY293" fmla="*/ 1125627 h 1137131"/>
                  <a:gd name="connsiteX294" fmla="*/ 474407 w 711466"/>
                  <a:gd name="connsiteY294" fmla="*/ 1125633 h 1137131"/>
                  <a:gd name="connsiteX295" fmla="*/ 474480 w 711466"/>
                  <a:gd name="connsiteY295" fmla="*/ 1126283 h 1137131"/>
                  <a:gd name="connsiteX296" fmla="*/ 474480 w 711466"/>
                  <a:gd name="connsiteY296" fmla="*/ 1126286 h 1137131"/>
                  <a:gd name="connsiteX297" fmla="*/ 479069 w 711466"/>
                  <a:gd name="connsiteY297" fmla="*/ 1132947 h 1137131"/>
                  <a:gd name="connsiteX298" fmla="*/ 479071 w 711466"/>
                  <a:gd name="connsiteY298" fmla="*/ 1132954 h 1137131"/>
                  <a:gd name="connsiteX299" fmla="*/ 479118 w 711466"/>
                  <a:gd name="connsiteY299" fmla="*/ 1132989 h 1137131"/>
                  <a:gd name="connsiteX300" fmla="*/ 481022 w 711466"/>
                  <a:gd name="connsiteY300" fmla="*/ 1133712 h 1137131"/>
                  <a:gd name="connsiteX301" fmla="*/ 483696 w 711466"/>
                  <a:gd name="connsiteY301" fmla="*/ 1131910 h 1137131"/>
                  <a:gd name="connsiteX302" fmla="*/ 483696 w 711466"/>
                  <a:gd name="connsiteY302" fmla="*/ 1131912 h 1137131"/>
                  <a:gd name="connsiteX303" fmla="*/ 487360 w 711466"/>
                  <a:gd name="connsiteY303" fmla="*/ 882784 h 1137131"/>
                  <a:gd name="connsiteX304" fmla="*/ 487360 w 711466"/>
                  <a:gd name="connsiteY304" fmla="*/ 882787 h 1137131"/>
                  <a:gd name="connsiteX305" fmla="*/ 490676 w 711466"/>
                  <a:gd name="connsiteY305" fmla="*/ 634106 h 1137131"/>
                  <a:gd name="connsiteX306" fmla="*/ 490745 w 711466"/>
                  <a:gd name="connsiteY306" fmla="*/ 634112 h 1137131"/>
                  <a:gd name="connsiteX307" fmla="*/ 510585 w 711466"/>
                  <a:gd name="connsiteY307" fmla="*/ 646830 h 1137131"/>
                  <a:gd name="connsiteX308" fmla="*/ 510617 w 711466"/>
                  <a:gd name="connsiteY308" fmla="*/ 646853 h 1137131"/>
                  <a:gd name="connsiteX309" fmla="*/ 532564 w 711466"/>
                  <a:gd name="connsiteY309" fmla="*/ 660326 h 1137131"/>
                  <a:gd name="connsiteX310" fmla="*/ 532569 w 711466"/>
                  <a:gd name="connsiteY310" fmla="*/ 660327 h 1137131"/>
                  <a:gd name="connsiteX311" fmla="*/ 533337 w 711466"/>
                  <a:gd name="connsiteY311" fmla="*/ 660410 h 1137131"/>
                  <a:gd name="connsiteX312" fmla="*/ 536104 w 711466"/>
                  <a:gd name="connsiteY312" fmla="*/ 658680 h 1137131"/>
                  <a:gd name="connsiteX313" fmla="*/ 537624 w 711466"/>
                  <a:gd name="connsiteY313" fmla="*/ 646401 h 1137131"/>
                  <a:gd name="connsiteX314" fmla="*/ 534395 w 711466"/>
                  <a:gd name="connsiteY314" fmla="*/ 605543 h 1137131"/>
                  <a:gd name="connsiteX315" fmla="*/ 534389 w 711466"/>
                  <a:gd name="connsiteY315" fmla="*/ 605503 h 1137131"/>
                  <a:gd name="connsiteX316" fmla="*/ 533866 w 711466"/>
                  <a:gd name="connsiteY316" fmla="*/ 596330 h 1137131"/>
                  <a:gd name="connsiteX317" fmla="*/ 533937 w 711466"/>
                  <a:gd name="connsiteY317" fmla="*/ 596337 h 1137131"/>
                  <a:gd name="connsiteX318" fmla="*/ 561516 w 711466"/>
                  <a:gd name="connsiteY318" fmla="*/ 605962 h 1137131"/>
                  <a:gd name="connsiteX319" fmla="*/ 561515 w 711466"/>
                  <a:gd name="connsiteY319" fmla="*/ 605967 h 1137131"/>
                  <a:gd name="connsiteX320" fmla="*/ 596703 w 711466"/>
                  <a:gd name="connsiteY320" fmla="*/ 618317 h 1137131"/>
                  <a:gd name="connsiteX321" fmla="*/ 596716 w 711466"/>
                  <a:gd name="connsiteY321" fmla="*/ 618323 h 1137131"/>
                  <a:gd name="connsiteX322" fmla="*/ 596797 w 711466"/>
                  <a:gd name="connsiteY322" fmla="*/ 618318 h 1137131"/>
                  <a:gd name="connsiteX323" fmla="*/ 598586 w 711466"/>
                  <a:gd name="connsiteY323" fmla="*/ 617721 h 1137131"/>
                  <a:gd name="connsiteX324" fmla="*/ 597106 w 711466"/>
                  <a:gd name="connsiteY324" fmla="*/ 615878 h 1137131"/>
                  <a:gd name="connsiteX325" fmla="*/ 598787 w 711466"/>
                  <a:gd name="connsiteY325" fmla="*/ 617540 h 1137131"/>
                  <a:gd name="connsiteX326" fmla="*/ 599579 w 711466"/>
                  <a:gd name="connsiteY326" fmla="*/ 615263 h 1137131"/>
                  <a:gd name="connsiteX327" fmla="*/ 596390 w 711466"/>
                  <a:gd name="connsiteY327" fmla="*/ 606336 h 1137131"/>
                  <a:gd name="connsiteX328" fmla="*/ 596337 w 711466"/>
                  <a:gd name="connsiteY328" fmla="*/ 606234 h 1137131"/>
                  <a:gd name="connsiteX329" fmla="*/ 588342 w 711466"/>
                  <a:gd name="connsiteY329" fmla="*/ 582905 h 1137131"/>
                  <a:gd name="connsiteX330" fmla="*/ 580038 w 711466"/>
                  <a:gd name="connsiteY330" fmla="*/ 555147 h 1137131"/>
                  <a:gd name="connsiteX331" fmla="*/ 580038 w 711466"/>
                  <a:gd name="connsiteY331" fmla="*/ 555153 h 1137131"/>
                  <a:gd name="connsiteX332" fmla="*/ 578835 w 711466"/>
                  <a:gd name="connsiteY332" fmla="*/ 541236 h 1137131"/>
                  <a:gd name="connsiteX333" fmla="*/ 578834 w 711466"/>
                  <a:gd name="connsiteY333" fmla="*/ 541242 h 1137131"/>
                  <a:gd name="connsiteX334" fmla="*/ 584247 w 711466"/>
                  <a:gd name="connsiteY334" fmla="*/ 540591 h 1137131"/>
                  <a:gd name="connsiteX335" fmla="*/ 592771 w 711466"/>
                  <a:gd name="connsiteY335" fmla="*/ 541092 h 1137131"/>
                  <a:gd name="connsiteX336" fmla="*/ 592768 w 711466"/>
                  <a:gd name="connsiteY336" fmla="*/ 541099 h 1137131"/>
                  <a:gd name="connsiteX337" fmla="*/ 610393 w 711466"/>
                  <a:gd name="connsiteY337" fmla="*/ 544260 h 1137131"/>
                  <a:gd name="connsiteX338" fmla="*/ 610385 w 711466"/>
                  <a:gd name="connsiteY338" fmla="*/ 544266 h 1137131"/>
                  <a:gd name="connsiteX339" fmla="*/ 610390 w 711466"/>
                  <a:gd name="connsiteY339" fmla="*/ 544263 h 1137131"/>
                  <a:gd name="connsiteX340" fmla="*/ 610738 w 711466"/>
                  <a:gd name="connsiteY340" fmla="*/ 544485 h 1137131"/>
                  <a:gd name="connsiteX341" fmla="*/ 610738 w 711466"/>
                  <a:gd name="connsiteY341" fmla="*/ 544491 h 1137131"/>
                  <a:gd name="connsiteX342" fmla="*/ 647587 w 711466"/>
                  <a:gd name="connsiteY342" fmla="*/ 548644 h 1137131"/>
                  <a:gd name="connsiteX343" fmla="*/ 654507 w 711466"/>
                  <a:gd name="connsiteY343" fmla="*/ 548038 h 1137131"/>
                  <a:gd name="connsiteX344" fmla="*/ 654508 w 711466"/>
                  <a:gd name="connsiteY344" fmla="*/ 548044 h 1137131"/>
                  <a:gd name="connsiteX345" fmla="*/ 656551 w 711466"/>
                  <a:gd name="connsiteY345" fmla="*/ 545424 h 1137131"/>
                  <a:gd name="connsiteX346" fmla="*/ 656407 w 711466"/>
                  <a:gd name="connsiteY346" fmla="*/ 544489 h 1137131"/>
                  <a:gd name="connsiteX347" fmla="*/ 656405 w 711466"/>
                  <a:gd name="connsiteY347" fmla="*/ 544485 h 1137131"/>
                  <a:gd name="connsiteX348" fmla="*/ 647185 w 711466"/>
                  <a:gd name="connsiteY348" fmla="*/ 528475 h 1137131"/>
                  <a:gd name="connsiteX349" fmla="*/ 647165 w 711466"/>
                  <a:gd name="connsiteY349" fmla="*/ 528444 h 1137131"/>
                  <a:gd name="connsiteX350" fmla="*/ 638623 w 711466"/>
                  <a:gd name="connsiteY350" fmla="*/ 514226 h 1137131"/>
                  <a:gd name="connsiteX351" fmla="*/ 638552 w 711466"/>
                  <a:gd name="connsiteY351" fmla="*/ 514233 h 1137131"/>
                  <a:gd name="connsiteX352" fmla="*/ 638414 w 711466"/>
                  <a:gd name="connsiteY352" fmla="*/ 513404 h 1137131"/>
                  <a:gd name="connsiteX353" fmla="*/ 638414 w 711466"/>
                  <a:gd name="connsiteY353" fmla="*/ 513410 h 1137131"/>
                  <a:gd name="connsiteX354" fmla="*/ 627900 w 711466"/>
                  <a:gd name="connsiteY354" fmla="*/ 495047 h 1137131"/>
                  <a:gd name="connsiteX355" fmla="*/ 627881 w 711466"/>
                  <a:gd name="connsiteY355" fmla="*/ 495016 h 1137131"/>
                  <a:gd name="connsiteX356" fmla="*/ 618091 w 711466"/>
                  <a:gd name="connsiteY356" fmla="*/ 478175 h 1137131"/>
                  <a:gd name="connsiteX357" fmla="*/ 618020 w 711466"/>
                  <a:gd name="connsiteY357" fmla="*/ 478181 h 1137131"/>
                  <a:gd name="connsiteX358" fmla="*/ 655737 w 711466"/>
                  <a:gd name="connsiteY358" fmla="*/ 472434 h 1137131"/>
                  <a:gd name="connsiteX359" fmla="*/ 655748 w 711466"/>
                  <a:gd name="connsiteY359" fmla="*/ 472433 h 1137131"/>
                  <a:gd name="connsiteX360" fmla="*/ 690406 w 711466"/>
                  <a:gd name="connsiteY360" fmla="*/ 466061 h 1137131"/>
                  <a:gd name="connsiteX361" fmla="*/ 690473 w 711466"/>
                  <a:gd name="connsiteY361" fmla="*/ 466028 h 1137131"/>
                  <a:gd name="connsiteX362" fmla="*/ 690479 w 711466"/>
                  <a:gd name="connsiteY362" fmla="*/ 466025 h 1137131"/>
                  <a:gd name="connsiteX363" fmla="*/ 690478 w 711466"/>
                  <a:gd name="connsiteY363" fmla="*/ 466031 h 1137131"/>
                  <a:gd name="connsiteX364" fmla="*/ 693836 w 711466"/>
                  <a:gd name="connsiteY364" fmla="*/ 463646 h 1137131"/>
                  <a:gd name="connsiteX365" fmla="*/ 694700 w 711466"/>
                  <a:gd name="connsiteY365" fmla="*/ 460485 h 1137131"/>
                  <a:gd name="connsiteX366" fmla="*/ 694701 w 711466"/>
                  <a:gd name="connsiteY366" fmla="*/ 460492 h 1137131"/>
                  <a:gd name="connsiteX367" fmla="*/ 694082 w 711466"/>
                  <a:gd name="connsiteY367" fmla="*/ 458565 h 1137131"/>
                  <a:gd name="connsiteX368" fmla="*/ 673531 w 711466"/>
                  <a:gd name="connsiteY368" fmla="*/ 437747 h 1137131"/>
                  <a:gd name="connsiteX369" fmla="*/ 673529 w 711466"/>
                  <a:gd name="connsiteY369" fmla="*/ 437746 h 1137131"/>
                  <a:gd name="connsiteX370" fmla="*/ 652568 w 711466"/>
                  <a:gd name="connsiteY370" fmla="*/ 416111 h 1137131"/>
                  <a:gd name="connsiteX371" fmla="*/ 652496 w 711466"/>
                  <a:gd name="connsiteY371" fmla="*/ 416116 h 1137131"/>
                  <a:gd name="connsiteX372" fmla="*/ 661969 w 711466"/>
                  <a:gd name="connsiteY372" fmla="*/ 411953 h 1137131"/>
                  <a:gd name="connsiteX373" fmla="*/ 661961 w 711466"/>
                  <a:gd name="connsiteY373" fmla="*/ 411959 h 1137131"/>
                  <a:gd name="connsiteX374" fmla="*/ 676904 w 711466"/>
                  <a:gd name="connsiteY374" fmla="*/ 406182 h 1137131"/>
                  <a:gd name="connsiteX375" fmla="*/ 676903 w 711466"/>
                  <a:gd name="connsiteY375" fmla="*/ 406188 h 1137131"/>
                  <a:gd name="connsiteX376" fmla="*/ 695193 w 711466"/>
                  <a:gd name="connsiteY376" fmla="*/ 399337 h 1137131"/>
                  <a:gd name="connsiteX377" fmla="*/ 695193 w 711466"/>
                  <a:gd name="connsiteY377" fmla="*/ 399343 h 1137131"/>
                  <a:gd name="connsiteX378" fmla="*/ 710955 w 711466"/>
                  <a:gd name="connsiteY378" fmla="*/ 391710 h 1137131"/>
                  <a:gd name="connsiteX379" fmla="*/ 711323 w 711466"/>
                  <a:gd name="connsiteY379" fmla="*/ 388702 h 1137131"/>
                  <a:gd name="connsiteX380" fmla="*/ 711172 w 711466"/>
                  <a:gd name="connsiteY380" fmla="*/ 388257 h 1137131"/>
                  <a:gd name="connsiteX381" fmla="*/ 711170 w 711466"/>
                  <a:gd name="connsiteY381" fmla="*/ 388263 h 1137131"/>
                  <a:gd name="connsiteX382" fmla="*/ 706161 w 711466"/>
                  <a:gd name="connsiteY382" fmla="*/ 383263 h 1137131"/>
                  <a:gd name="connsiteX383" fmla="*/ 706161 w 711466"/>
                  <a:gd name="connsiteY383" fmla="*/ 383269 h 1137131"/>
                  <a:gd name="connsiteX384" fmla="*/ 705295 w 711466"/>
                  <a:gd name="connsiteY384" fmla="*/ 383130 h 1137131"/>
                  <a:gd name="connsiteX385" fmla="*/ 705221 w 711466"/>
                  <a:gd name="connsiteY385" fmla="*/ 383136 h 1137131"/>
                  <a:gd name="connsiteX386" fmla="*/ 692330 w 711466"/>
                  <a:gd name="connsiteY386" fmla="*/ 375845 h 1137131"/>
                  <a:gd name="connsiteX387" fmla="*/ 692324 w 711466"/>
                  <a:gd name="connsiteY387" fmla="*/ 375852 h 1137131"/>
                  <a:gd name="connsiteX388" fmla="*/ 670178 w 711466"/>
                  <a:gd name="connsiteY388" fmla="*/ 362554 h 1137131"/>
                  <a:gd name="connsiteX389" fmla="*/ 670175 w 711466"/>
                  <a:gd name="connsiteY389" fmla="*/ 362560 h 1137131"/>
                  <a:gd name="connsiteX390" fmla="*/ 636250 w 711466"/>
                  <a:gd name="connsiteY390" fmla="*/ 339332 h 1137131"/>
                  <a:gd name="connsiteX391" fmla="*/ 636179 w 711466"/>
                  <a:gd name="connsiteY391" fmla="*/ 339336 h 1137131"/>
                  <a:gd name="connsiteX392" fmla="*/ 656702 w 711466"/>
                  <a:gd name="connsiteY392" fmla="*/ 321940 h 1137131"/>
                  <a:gd name="connsiteX393" fmla="*/ 656701 w 711466"/>
                  <a:gd name="connsiteY393" fmla="*/ 321946 h 1137131"/>
                  <a:gd name="connsiteX394" fmla="*/ 703386 w 711466"/>
                  <a:gd name="connsiteY394" fmla="*/ 281673 h 1137131"/>
                  <a:gd name="connsiteX395" fmla="*/ 701280 w 711466"/>
                  <a:gd name="connsiteY395" fmla="*/ 280753 h 1137131"/>
                  <a:gd name="connsiteX396" fmla="*/ 701209 w 711466"/>
                  <a:gd name="connsiteY396" fmla="*/ 280760 h 1137131"/>
                  <a:gd name="connsiteX397" fmla="*/ 701219 w 711466"/>
                  <a:gd name="connsiteY397" fmla="*/ 280727 h 1137131"/>
                  <a:gd name="connsiteX398" fmla="*/ 701219 w 711466"/>
                  <a:gd name="connsiteY398" fmla="*/ 280733 h 1137131"/>
                  <a:gd name="connsiteX399" fmla="*/ 703386 w 711466"/>
                  <a:gd name="connsiteY399" fmla="*/ 281671 h 1137131"/>
                  <a:gd name="connsiteX400" fmla="*/ 703322 w 711466"/>
                  <a:gd name="connsiteY400" fmla="*/ 278913 h 1137131"/>
                  <a:gd name="connsiteX401" fmla="*/ 702914 w 711466"/>
                  <a:gd name="connsiteY401" fmla="*/ 278392 h 1137131"/>
                  <a:gd name="connsiteX402" fmla="*/ 702914 w 711466"/>
                  <a:gd name="connsiteY402" fmla="*/ 278399 h 1137131"/>
                  <a:gd name="connsiteX403" fmla="*/ 702222 w 711466"/>
                  <a:gd name="connsiteY403" fmla="*/ 277868 h 1137131"/>
                  <a:gd name="connsiteX404" fmla="*/ 671927 w 711466"/>
                  <a:gd name="connsiteY404" fmla="*/ 270042 h 1137131"/>
                  <a:gd name="connsiteX405" fmla="*/ 671925 w 711466"/>
                  <a:gd name="connsiteY405" fmla="*/ 270048 h 1137131"/>
                  <a:gd name="connsiteX406" fmla="*/ 644853 w 711466"/>
                  <a:gd name="connsiteY406" fmla="*/ 263051 h 1137131"/>
                  <a:gd name="connsiteX407" fmla="*/ 644782 w 711466"/>
                  <a:gd name="connsiteY407" fmla="*/ 263057 h 1137131"/>
                  <a:gd name="connsiteX408" fmla="*/ 657988 w 711466"/>
                  <a:gd name="connsiteY408" fmla="*/ 243093 h 1137131"/>
                  <a:gd name="connsiteX409" fmla="*/ 658039 w 711466"/>
                  <a:gd name="connsiteY409" fmla="*/ 243033 h 1137131"/>
                  <a:gd name="connsiteX410" fmla="*/ 673962 w 711466"/>
                  <a:gd name="connsiteY410" fmla="*/ 224799 h 1137131"/>
                  <a:gd name="connsiteX411" fmla="*/ 673971 w 711466"/>
                  <a:gd name="connsiteY411" fmla="*/ 224789 h 1137131"/>
                  <a:gd name="connsiteX412" fmla="*/ 684256 w 711466"/>
                  <a:gd name="connsiteY412" fmla="*/ 212961 h 1137131"/>
                  <a:gd name="connsiteX413" fmla="*/ 684650 w 711466"/>
                  <a:gd name="connsiteY413" fmla="*/ 210489 h 1137131"/>
                  <a:gd name="connsiteX414" fmla="*/ 682605 w 711466"/>
                  <a:gd name="connsiteY414" fmla="*/ 209050 h 1137131"/>
                  <a:gd name="connsiteX415" fmla="*/ 655111 w 711466"/>
                  <a:gd name="connsiteY415" fmla="*/ 207509 h 1137131"/>
                  <a:gd name="connsiteX416" fmla="*/ 655122 w 711466"/>
                  <a:gd name="connsiteY416" fmla="*/ 207515 h 1137131"/>
                  <a:gd name="connsiteX417" fmla="*/ 613819 w 711466"/>
                  <a:gd name="connsiteY417" fmla="*/ 205703 h 1137131"/>
                  <a:gd name="connsiteX418" fmla="*/ 603364 w 711466"/>
                  <a:gd name="connsiteY418" fmla="*/ 205254 h 1137131"/>
                  <a:gd name="connsiteX419" fmla="*/ 603292 w 711466"/>
                  <a:gd name="connsiteY419" fmla="*/ 205261 h 1137131"/>
                  <a:gd name="connsiteX420" fmla="*/ 612864 w 711466"/>
                  <a:gd name="connsiteY420" fmla="*/ 184147 h 1137131"/>
                  <a:gd name="connsiteX421" fmla="*/ 612873 w 711466"/>
                  <a:gd name="connsiteY421" fmla="*/ 184129 h 1137131"/>
                  <a:gd name="connsiteX422" fmla="*/ 629319 w 711466"/>
                  <a:gd name="connsiteY422" fmla="*/ 148670 h 1137131"/>
                  <a:gd name="connsiteX423" fmla="*/ 629318 w 711466"/>
                  <a:gd name="connsiteY423" fmla="*/ 148676 h 1137131"/>
                  <a:gd name="connsiteX424" fmla="*/ 633550 w 711466"/>
                  <a:gd name="connsiteY424" fmla="*/ 134056 h 1137131"/>
                  <a:gd name="connsiteX425" fmla="*/ 631921 w 711466"/>
                  <a:gd name="connsiteY425" fmla="*/ 131678 h 1137131"/>
                  <a:gd name="connsiteX426" fmla="*/ 631920 w 711466"/>
                  <a:gd name="connsiteY426" fmla="*/ 131684 h 1137131"/>
                  <a:gd name="connsiteX427" fmla="*/ 631667 w 711466"/>
                  <a:gd name="connsiteY427" fmla="*/ 131563 h 1137131"/>
                  <a:gd name="connsiteX428" fmla="*/ 631501 w 711466"/>
                  <a:gd name="connsiteY428" fmla="*/ 131503 h 1137131"/>
                  <a:gd name="connsiteX429" fmla="*/ 630913 w 711466"/>
                  <a:gd name="connsiteY429" fmla="*/ 131372 h 1137131"/>
                  <a:gd name="connsiteX430" fmla="*/ 630911 w 711466"/>
                  <a:gd name="connsiteY430" fmla="*/ 131378 h 1137131"/>
                  <a:gd name="connsiteX431" fmla="*/ 629827 w 711466"/>
                  <a:gd name="connsiteY431" fmla="*/ 131307 h 1137131"/>
                  <a:gd name="connsiteX432" fmla="*/ 577237 w 711466"/>
                  <a:gd name="connsiteY432" fmla="*/ 141674 h 1137131"/>
                  <a:gd name="connsiteX433" fmla="*/ 577222 w 711466"/>
                  <a:gd name="connsiteY433" fmla="*/ 141682 h 1137131"/>
                  <a:gd name="connsiteX434" fmla="*/ 576887 w 711466"/>
                  <a:gd name="connsiteY434" fmla="*/ 141916 h 1137131"/>
                  <a:gd name="connsiteX435" fmla="*/ 576879 w 711466"/>
                  <a:gd name="connsiteY435" fmla="*/ 141922 h 1137131"/>
                  <a:gd name="connsiteX436" fmla="*/ 558396 w 711466"/>
                  <a:gd name="connsiteY436" fmla="*/ 145356 h 1137131"/>
                  <a:gd name="connsiteX437" fmla="*/ 556387 w 711466"/>
                  <a:gd name="connsiteY437" fmla="*/ 145266 h 1137131"/>
                  <a:gd name="connsiteX438" fmla="*/ 556317 w 711466"/>
                  <a:gd name="connsiteY438" fmla="*/ 145272 h 1137131"/>
                  <a:gd name="connsiteX439" fmla="*/ 563799 w 711466"/>
                  <a:gd name="connsiteY439" fmla="*/ 99708 h 1137131"/>
                  <a:gd name="connsiteX440" fmla="*/ 563799 w 711466"/>
                  <a:gd name="connsiteY440" fmla="*/ 99714 h 1137131"/>
                  <a:gd name="connsiteX441" fmla="*/ 568177 w 711466"/>
                  <a:gd name="connsiteY441" fmla="*/ 69075 h 1137131"/>
                  <a:gd name="connsiteX442" fmla="*/ 566520 w 711466"/>
                  <a:gd name="connsiteY442" fmla="*/ 67084 h 1137131"/>
                  <a:gd name="connsiteX443" fmla="*/ 566494 w 711466"/>
                  <a:gd name="connsiteY443" fmla="*/ 67073 h 1137131"/>
                  <a:gd name="connsiteX444" fmla="*/ 565989 w 711466"/>
                  <a:gd name="connsiteY444" fmla="*/ 66918 h 1137131"/>
                  <a:gd name="connsiteX445" fmla="*/ 565981 w 711466"/>
                  <a:gd name="connsiteY445" fmla="*/ 66924 h 1137131"/>
                  <a:gd name="connsiteX446" fmla="*/ 565293 w 711466"/>
                  <a:gd name="connsiteY446" fmla="*/ 66859 h 1137131"/>
                  <a:gd name="connsiteX447" fmla="*/ 564807 w 711466"/>
                  <a:gd name="connsiteY447" fmla="*/ 66922 h 1137131"/>
                  <a:gd name="connsiteX448" fmla="*/ 564799 w 711466"/>
                  <a:gd name="connsiteY448" fmla="*/ 66924 h 1137131"/>
                  <a:gd name="connsiteX449" fmla="*/ 513964 w 711466"/>
                  <a:gd name="connsiteY449" fmla="*/ 93006 h 1137131"/>
                  <a:gd name="connsiteX450" fmla="*/ 513940 w 711466"/>
                  <a:gd name="connsiteY450" fmla="*/ 93023 h 1137131"/>
                  <a:gd name="connsiteX451" fmla="*/ 508481 w 711466"/>
                  <a:gd name="connsiteY451" fmla="*/ 96047 h 1137131"/>
                  <a:gd name="connsiteX452" fmla="*/ 507416 w 711466"/>
                  <a:gd name="connsiteY452" fmla="*/ 66389 h 1137131"/>
                  <a:gd name="connsiteX453" fmla="*/ 504878 w 711466"/>
                  <a:gd name="connsiteY453" fmla="*/ 33771 h 1137131"/>
                  <a:gd name="connsiteX454" fmla="*/ 504879 w 711466"/>
                  <a:gd name="connsiteY454" fmla="*/ 33777 h 1137131"/>
                  <a:gd name="connsiteX455" fmla="*/ 503793 w 711466"/>
                  <a:gd name="connsiteY455" fmla="*/ 32539 h 1137131"/>
                  <a:gd name="connsiteX456" fmla="*/ 503791 w 711466"/>
                  <a:gd name="connsiteY456" fmla="*/ 32537 h 1137131"/>
                  <a:gd name="connsiteX457" fmla="*/ 502051 w 711466"/>
                  <a:gd name="connsiteY457" fmla="*/ 31926 h 1137131"/>
                  <a:gd name="connsiteX458" fmla="*/ 502043 w 711466"/>
                  <a:gd name="connsiteY458" fmla="*/ 31933 h 1137131"/>
                  <a:gd name="connsiteX459" fmla="*/ 501485 w 711466"/>
                  <a:gd name="connsiteY459" fmla="*/ 31895 h 1137131"/>
                  <a:gd name="connsiteX460" fmla="*/ 489974 w 711466"/>
                  <a:gd name="connsiteY460" fmla="*/ 37525 h 1137131"/>
                  <a:gd name="connsiteX461" fmla="*/ 489931 w 711466"/>
                  <a:gd name="connsiteY461" fmla="*/ 37560 h 1137131"/>
                  <a:gd name="connsiteX462" fmla="*/ 434616 w 711466"/>
                  <a:gd name="connsiteY462" fmla="*/ 83612 h 1137131"/>
                  <a:gd name="connsiteX463" fmla="*/ 434512 w 711466"/>
                  <a:gd name="connsiteY463" fmla="*/ 83704 h 1137131"/>
                  <a:gd name="connsiteX464" fmla="*/ 430732 w 711466"/>
                  <a:gd name="connsiteY464" fmla="*/ 86939 h 1137131"/>
                  <a:gd name="connsiteX465" fmla="*/ 429079 w 711466"/>
                  <a:gd name="connsiteY465" fmla="*/ 84832 h 1137131"/>
                  <a:gd name="connsiteX466" fmla="*/ 419892 w 711466"/>
                  <a:gd name="connsiteY466" fmla="*/ 61077 h 1137131"/>
                  <a:gd name="connsiteX467" fmla="*/ 419887 w 711466"/>
                  <a:gd name="connsiteY467" fmla="*/ 61062 h 1137131"/>
                  <a:gd name="connsiteX468" fmla="*/ 411700 w 711466"/>
                  <a:gd name="connsiteY468" fmla="*/ 38438 h 1137131"/>
                  <a:gd name="connsiteX469" fmla="*/ 411699 w 711466"/>
                  <a:gd name="connsiteY469" fmla="*/ 38435 h 1137131"/>
                  <a:gd name="connsiteX470" fmla="*/ 411632 w 711466"/>
                  <a:gd name="connsiteY470" fmla="*/ 38338 h 1137131"/>
                  <a:gd name="connsiteX471" fmla="*/ 411625 w 711466"/>
                  <a:gd name="connsiteY471" fmla="*/ 38343 h 1137131"/>
                  <a:gd name="connsiteX472" fmla="*/ 404979 w 711466"/>
                  <a:gd name="connsiteY472" fmla="*/ 20964 h 1137131"/>
                  <a:gd name="connsiteX473" fmla="*/ 404977 w 711466"/>
                  <a:gd name="connsiteY473" fmla="*/ 20970 h 1137131"/>
                  <a:gd name="connsiteX474" fmla="*/ 396751 w 711466"/>
                  <a:gd name="connsiteY474" fmla="*/ 4524 h 1137131"/>
                  <a:gd name="connsiteX475" fmla="*/ 396749 w 711466"/>
                  <a:gd name="connsiteY475" fmla="*/ 4523 h 1137131"/>
                  <a:gd name="connsiteX476" fmla="*/ 394744 w 711466"/>
                  <a:gd name="connsiteY476" fmla="*/ 3856 h 1137131"/>
                  <a:gd name="connsiteX477" fmla="*/ 393357 w 711466"/>
                  <a:gd name="connsiteY477" fmla="*/ 4125 h 1137131"/>
                  <a:gd name="connsiteX478" fmla="*/ 393354 w 711466"/>
                  <a:gd name="connsiteY478" fmla="*/ 4126 h 1137131"/>
                  <a:gd name="connsiteX479" fmla="*/ 383927 w 711466"/>
                  <a:gd name="connsiteY479" fmla="*/ 15375 h 1137131"/>
                  <a:gd name="connsiteX480" fmla="*/ 383927 w 711466"/>
                  <a:gd name="connsiteY480" fmla="*/ 15380 h 1137131"/>
                  <a:gd name="connsiteX481" fmla="*/ 377362 w 711466"/>
                  <a:gd name="connsiteY481" fmla="*/ 26435 h 1137131"/>
                  <a:gd name="connsiteX482" fmla="*/ 377361 w 711466"/>
                  <a:gd name="connsiteY482" fmla="*/ 26439 h 1137131"/>
                  <a:gd name="connsiteX483" fmla="*/ 377208 w 711466"/>
                  <a:gd name="connsiteY483" fmla="*/ 26599 h 1137131"/>
                  <a:gd name="connsiteX484" fmla="*/ 377208 w 711466"/>
                  <a:gd name="connsiteY484" fmla="*/ 26604 h 1137131"/>
                  <a:gd name="connsiteX485" fmla="*/ 366759 w 711466"/>
                  <a:gd name="connsiteY485" fmla="*/ 42783 h 1137131"/>
                  <a:gd name="connsiteX486" fmla="*/ 366740 w 711466"/>
                  <a:gd name="connsiteY486" fmla="*/ 42813 h 1137131"/>
                  <a:gd name="connsiteX487" fmla="*/ 358934 w 711466"/>
                  <a:gd name="connsiteY487" fmla="*/ 54362 h 1137131"/>
                  <a:gd name="connsiteX488" fmla="*/ 357023 w 711466"/>
                  <a:gd name="connsiteY488" fmla="*/ 52839 h 1137131"/>
                  <a:gd name="connsiteX489" fmla="*/ 356985 w 711466"/>
                  <a:gd name="connsiteY489" fmla="*/ 52804 h 1137131"/>
                  <a:gd name="connsiteX490" fmla="*/ 353142 w 711466"/>
                  <a:gd name="connsiteY490" fmla="*/ 47360 h 1137131"/>
                  <a:gd name="connsiteX491" fmla="*/ 353139 w 711466"/>
                  <a:gd name="connsiteY491" fmla="*/ 47366 h 1137131"/>
                  <a:gd name="connsiteX492" fmla="*/ 347976 w 711466"/>
                  <a:gd name="connsiteY492" fmla="*/ 40362 h 1137131"/>
                  <a:gd name="connsiteX493" fmla="*/ 347749 w 711466"/>
                  <a:gd name="connsiteY493" fmla="*/ 40263 h 1137131"/>
                  <a:gd name="connsiteX494" fmla="*/ 345425 w 711466"/>
                  <a:gd name="connsiteY494" fmla="*/ 37589 h 1137131"/>
                  <a:gd name="connsiteX495" fmla="*/ 345385 w 711466"/>
                  <a:gd name="connsiteY495" fmla="*/ 37034 h 1137131"/>
                  <a:gd name="connsiteX496" fmla="*/ 335996 w 711466"/>
                  <a:gd name="connsiteY496" fmla="*/ 20031 h 1137131"/>
                  <a:gd name="connsiteX497" fmla="*/ 327457 w 711466"/>
                  <a:gd name="connsiteY497" fmla="*/ 5707 h 1137131"/>
                  <a:gd name="connsiteX498" fmla="*/ 327426 w 711466"/>
                  <a:gd name="connsiteY498" fmla="*/ 5713 h 1137131"/>
                  <a:gd name="connsiteX499" fmla="*/ 325168 w 711466"/>
                  <a:gd name="connsiteY499" fmla="*/ 872 h 1137131"/>
                  <a:gd name="connsiteX500" fmla="*/ 325169 w 711466"/>
                  <a:gd name="connsiteY500" fmla="*/ 877 h 1137131"/>
                  <a:gd name="connsiteX501" fmla="*/ 322491 w 711466"/>
                  <a:gd name="connsiteY501" fmla="*/ 0 h 1137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</a:cxnLst>
                <a:rect l="l" t="t" r="r" b="b"/>
                <a:pathLst>
                  <a:path w="711466" h="1137131">
                    <a:moveTo>
                      <a:pt x="649885" y="415587"/>
                    </a:moveTo>
                    <a:lnTo>
                      <a:pt x="652135" y="416036"/>
                    </a:lnTo>
                    <a:cubicBezTo>
                      <a:pt x="652112" y="416149"/>
                      <a:pt x="652083" y="416244"/>
                      <a:pt x="652051" y="416325"/>
                    </a:cubicBezTo>
                    <a:lnTo>
                      <a:pt x="652051" y="416330"/>
                    </a:lnTo>
                    <a:lnTo>
                      <a:pt x="649882" y="415594"/>
                    </a:lnTo>
                    <a:lnTo>
                      <a:pt x="649811" y="415600"/>
                    </a:lnTo>
                    <a:cubicBezTo>
                      <a:pt x="649811" y="415591"/>
                      <a:pt x="649813" y="415590"/>
                      <a:pt x="649813" y="415587"/>
                    </a:cubicBezTo>
                    <a:close/>
                    <a:moveTo>
                      <a:pt x="350717" y="134039"/>
                    </a:moveTo>
                    <a:cubicBezTo>
                      <a:pt x="374881" y="134039"/>
                      <a:pt x="416047" y="139375"/>
                      <a:pt x="428260" y="144668"/>
                    </a:cubicBezTo>
                    <a:lnTo>
                      <a:pt x="428299" y="144686"/>
                    </a:lnTo>
                    <a:cubicBezTo>
                      <a:pt x="429598" y="145221"/>
                      <a:pt x="430963" y="145788"/>
                      <a:pt x="432918" y="146601"/>
                    </a:cubicBezTo>
                    <a:cubicBezTo>
                      <a:pt x="435414" y="147639"/>
                      <a:pt x="438766" y="149034"/>
                      <a:pt x="441842" y="150301"/>
                    </a:cubicBezTo>
                    <a:lnTo>
                      <a:pt x="441841" y="150306"/>
                    </a:lnTo>
                    <a:cubicBezTo>
                      <a:pt x="444452" y="151376"/>
                      <a:pt x="447745" y="152721"/>
                      <a:pt x="450178" y="153695"/>
                    </a:cubicBezTo>
                    <a:lnTo>
                      <a:pt x="450179" y="153699"/>
                    </a:lnTo>
                    <a:cubicBezTo>
                      <a:pt x="462261" y="158733"/>
                      <a:pt x="474706" y="166080"/>
                      <a:pt x="497279" y="181726"/>
                    </a:cubicBezTo>
                    <a:lnTo>
                      <a:pt x="497279" y="181732"/>
                    </a:lnTo>
                    <a:cubicBezTo>
                      <a:pt x="523006" y="199638"/>
                      <a:pt x="561011" y="255712"/>
                      <a:pt x="569620" y="288380"/>
                    </a:cubicBezTo>
                    <a:lnTo>
                      <a:pt x="569622" y="288386"/>
                    </a:lnTo>
                    <a:cubicBezTo>
                      <a:pt x="571192" y="294917"/>
                      <a:pt x="574275" y="305448"/>
                      <a:pt x="576615" y="312208"/>
                    </a:cubicBezTo>
                    <a:lnTo>
                      <a:pt x="576614" y="312214"/>
                    </a:lnTo>
                    <a:cubicBezTo>
                      <a:pt x="579292" y="321027"/>
                      <a:pt x="580084" y="332253"/>
                      <a:pt x="579315" y="360224"/>
                    </a:cubicBezTo>
                    <a:lnTo>
                      <a:pt x="579314" y="360232"/>
                    </a:lnTo>
                    <a:cubicBezTo>
                      <a:pt x="578546" y="391729"/>
                      <a:pt x="577278" y="399443"/>
                      <a:pt x="571208" y="417654"/>
                    </a:cubicBezTo>
                    <a:lnTo>
                      <a:pt x="571207" y="417660"/>
                    </a:lnTo>
                    <a:cubicBezTo>
                      <a:pt x="555137" y="465351"/>
                      <a:pt x="530448" y="501713"/>
                      <a:pt x="493815" y="530715"/>
                    </a:cubicBezTo>
                    <a:lnTo>
                      <a:pt x="493805" y="530722"/>
                    </a:lnTo>
                    <a:cubicBezTo>
                      <a:pt x="484003" y="538563"/>
                      <a:pt x="475508" y="544494"/>
                      <a:pt x="473653" y="545136"/>
                    </a:cubicBezTo>
                    <a:lnTo>
                      <a:pt x="473584" y="545142"/>
                    </a:lnTo>
                    <a:cubicBezTo>
                      <a:pt x="473461" y="545148"/>
                      <a:pt x="473351" y="545168"/>
                      <a:pt x="473246" y="545188"/>
                    </a:cubicBezTo>
                    <a:lnTo>
                      <a:pt x="473235" y="545188"/>
                    </a:lnTo>
                    <a:cubicBezTo>
                      <a:pt x="471017" y="545618"/>
                      <a:pt x="464477" y="549105"/>
                      <a:pt x="458360" y="552633"/>
                    </a:cubicBezTo>
                    <a:lnTo>
                      <a:pt x="458335" y="552647"/>
                    </a:lnTo>
                    <a:cubicBezTo>
                      <a:pt x="451576" y="556653"/>
                      <a:pt x="439390" y="561986"/>
                      <a:pt x="431085" y="564504"/>
                    </a:cubicBezTo>
                    <a:lnTo>
                      <a:pt x="431084" y="564510"/>
                    </a:lnTo>
                    <a:cubicBezTo>
                      <a:pt x="422545" y="566836"/>
                      <a:pt x="413429" y="570208"/>
                      <a:pt x="410657" y="571593"/>
                    </a:cubicBezTo>
                    <a:lnTo>
                      <a:pt x="410637" y="571604"/>
                    </a:lnTo>
                    <a:cubicBezTo>
                      <a:pt x="403922" y="575043"/>
                      <a:pt x="381579" y="577469"/>
                      <a:pt x="359203" y="577469"/>
                    </a:cubicBezTo>
                    <a:cubicBezTo>
                      <a:pt x="349425" y="577469"/>
                      <a:pt x="339795" y="577002"/>
                      <a:pt x="331803" y="575994"/>
                    </a:cubicBezTo>
                    <a:lnTo>
                      <a:pt x="331779" y="575991"/>
                    </a:lnTo>
                    <a:lnTo>
                      <a:pt x="331723" y="575984"/>
                    </a:lnTo>
                    <a:cubicBezTo>
                      <a:pt x="318192" y="574508"/>
                      <a:pt x="306753" y="572390"/>
                      <a:pt x="304602" y="571511"/>
                    </a:cubicBezTo>
                    <a:lnTo>
                      <a:pt x="304559" y="571517"/>
                    </a:lnTo>
                    <a:cubicBezTo>
                      <a:pt x="302725" y="570145"/>
                      <a:pt x="295872" y="567760"/>
                      <a:pt x="289701" y="566031"/>
                    </a:cubicBezTo>
                    <a:lnTo>
                      <a:pt x="289700" y="566037"/>
                    </a:lnTo>
                    <a:cubicBezTo>
                      <a:pt x="277392" y="562586"/>
                      <a:pt x="243981" y="546633"/>
                      <a:pt x="240312" y="543081"/>
                    </a:cubicBezTo>
                    <a:lnTo>
                      <a:pt x="240266" y="543088"/>
                    </a:lnTo>
                    <a:cubicBezTo>
                      <a:pt x="240110" y="542771"/>
                      <a:pt x="239931" y="542537"/>
                      <a:pt x="239776" y="542355"/>
                    </a:cubicBezTo>
                    <a:lnTo>
                      <a:pt x="239776" y="542361"/>
                    </a:lnTo>
                    <a:cubicBezTo>
                      <a:pt x="238388" y="540726"/>
                      <a:pt x="233351" y="537655"/>
                      <a:pt x="228749" y="535125"/>
                    </a:cubicBezTo>
                    <a:lnTo>
                      <a:pt x="228646" y="535073"/>
                    </a:lnTo>
                    <a:cubicBezTo>
                      <a:pt x="218627" y="530185"/>
                      <a:pt x="178076" y="488925"/>
                      <a:pt x="172099" y="477716"/>
                    </a:cubicBezTo>
                    <a:lnTo>
                      <a:pt x="172099" y="477715"/>
                    </a:lnTo>
                    <a:cubicBezTo>
                      <a:pt x="170035" y="473848"/>
                      <a:pt x="165965" y="465963"/>
                      <a:pt x="163127" y="460285"/>
                    </a:cubicBezTo>
                    <a:lnTo>
                      <a:pt x="163107" y="460246"/>
                    </a:lnTo>
                    <a:cubicBezTo>
                      <a:pt x="143766" y="423345"/>
                      <a:pt x="138437" y="400332"/>
                      <a:pt x="138435" y="353367"/>
                    </a:cubicBezTo>
                    <a:cubicBezTo>
                      <a:pt x="138691" y="321045"/>
                      <a:pt x="142032" y="297776"/>
                      <a:pt x="148537" y="282264"/>
                    </a:cubicBezTo>
                    <a:lnTo>
                      <a:pt x="148548" y="282238"/>
                    </a:lnTo>
                    <a:cubicBezTo>
                      <a:pt x="156480" y="262652"/>
                      <a:pt x="163264" y="247882"/>
                      <a:pt x="164734" y="245768"/>
                    </a:cubicBezTo>
                    <a:lnTo>
                      <a:pt x="164667" y="245775"/>
                    </a:lnTo>
                    <a:lnTo>
                      <a:pt x="164742" y="245738"/>
                    </a:lnTo>
                    <a:cubicBezTo>
                      <a:pt x="164799" y="245682"/>
                      <a:pt x="164802" y="245681"/>
                      <a:pt x="164867" y="245607"/>
                    </a:cubicBezTo>
                    <a:cubicBezTo>
                      <a:pt x="165941" y="244438"/>
                      <a:pt x="168110" y="240570"/>
                      <a:pt x="170041" y="236951"/>
                    </a:cubicBezTo>
                    <a:lnTo>
                      <a:pt x="170058" y="236918"/>
                    </a:lnTo>
                    <a:cubicBezTo>
                      <a:pt x="179863" y="217809"/>
                      <a:pt x="221669" y="176004"/>
                      <a:pt x="240774" y="166201"/>
                    </a:cubicBezTo>
                    <a:lnTo>
                      <a:pt x="240807" y="166183"/>
                    </a:lnTo>
                    <a:cubicBezTo>
                      <a:pt x="244408" y="164263"/>
                      <a:pt x="248258" y="162104"/>
                      <a:pt x="249447" y="161024"/>
                    </a:cubicBezTo>
                    <a:lnTo>
                      <a:pt x="249446" y="161030"/>
                    </a:lnTo>
                    <a:cubicBezTo>
                      <a:pt x="249490" y="160984"/>
                      <a:pt x="249505" y="160972"/>
                      <a:pt x="249519" y="160958"/>
                    </a:cubicBezTo>
                    <a:lnTo>
                      <a:pt x="249513" y="160964"/>
                    </a:lnTo>
                    <a:cubicBezTo>
                      <a:pt x="251138" y="159683"/>
                      <a:pt x="265280" y="153320"/>
                      <a:pt x="286007" y="144471"/>
                    </a:cubicBezTo>
                    <a:lnTo>
                      <a:pt x="285994" y="144477"/>
                    </a:lnTo>
                    <a:cubicBezTo>
                      <a:pt x="290152" y="143003"/>
                      <a:pt x="302090" y="140196"/>
                      <a:pt x="312547" y="138666"/>
                    </a:cubicBezTo>
                    <a:cubicBezTo>
                      <a:pt x="319041" y="137717"/>
                      <a:pt x="324508" y="136883"/>
                      <a:pt x="329984" y="136052"/>
                    </a:cubicBezTo>
                    <a:lnTo>
                      <a:pt x="329983" y="136059"/>
                    </a:lnTo>
                    <a:cubicBezTo>
                      <a:pt x="333273" y="135553"/>
                      <a:pt x="335914" y="135152"/>
                      <a:pt x="337588" y="134908"/>
                    </a:cubicBezTo>
                    <a:lnTo>
                      <a:pt x="337593" y="134913"/>
                    </a:lnTo>
                    <a:cubicBezTo>
                      <a:pt x="338187" y="134820"/>
                      <a:pt x="337694" y="134890"/>
                      <a:pt x="338249" y="134812"/>
                    </a:cubicBezTo>
                    <a:lnTo>
                      <a:pt x="338323" y="134800"/>
                    </a:lnTo>
                    <a:cubicBezTo>
                      <a:pt x="341285" y="134286"/>
                      <a:pt x="345519" y="134039"/>
                      <a:pt x="350717" y="134039"/>
                    </a:cubicBezTo>
                    <a:close/>
                    <a:moveTo>
                      <a:pt x="322491" y="0"/>
                    </a:moveTo>
                    <a:cubicBezTo>
                      <a:pt x="321425" y="0"/>
                      <a:pt x="320582" y="478"/>
                      <a:pt x="319993" y="990"/>
                    </a:cubicBezTo>
                    <a:lnTo>
                      <a:pt x="319992" y="995"/>
                    </a:lnTo>
                    <a:cubicBezTo>
                      <a:pt x="318373" y="2397"/>
                      <a:pt x="317555" y="5019"/>
                      <a:pt x="317555" y="7506"/>
                    </a:cubicBezTo>
                    <a:cubicBezTo>
                      <a:pt x="317555" y="9009"/>
                      <a:pt x="317208" y="10039"/>
                      <a:pt x="316989" y="10464"/>
                    </a:cubicBezTo>
                    <a:lnTo>
                      <a:pt x="316921" y="10471"/>
                    </a:lnTo>
                    <a:cubicBezTo>
                      <a:pt x="316155" y="10766"/>
                      <a:pt x="315712" y="11348"/>
                      <a:pt x="315641" y="11434"/>
                    </a:cubicBezTo>
                    <a:cubicBezTo>
                      <a:pt x="313885" y="13551"/>
                      <a:pt x="310526" y="22623"/>
                      <a:pt x="307382" y="32503"/>
                    </a:cubicBezTo>
                    <a:lnTo>
                      <a:pt x="307364" y="32563"/>
                    </a:lnTo>
                    <a:cubicBezTo>
                      <a:pt x="304157" y="43663"/>
                      <a:pt x="300896" y="52439"/>
                      <a:pt x="299963" y="53708"/>
                    </a:cubicBezTo>
                    <a:lnTo>
                      <a:pt x="299900" y="53715"/>
                    </a:lnTo>
                    <a:cubicBezTo>
                      <a:pt x="299836" y="53766"/>
                      <a:pt x="299774" y="53824"/>
                      <a:pt x="299720" y="53877"/>
                    </a:cubicBezTo>
                    <a:lnTo>
                      <a:pt x="299716" y="53881"/>
                    </a:lnTo>
                    <a:cubicBezTo>
                      <a:pt x="297892" y="55684"/>
                      <a:pt x="295881" y="61180"/>
                      <a:pt x="294504" y="65997"/>
                    </a:cubicBezTo>
                    <a:lnTo>
                      <a:pt x="294496" y="66028"/>
                    </a:lnTo>
                    <a:cubicBezTo>
                      <a:pt x="292583" y="73091"/>
                      <a:pt x="291086" y="73978"/>
                      <a:pt x="290374" y="73978"/>
                    </a:cubicBezTo>
                    <a:cubicBezTo>
                      <a:pt x="289047" y="73978"/>
                      <a:pt x="286387" y="72325"/>
                      <a:pt x="281280" y="66836"/>
                    </a:cubicBezTo>
                    <a:lnTo>
                      <a:pt x="281267" y="66820"/>
                    </a:lnTo>
                    <a:cubicBezTo>
                      <a:pt x="272615" y="57676"/>
                      <a:pt x="237383" y="25747"/>
                      <a:pt x="233094" y="23510"/>
                    </a:cubicBezTo>
                    <a:lnTo>
                      <a:pt x="233095" y="23516"/>
                    </a:lnTo>
                    <a:cubicBezTo>
                      <a:pt x="233004" y="23462"/>
                      <a:pt x="232426" y="23141"/>
                      <a:pt x="231724" y="23141"/>
                    </a:cubicBezTo>
                    <a:cubicBezTo>
                      <a:pt x="229769" y="23141"/>
                      <a:pt x="229201" y="25279"/>
                      <a:pt x="229254" y="25279"/>
                    </a:cubicBezTo>
                    <a:lnTo>
                      <a:pt x="229276" y="25285"/>
                    </a:lnTo>
                    <a:cubicBezTo>
                      <a:pt x="228595" y="28091"/>
                      <a:pt x="227452" y="41987"/>
                      <a:pt x="226535" y="58026"/>
                    </a:cubicBezTo>
                    <a:lnTo>
                      <a:pt x="226535" y="58027"/>
                    </a:lnTo>
                    <a:cubicBezTo>
                      <a:pt x="225491" y="76559"/>
                      <a:pt x="223420" y="93653"/>
                      <a:pt x="221896" y="96701"/>
                    </a:cubicBezTo>
                    <a:lnTo>
                      <a:pt x="221821" y="96866"/>
                    </a:lnTo>
                    <a:lnTo>
                      <a:pt x="219992" y="101357"/>
                    </a:lnTo>
                    <a:lnTo>
                      <a:pt x="203049" y="92093"/>
                    </a:lnTo>
                    <a:lnTo>
                      <a:pt x="203037" y="92087"/>
                    </a:lnTo>
                    <a:lnTo>
                      <a:pt x="202986" y="92058"/>
                    </a:lnTo>
                    <a:cubicBezTo>
                      <a:pt x="177921" y="78546"/>
                      <a:pt x="156728" y="67746"/>
                      <a:pt x="153295" y="66964"/>
                    </a:cubicBezTo>
                    <a:lnTo>
                      <a:pt x="153291" y="66970"/>
                    </a:lnTo>
                    <a:cubicBezTo>
                      <a:pt x="153241" y="66953"/>
                      <a:pt x="153186" y="66941"/>
                      <a:pt x="153127" y="66929"/>
                    </a:cubicBezTo>
                    <a:lnTo>
                      <a:pt x="153090" y="66936"/>
                    </a:lnTo>
                    <a:lnTo>
                      <a:pt x="152555" y="66868"/>
                    </a:lnTo>
                    <a:lnTo>
                      <a:pt x="152489" y="66873"/>
                    </a:lnTo>
                    <a:lnTo>
                      <a:pt x="151115" y="67308"/>
                    </a:lnTo>
                    <a:cubicBezTo>
                      <a:pt x="150150" y="67998"/>
                      <a:pt x="150030" y="69190"/>
                      <a:pt x="150034" y="69190"/>
                    </a:cubicBezTo>
                    <a:lnTo>
                      <a:pt x="150034" y="69195"/>
                    </a:lnTo>
                    <a:cubicBezTo>
                      <a:pt x="149594" y="71923"/>
                      <a:pt x="150972" y="85498"/>
                      <a:pt x="153276" y="100936"/>
                    </a:cubicBezTo>
                    <a:lnTo>
                      <a:pt x="153275" y="100942"/>
                    </a:lnTo>
                    <a:cubicBezTo>
                      <a:pt x="154334" y="108136"/>
                      <a:pt x="155260" y="114302"/>
                      <a:pt x="156105" y="119936"/>
                    </a:cubicBezTo>
                    <a:cubicBezTo>
                      <a:pt x="156615" y="123339"/>
                      <a:pt x="157225" y="127405"/>
                      <a:pt x="157519" y="129409"/>
                    </a:cubicBezTo>
                    <a:lnTo>
                      <a:pt x="157519" y="129411"/>
                    </a:lnTo>
                    <a:cubicBezTo>
                      <a:pt x="157664" y="130397"/>
                      <a:pt x="157785" y="131230"/>
                      <a:pt x="157879" y="131900"/>
                    </a:cubicBezTo>
                    <a:cubicBezTo>
                      <a:pt x="152462" y="131583"/>
                      <a:pt x="140054" y="128534"/>
                      <a:pt x="137511" y="126738"/>
                    </a:cubicBezTo>
                    <a:lnTo>
                      <a:pt x="137511" y="126744"/>
                    </a:lnTo>
                    <a:cubicBezTo>
                      <a:pt x="137408" y="126660"/>
                      <a:pt x="137273" y="126568"/>
                      <a:pt x="137190" y="126518"/>
                    </a:cubicBezTo>
                    <a:lnTo>
                      <a:pt x="137177" y="126510"/>
                    </a:lnTo>
                    <a:cubicBezTo>
                      <a:pt x="133589" y="124290"/>
                      <a:pt x="102886" y="115899"/>
                      <a:pt x="97685" y="115728"/>
                    </a:cubicBezTo>
                    <a:lnTo>
                      <a:pt x="97619" y="115734"/>
                    </a:lnTo>
                    <a:lnTo>
                      <a:pt x="97502" y="115713"/>
                    </a:lnTo>
                    <a:lnTo>
                      <a:pt x="97436" y="115718"/>
                    </a:lnTo>
                    <a:lnTo>
                      <a:pt x="97088" y="115739"/>
                    </a:lnTo>
                    <a:cubicBezTo>
                      <a:pt x="95227" y="116015"/>
                      <a:pt x="94751" y="117745"/>
                      <a:pt x="94643" y="118245"/>
                    </a:cubicBezTo>
                    <a:cubicBezTo>
                      <a:pt x="94406" y="119341"/>
                      <a:pt x="94525" y="120769"/>
                      <a:pt x="94724" y="122092"/>
                    </a:cubicBezTo>
                    <a:cubicBezTo>
                      <a:pt x="95423" y="126725"/>
                      <a:pt x="97855" y="134339"/>
                      <a:pt x="100664" y="138648"/>
                    </a:cubicBezTo>
                    <a:lnTo>
                      <a:pt x="100655" y="138655"/>
                    </a:lnTo>
                    <a:cubicBezTo>
                      <a:pt x="102189" y="141523"/>
                      <a:pt x="106155" y="150455"/>
                      <a:pt x="109165" y="158737"/>
                    </a:cubicBezTo>
                    <a:cubicBezTo>
                      <a:pt x="112237" y="167184"/>
                      <a:pt x="115925" y="175423"/>
                      <a:pt x="117133" y="177238"/>
                    </a:cubicBezTo>
                    <a:lnTo>
                      <a:pt x="117329" y="177492"/>
                    </a:lnTo>
                    <a:lnTo>
                      <a:pt x="117327" y="177498"/>
                    </a:lnTo>
                    <a:cubicBezTo>
                      <a:pt x="119003" y="179771"/>
                      <a:pt x="125456" y="198591"/>
                      <a:pt x="126965" y="204833"/>
                    </a:cubicBezTo>
                    <a:lnTo>
                      <a:pt x="126899" y="204839"/>
                    </a:lnTo>
                    <a:cubicBezTo>
                      <a:pt x="123455" y="205272"/>
                      <a:pt x="115438" y="205704"/>
                      <a:pt x="105730" y="205704"/>
                    </a:cubicBezTo>
                    <a:cubicBezTo>
                      <a:pt x="92309" y="205704"/>
                      <a:pt x="70905" y="206478"/>
                      <a:pt x="58019" y="207251"/>
                    </a:cubicBezTo>
                    <a:lnTo>
                      <a:pt x="57978" y="207254"/>
                    </a:lnTo>
                    <a:lnTo>
                      <a:pt x="34836" y="209054"/>
                    </a:lnTo>
                    <a:cubicBezTo>
                      <a:pt x="33950" y="209123"/>
                      <a:pt x="33177" y="209682"/>
                      <a:pt x="32836" y="210505"/>
                    </a:cubicBezTo>
                    <a:cubicBezTo>
                      <a:pt x="32495" y="211327"/>
                      <a:pt x="32645" y="212269"/>
                      <a:pt x="33222" y="212944"/>
                    </a:cubicBezTo>
                    <a:lnTo>
                      <a:pt x="52764" y="235829"/>
                    </a:lnTo>
                    <a:lnTo>
                      <a:pt x="52784" y="235853"/>
                    </a:lnTo>
                    <a:cubicBezTo>
                      <a:pt x="63607" y="248186"/>
                      <a:pt x="71535" y="259534"/>
                      <a:pt x="72011" y="261739"/>
                    </a:cubicBezTo>
                    <a:lnTo>
                      <a:pt x="71981" y="261745"/>
                    </a:lnTo>
                    <a:cubicBezTo>
                      <a:pt x="71812" y="262744"/>
                      <a:pt x="70062" y="264311"/>
                      <a:pt x="58408" y="266959"/>
                    </a:cubicBezTo>
                    <a:lnTo>
                      <a:pt x="58410" y="266965"/>
                    </a:lnTo>
                    <a:cubicBezTo>
                      <a:pt x="26165" y="274277"/>
                      <a:pt x="15940" y="276598"/>
                      <a:pt x="13356" y="279381"/>
                    </a:cubicBezTo>
                    <a:lnTo>
                      <a:pt x="13357" y="279388"/>
                    </a:lnTo>
                    <a:cubicBezTo>
                      <a:pt x="12966" y="279803"/>
                      <a:pt x="12655" y="280286"/>
                      <a:pt x="12464" y="280857"/>
                    </a:cubicBezTo>
                    <a:lnTo>
                      <a:pt x="12414" y="281029"/>
                    </a:lnTo>
                    <a:cubicBezTo>
                      <a:pt x="12155" y="282057"/>
                      <a:pt x="12601" y="282934"/>
                      <a:pt x="12724" y="283176"/>
                    </a:cubicBezTo>
                    <a:lnTo>
                      <a:pt x="12724" y="283182"/>
                    </a:lnTo>
                    <a:cubicBezTo>
                      <a:pt x="14922" y="287496"/>
                      <a:pt x="36204" y="305148"/>
                      <a:pt x="42553" y="307942"/>
                    </a:cubicBezTo>
                    <a:lnTo>
                      <a:pt x="42587" y="307956"/>
                    </a:lnTo>
                    <a:cubicBezTo>
                      <a:pt x="46580" y="309637"/>
                      <a:pt x="68042" y="327071"/>
                      <a:pt x="72715" y="332005"/>
                    </a:cubicBezTo>
                    <a:lnTo>
                      <a:pt x="72648" y="332011"/>
                    </a:lnTo>
                    <a:cubicBezTo>
                      <a:pt x="71464" y="332972"/>
                      <a:pt x="69198" y="334469"/>
                      <a:pt x="66411" y="335780"/>
                    </a:cubicBezTo>
                    <a:lnTo>
                      <a:pt x="66360" y="335807"/>
                    </a:lnTo>
                    <a:cubicBezTo>
                      <a:pt x="62467" y="337753"/>
                      <a:pt x="54305" y="342165"/>
                      <a:pt x="45847" y="346727"/>
                    </a:cubicBezTo>
                    <a:lnTo>
                      <a:pt x="45845" y="346733"/>
                    </a:lnTo>
                    <a:lnTo>
                      <a:pt x="39811" y="349980"/>
                    </a:lnTo>
                    <a:lnTo>
                      <a:pt x="39812" y="349986"/>
                    </a:lnTo>
                    <a:cubicBezTo>
                      <a:pt x="39784" y="349995"/>
                      <a:pt x="39701" y="350042"/>
                      <a:pt x="39629" y="350086"/>
                    </a:cubicBezTo>
                    <a:lnTo>
                      <a:pt x="39625" y="350093"/>
                    </a:lnTo>
                    <a:cubicBezTo>
                      <a:pt x="29900" y="355713"/>
                      <a:pt x="17174" y="362579"/>
                      <a:pt x="11671" y="365080"/>
                    </a:cubicBezTo>
                    <a:lnTo>
                      <a:pt x="11592" y="365117"/>
                    </a:lnTo>
                    <a:lnTo>
                      <a:pt x="1306" y="370261"/>
                    </a:lnTo>
                    <a:cubicBezTo>
                      <a:pt x="480" y="370674"/>
                      <a:pt x="-29" y="371531"/>
                      <a:pt x="1" y="372454"/>
                    </a:cubicBezTo>
                    <a:cubicBezTo>
                      <a:pt x="31" y="373376"/>
                      <a:pt x="596" y="374197"/>
                      <a:pt x="1448" y="374555"/>
                    </a:cubicBezTo>
                    <a:lnTo>
                      <a:pt x="14305" y="379955"/>
                    </a:lnTo>
                    <a:lnTo>
                      <a:pt x="14290" y="379948"/>
                    </a:lnTo>
                    <a:lnTo>
                      <a:pt x="14641" y="380097"/>
                    </a:lnTo>
                    <a:lnTo>
                      <a:pt x="14642" y="380103"/>
                    </a:lnTo>
                    <a:cubicBezTo>
                      <a:pt x="19285" y="382089"/>
                      <a:pt x="17024" y="381119"/>
                      <a:pt x="22269" y="383359"/>
                    </a:cubicBezTo>
                    <a:cubicBezTo>
                      <a:pt x="23807" y="384017"/>
                      <a:pt x="30575" y="386911"/>
                      <a:pt x="32202" y="387608"/>
                    </a:cubicBezTo>
                    <a:cubicBezTo>
                      <a:pt x="35576" y="389054"/>
                      <a:pt x="38562" y="390337"/>
                      <a:pt x="41279" y="391515"/>
                    </a:cubicBezTo>
                    <a:lnTo>
                      <a:pt x="41279" y="391521"/>
                    </a:lnTo>
                    <a:cubicBezTo>
                      <a:pt x="48985" y="394855"/>
                      <a:pt x="59105" y="399008"/>
                      <a:pt x="63842" y="400589"/>
                    </a:cubicBezTo>
                    <a:lnTo>
                      <a:pt x="63838" y="400595"/>
                    </a:lnTo>
                    <a:cubicBezTo>
                      <a:pt x="74148" y="404461"/>
                      <a:pt x="74793" y="406186"/>
                      <a:pt x="73996" y="408313"/>
                    </a:cubicBezTo>
                    <a:cubicBezTo>
                      <a:pt x="72921" y="411180"/>
                      <a:pt x="68988" y="415482"/>
                      <a:pt x="61168" y="422852"/>
                    </a:cubicBezTo>
                    <a:cubicBezTo>
                      <a:pt x="32447" y="449780"/>
                      <a:pt x="24134" y="457384"/>
                      <a:pt x="23651" y="461640"/>
                    </a:cubicBezTo>
                    <a:cubicBezTo>
                      <a:pt x="23554" y="462494"/>
                      <a:pt x="23705" y="463272"/>
                      <a:pt x="24009" y="463949"/>
                    </a:cubicBezTo>
                    <a:lnTo>
                      <a:pt x="24011" y="463950"/>
                    </a:lnTo>
                    <a:cubicBezTo>
                      <a:pt x="24293" y="464577"/>
                      <a:pt x="24675" y="465068"/>
                      <a:pt x="24977" y="465429"/>
                    </a:cubicBezTo>
                    <a:lnTo>
                      <a:pt x="25001" y="465458"/>
                    </a:lnTo>
                    <a:cubicBezTo>
                      <a:pt x="25156" y="465638"/>
                      <a:pt x="25339" y="465809"/>
                      <a:pt x="25488" y="465933"/>
                    </a:cubicBezTo>
                    <a:cubicBezTo>
                      <a:pt x="28279" y="468266"/>
                      <a:pt x="38902" y="470195"/>
                      <a:pt x="49199" y="471153"/>
                    </a:cubicBezTo>
                    <a:lnTo>
                      <a:pt x="49238" y="471156"/>
                    </a:lnTo>
                    <a:lnTo>
                      <a:pt x="49279" y="471160"/>
                    </a:lnTo>
                    <a:lnTo>
                      <a:pt x="49278" y="471164"/>
                    </a:lnTo>
                    <a:cubicBezTo>
                      <a:pt x="75167" y="473300"/>
                      <a:pt x="82613" y="475083"/>
                      <a:pt x="83588" y="476616"/>
                    </a:cubicBezTo>
                    <a:lnTo>
                      <a:pt x="83522" y="476622"/>
                    </a:lnTo>
                    <a:cubicBezTo>
                      <a:pt x="82973" y="478540"/>
                      <a:pt x="79036" y="485394"/>
                      <a:pt x="73718" y="492887"/>
                    </a:cubicBezTo>
                    <a:cubicBezTo>
                      <a:pt x="68523" y="499972"/>
                      <a:pt x="63856" y="507295"/>
                      <a:pt x="63166" y="509455"/>
                    </a:cubicBezTo>
                    <a:lnTo>
                      <a:pt x="63166" y="509461"/>
                    </a:lnTo>
                    <a:cubicBezTo>
                      <a:pt x="63110" y="509631"/>
                      <a:pt x="63005" y="509996"/>
                      <a:pt x="62998" y="510407"/>
                    </a:cubicBezTo>
                    <a:lnTo>
                      <a:pt x="62932" y="510414"/>
                    </a:lnTo>
                    <a:cubicBezTo>
                      <a:pt x="62402" y="511672"/>
                      <a:pt x="60176" y="515291"/>
                      <a:pt x="57066" y="519290"/>
                    </a:cubicBezTo>
                    <a:cubicBezTo>
                      <a:pt x="53855" y="523419"/>
                      <a:pt x="50947" y="527725"/>
                      <a:pt x="50344" y="529426"/>
                    </a:cubicBezTo>
                    <a:lnTo>
                      <a:pt x="50343" y="529427"/>
                    </a:lnTo>
                    <a:cubicBezTo>
                      <a:pt x="50279" y="529607"/>
                      <a:pt x="50141" y="530025"/>
                      <a:pt x="50141" y="530511"/>
                    </a:cubicBezTo>
                    <a:cubicBezTo>
                      <a:pt x="50141" y="532504"/>
                      <a:pt x="52161" y="533065"/>
                      <a:pt x="52197" y="533065"/>
                    </a:cubicBezTo>
                    <a:lnTo>
                      <a:pt x="52198" y="533071"/>
                    </a:lnTo>
                    <a:cubicBezTo>
                      <a:pt x="53757" y="533566"/>
                      <a:pt x="57497" y="533693"/>
                      <a:pt x="61907" y="533693"/>
                    </a:cubicBezTo>
                    <a:cubicBezTo>
                      <a:pt x="80944" y="533693"/>
                      <a:pt x="124133" y="531016"/>
                      <a:pt x="128998" y="528985"/>
                    </a:cubicBezTo>
                    <a:lnTo>
                      <a:pt x="128997" y="528991"/>
                    </a:lnTo>
                    <a:cubicBezTo>
                      <a:pt x="129177" y="528911"/>
                      <a:pt x="129540" y="528744"/>
                      <a:pt x="129862" y="528478"/>
                    </a:cubicBezTo>
                    <a:lnTo>
                      <a:pt x="130028" y="528326"/>
                    </a:lnTo>
                    <a:cubicBezTo>
                      <a:pt x="130674" y="527737"/>
                      <a:pt x="134101" y="526704"/>
                      <a:pt x="138128" y="526704"/>
                    </a:cubicBezTo>
                    <a:cubicBezTo>
                      <a:pt x="141195" y="526704"/>
                      <a:pt x="142054" y="526827"/>
                      <a:pt x="142344" y="527006"/>
                    </a:cubicBezTo>
                    <a:lnTo>
                      <a:pt x="142281" y="527012"/>
                    </a:lnTo>
                    <a:cubicBezTo>
                      <a:pt x="142314" y="527133"/>
                      <a:pt x="142357" y="527398"/>
                      <a:pt x="142357" y="527885"/>
                    </a:cubicBezTo>
                    <a:lnTo>
                      <a:pt x="142357" y="527885"/>
                    </a:lnTo>
                    <a:cubicBezTo>
                      <a:pt x="142358" y="529235"/>
                      <a:pt x="142041" y="531315"/>
                      <a:pt x="141456" y="534742"/>
                    </a:cubicBezTo>
                    <a:lnTo>
                      <a:pt x="141455" y="534746"/>
                    </a:lnTo>
                    <a:cubicBezTo>
                      <a:pt x="138883" y="549920"/>
                      <a:pt x="133009" y="572748"/>
                      <a:pt x="130100" y="578566"/>
                    </a:cubicBezTo>
                    <a:lnTo>
                      <a:pt x="130080" y="578606"/>
                    </a:lnTo>
                    <a:cubicBezTo>
                      <a:pt x="127569" y="583881"/>
                      <a:pt x="120133" y="611494"/>
                      <a:pt x="120247" y="615578"/>
                    </a:cubicBezTo>
                    <a:lnTo>
                      <a:pt x="120247" y="615579"/>
                    </a:lnTo>
                    <a:lnTo>
                      <a:pt x="120246" y="615585"/>
                    </a:lnTo>
                    <a:cubicBezTo>
                      <a:pt x="120237" y="615698"/>
                      <a:pt x="120247" y="617002"/>
                      <a:pt x="121290" y="617777"/>
                    </a:cubicBezTo>
                    <a:lnTo>
                      <a:pt x="121287" y="617783"/>
                    </a:lnTo>
                    <a:cubicBezTo>
                      <a:pt x="121935" y="618269"/>
                      <a:pt x="122669" y="618312"/>
                      <a:pt x="122906" y="618312"/>
                    </a:cubicBezTo>
                    <a:cubicBezTo>
                      <a:pt x="122959" y="618312"/>
                      <a:pt x="122987" y="618311"/>
                      <a:pt x="122983" y="618311"/>
                    </a:cubicBezTo>
                    <a:cubicBezTo>
                      <a:pt x="123053" y="618311"/>
                      <a:pt x="123138" y="618308"/>
                      <a:pt x="123204" y="618305"/>
                    </a:cubicBezTo>
                    <a:lnTo>
                      <a:pt x="123199" y="618311"/>
                    </a:lnTo>
                    <a:cubicBezTo>
                      <a:pt x="127141" y="618108"/>
                      <a:pt x="153288" y="608860"/>
                      <a:pt x="156557" y="606401"/>
                    </a:cubicBezTo>
                    <a:lnTo>
                      <a:pt x="156557" y="606407"/>
                    </a:lnTo>
                    <a:cubicBezTo>
                      <a:pt x="156697" y="606297"/>
                      <a:pt x="156902" y="606134"/>
                      <a:pt x="157105" y="605900"/>
                    </a:cubicBezTo>
                    <a:lnTo>
                      <a:pt x="157098" y="605906"/>
                    </a:lnTo>
                    <a:cubicBezTo>
                      <a:pt x="158444" y="604705"/>
                      <a:pt x="167740" y="601135"/>
                      <a:pt x="180897" y="597338"/>
                    </a:cubicBezTo>
                    <a:lnTo>
                      <a:pt x="180894" y="597344"/>
                    </a:lnTo>
                    <a:lnTo>
                      <a:pt x="183670" y="596614"/>
                    </a:lnTo>
                    <a:lnTo>
                      <a:pt x="182051" y="625518"/>
                    </a:lnTo>
                    <a:lnTo>
                      <a:pt x="182053" y="625502"/>
                    </a:lnTo>
                    <a:lnTo>
                      <a:pt x="182048" y="625568"/>
                    </a:lnTo>
                    <a:cubicBezTo>
                      <a:pt x="181366" y="641323"/>
                      <a:pt x="181232" y="655431"/>
                      <a:pt x="182147" y="658366"/>
                    </a:cubicBezTo>
                    <a:lnTo>
                      <a:pt x="182142" y="658371"/>
                    </a:lnTo>
                    <a:cubicBezTo>
                      <a:pt x="182183" y="658555"/>
                      <a:pt x="182742" y="660329"/>
                      <a:pt x="184561" y="660408"/>
                    </a:cubicBezTo>
                    <a:lnTo>
                      <a:pt x="184664" y="660410"/>
                    </a:lnTo>
                    <a:lnTo>
                      <a:pt x="184669" y="660416"/>
                    </a:lnTo>
                    <a:cubicBezTo>
                      <a:pt x="185042" y="660410"/>
                      <a:pt x="185358" y="660336"/>
                      <a:pt x="185556" y="660283"/>
                    </a:cubicBezTo>
                    <a:lnTo>
                      <a:pt x="185554" y="660290"/>
                    </a:lnTo>
                    <a:cubicBezTo>
                      <a:pt x="187637" y="659722"/>
                      <a:pt x="193946" y="656042"/>
                      <a:pt x="199870" y="651782"/>
                    </a:cubicBezTo>
                    <a:lnTo>
                      <a:pt x="199869" y="651789"/>
                    </a:lnTo>
                    <a:lnTo>
                      <a:pt x="200502" y="651358"/>
                    </a:lnTo>
                    <a:lnTo>
                      <a:pt x="200503" y="651357"/>
                    </a:lnTo>
                    <a:lnTo>
                      <a:pt x="202654" y="649915"/>
                    </a:lnTo>
                    <a:lnTo>
                      <a:pt x="202654" y="649922"/>
                    </a:lnTo>
                    <a:cubicBezTo>
                      <a:pt x="202655" y="649915"/>
                      <a:pt x="204382" y="648758"/>
                      <a:pt x="204604" y="648610"/>
                    </a:cubicBezTo>
                    <a:cubicBezTo>
                      <a:pt x="218715" y="639151"/>
                      <a:pt x="223385" y="636118"/>
                      <a:pt x="225493" y="635151"/>
                    </a:cubicBezTo>
                    <a:lnTo>
                      <a:pt x="225561" y="635157"/>
                    </a:lnTo>
                    <a:cubicBezTo>
                      <a:pt x="226952" y="648727"/>
                      <a:pt x="227841" y="728596"/>
                      <a:pt x="228075" y="883553"/>
                    </a:cubicBezTo>
                    <a:lnTo>
                      <a:pt x="228075" y="883557"/>
                    </a:lnTo>
                    <a:lnTo>
                      <a:pt x="228846" y="1134775"/>
                    </a:lnTo>
                    <a:cubicBezTo>
                      <a:pt x="228849" y="1135771"/>
                      <a:pt x="229476" y="1136656"/>
                      <a:pt x="230413" y="1136996"/>
                    </a:cubicBezTo>
                    <a:cubicBezTo>
                      <a:pt x="230674" y="1137088"/>
                      <a:pt x="230943" y="1137132"/>
                      <a:pt x="231209" y="1137132"/>
                    </a:cubicBezTo>
                    <a:cubicBezTo>
                      <a:pt x="231901" y="1137132"/>
                      <a:pt x="232573" y="1136829"/>
                      <a:pt x="233032" y="1136275"/>
                    </a:cubicBezTo>
                    <a:lnTo>
                      <a:pt x="248973" y="1116990"/>
                    </a:lnTo>
                    <a:lnTo>
                      <a:pt x="248973" y="1116995"/>
                    </a:lnTo>
                    <a:cubicBezTo>
                      <a:pt x="257690" y="1106478"/>
                      <a:pt x="269003" y="1093367"/>
                      <a:pt x="274099" y="1087760"/>
                    </a:cubicBezTo>
                    <a:lnTo>
                      <a:pt x="274139" y="1087715"/>
                    </a:lnTo>
                    <a:cubicBezTo>
                      <a:pt x="275664" y="1085950"/>
                      <a:pt x="278619" y="1082504"/>
                      <a:pt x="281936" y="1078635"/>
                    </a:cubicBezTo>
                    <a:lnTo>
                      <a:pt x="281936" y="1078633"/>
                    </a:lnTo>
                    <a:cubicBezTo>
                      <a:pt x="287433" y="1072219"/>
                      <a:pt x="295462" y="1062855"/>
                      <a:pt x="302781" y="1054379"/>
                    </a:cubicBezTo>
                    <a:cubicBezTo>
                      <a:pt x="304729" y="1052125"/>
                      <a:pt x="305380" y="1051370"/>
                      <a:pt x="307305" y="1049147"/>
                    </a:cubicBezTo>
                    <a:lnTo>
                      <a:pt x="307334" y="1049116"/>
                    </a:lnTo>
                    <a:cubicBezTo>
                      <a:pt x="320475" y="1033400"/>
                      <a:pt x="336850" y="1014208"/>
                      <a:pt x="343814" y="1006212"/>
                    </a:cubicBezTo>
                    <a:cubicBezTo>
                      <a:pt x="350565" y="998462"/>
                      <a:pt x="357299" y="992826"/>
                      <a:pt x="359104" y="992367"/>
                    </a:cubicBezTo>
                    <a:lnTo>
                      <a:pt x="359003" y="992373"/>
                    </a:lnTo>
                    <a:lnTo>
                      <a:pt x="359166" y="992357"/>
                    </a:lnTo>
                    <a:lnTo>
                      <a:pt x="359235" y="992363"/>
                    </a:lnTo>
                    <a:cubicBezTo>
                      <a:pt x="360315" y="992480"/>
                      <a:pt x="363787" y="995275"/>
                      <a:pt x="366775" y="1000007"/>
                    </a:cubicBezTo>
                    <a:cubicBezTo>
                      <a:pt x="369846" y="1004868"/>
                      <a:pt x="374796" y="1010859"/>
                      <a:pt x="378338" y="1012468"/>
                    </a:cubicBezTo>
                    <a:lnTo>
                      <a:pt x="378307" y="1012475"/>
                    </a:lnTo>
                    <a:cubicBezTo>
                      <a:pt x="380464" y="1013808"/>
                      <a:pt x="381721" y="1015329"/>
                      <a:pt x="381849" y="1015833"/>
                    </a:cubicBezTo>
                    <a:lnTo>
                      <a:pt x="381841" y="1015840"/>
                    </a:lnTo>
                    <a:cubicBezTo>
                      <a:pt x="381874" y="1016485"/>
                      <a:pt x="382169" y="1017002"/>
                      <a:pt x="382190" y="1017046"/>
                    </a:cubicBezTo>
                    <a:lnTo>
                      <a:pt x="382191" y="1017047"/>
                    </a:lnTo>
                    <a:cubicBezTo>
                      <a:pt x="385177" y="1022846"/>
                      <a:pt x="451610" y="1100116"/>
                      <a:pt x="468376" y="1117632"/>
                    </a:cubicBezTo>
                    <a:lnTo>
                      <a:pt x="468413" y="1117669"/>
                    </a:lnTo>
                    <a:cubicBezTo>
                      <a:pt x="472087" y="1121343"/>
                      <a:pt x="474245" y="1124713"/>
                      <a:pt x="474413" y="1125627"/>
                    </a:cubicBezTo>
                    <a:lnTo>
                      <a:pt x="474407" y="1125633"/>
                    </a:lnTo>
                    <a:cubicBezTo>
                      <a:pt x="474415" y="1125862"/>
                      <a:pt x="474443" y="1126088"/>
                      <a:pt x="474480" y="1126283"/>
                    </a:cubicBezTo>
                    <a:lnTo>
                      <a:pt x="474480" y="1126286"/>
                    </a:lnTo>
                    <a:cubicBezTo>
                      <a:pt x="474891" y="1128453"/>
                      <a:pt x="477085" y="1131210"/>
                      <a:pt x="479069" y="1132947"/>
                    </a:cubicBezTo>
                    <a:lnTo>
                      <a:pt x="479071" y="1132954"/>
                    </a:lnTo>
                    <a:lnTo>
                      <a:pt x="479118" y="1132989"/>
                    </a:lnTo>
                    <a:cubicBezTo>
                      <a:pt x="479438" y="1133255"/>
                      <a:pt x="480101" y="1133712"/>
                      <a:pt x="481022" y="1133712"/>
                    </a:cubicBezTo>
                    <a:cubicBezTo>
                      <a:pt x="482650" y="1133712"/>
                      <a:pt x="483436" y="1132426"/>
                      <a:pt x="483696" y="1131910"/>
                    </a:cubicBezTo>
                    <a:lnTo>
                      <a:pt x="483696" y="1131912"/>
                    </a:lnTo>
                    <a:cubicBezTo>
                      <a:pt x="486523" y="1126325"/>
                      <a:pt x="486902" y="1081668"/>
                      <a:pt x="487360" y="882784"/>
                    </a:cubicBezTo>
                    <a:lnTo>
                      <a:pt x="487360" y="882787"/>
                    </a:lnTo>
                    <a:cubicBezTo>
                      <a:pt x="488029" y="685774"/>
                      <a:pt x="488601" y="641798"/>
                      <a:pt x="490676" y="634106"/>
                    </a:cubicBezTo>
                    <a:lnTo>
                      <a:pt x="490745" y="634112"/>
                    </a:lnTo>
                    <a:cubicBezTo>
                      <a:pt x="493985" y="635611"/>
                      <a:pt x="502067" y="640495"/>
                      <a:pt x="510585" y="646830"/>
                    </a:cubicBezTo>
                    <a:lnTo>
                      <a:pt x="510617" y="646853"/>
                    </a:lnTo>
                    <a:cubicBezTo>
                      <a:pt x="519960" y="653561"/>
                      <a:pt x="529588" y="659701"/>
                      <a:pt x="532564" y="660326"/>
                    </a:cubicBezTo>
                    <a:lnTo>
                      <a:pt x="532569" y="660327"/>
                    </a:lnTo>
                    <a:cubicBezTo>
                      <a:pt x="532798" y="660373"/>
                      <a:pt x="533031" y="660410"/>
                      <a:pt x="533337" y="660410"/>
                    </a:cubicBezTo>
                    <a:cubicBezTo>
                      <a:pt x="534877" y="660410"/>
                      <a:pt x="535742" y="659302"/>
                      <a:pt x="536104" y="658680"/>
                    </a:cubicBezTo>
                    <a:cubicBezTo>
                      <a:pt x="537308" y="656607"/>
                      <a:pt x="537624" y="651873"/>
                      <a:pt x="537624" y="646401"/>
                    </a:cubicBezTo>
                    <a:cubicBezTo>
                      <a:pt x="537624" y="636471"/>
                      <a:pt x="536475" y="621442"/>
                      <a:pt x="534395" y="605543"/>
                    </a:cubicBezTo>
                    <a:lnTo>
                      <a:pt x="534389" y="605503"/>
                    </a:lnTo>
                    <a:cubicBezTo>
                      <a:pt x="533741" y="601122"/>
                      <a:pt x="533691" y="597936"/>
                      <a:pt x="533866" y="596330"/>
                    </a:cubicBezTo>
                    <a:lnTo>
                      <a:pt x="533937" y="596337"/>
                    </a:lnTo>
                    <a:cubicBezTo>
                      <a:pt x="539849" y="597588"/>
                      <a:pt x="559283" y="604337"/>
                      <a:pt x="561516" y="605962"/>
                    </a:cubicBezTo>
                    <a:lnTo>
                      <a:pt x="561515" y="605967"/>
                    </a:lnTo>
                    <a:cubicBezTo>
                      <a:pt x="565886" y="609294"/>
                      <a:pt x="592467" y="618305"/>
                      <a:pt x="596703" y="618317"/>
                    </a:cubicBezTo>
                    <a:lnTo>
                      <a:pt x="596716" y="618323"/>
                    </a:lnTo>
                    <a:cubicBezTo>
                      <a:pt x="596731" y="618317"/>
                      <a:pt x="596759" y="618318"/>
                      <a:pt x="596797" y="618318"/>
                    </a:cubicBezTo>
                    <a:cubicBezTo>
                      <a:pt x="597070" y="618318"/>
                      <a:pt x="597885" y="618285"/>
                      <a:pt x="598586" y="617721"/>
                    </a:cubicBezTo>
                    <a:lnTo>
                      <a:pt x="597106" y="615878"/>
                    </a:lnTo>
                    <a:lnTo>
                      <a:pt x="598787" y="617540"/>
                    </a:lnTo>
                    <a:cubicBezTo>
                      <a:pt x="599652" y="616665"/>
                      <a:pt x="599589" y="615506"/>
                      <a:pt x="599579" y="615263"/>
                    </a:cubicBezTo>
                    <a:cubicBezTo>
                      <a:pt x="599507" y="613389"/>
                      <a:pt x="598074" y="609702"/>
                      <a:pt x="596390" y="606336"/>
                    </a:cubicBezTo>
                    <a:lnTo>
                      <a:pt x="596337" y="606234"/>
                    </a:lnTo>
                    <a:cubicBezTo>
                      <a:pt x="594193" y="602422"/>
                      <a:pt x="590655" y="591899"/>
                      <a:pt x="588342" y="582905"/>
                    </a:cubicBezTo>
                    <a:cubicBezTo>
                      <a:pt x="586021" y="573624"/>
                      <a:pt x="582417" y="561243"/>
                      <a:pt x="580038" y="555147"/>
                    </a:cubicBezTo>
                    <a:lnTo>
                      <a:pt x="580038" y="555153"/>
                    </a:lnTo>
                    <a:cubicBezTo>
                      <a:pt x="575822" y="543728"/>
                      <a:pt x="576780" y="541995"/>
                      <a:pt x="578835" y="541236"/>
                    </a:cubicBezTo>
                    <a:lnTo>
                      <a:pt x="578834" y="541242"/>
                    </a:lnTo>
                    <a:cubicBezTo>
                      <a:pt x="579930" y="540831"/>
                      <a:pt x="581664" y="540591"/>
                      <a:pt x="584247" y="540591"/>
                    </a:cubicBezTo>
                    <a:cubicBezTo>
                      <a:pt x="586531" y="540591"/>
                      <a:pt x="589354" y="540772"/>
                      <a:pt x="592771" y="541092"/>
                    </a:cubicBezTo>
                    <a:lnTo>
                      <a:pt x="592768" y="541099"/>
                    </a:lnTo>
                    <a:cubicBezTo>
                      <a:pt x="601606" y="542104"/>
                      <a:pt x="609107" y="543533"/>
                      <a:pt x="610393" y="544260"/>
                    </a:cubicBezTo>
                    <a:lnTo>
                      <a:pt x="610385" y="544266"/>
                    </a:lnTo>
                    <a:lnTo>
                      <a:pt x="610390" y="544263"/>
                    </a:lnTo>
                    <a:cubicBezTo>
                      <a:pt x="610524" y="544360"/>
                      <a:pt x="610634" y="544425"/>
                      <a:pt x="610738" y="544485"/>
                    </a:cubicBezTo>
                    <a:lnTo>
                      <a:pt x="610738" y="544491"/>
                    </a:lnTo>
                    <a:cubicBezTo>
                      <a:pt x="614673" y="546747"/>
                      <a:pt x="636795" y="548644"/>
                      <a:pt x="647587" y="548644"/>
                    </a:cubicBezTo>
                    <a:cubicBezTo>
                      <a:pt x="650434" y="548644"/>
                      <a:pt x="653121" y="548529"/>
                      <a:pt x="654507" y="548038"/>
                    </a:cubicBezTo>
                    <a:lnTo>
                      <a:pt x="654508" y="548044"/>
                    </a:lnTo>
                    <a:cubicBezTo>
                      <a:pt x="654593" y="548008"/>
                      <a:pt x="656551" y="547413"/>
                      <a:pt x="656551" y="545424"/>
                    </a:cubicBezTo>
                    <a:cubicBezTo>
                      <a:pt x="656551" y="545019"/>
                      <a:pt x="656459" y="544670"/>
                      <a:pt x="656407" y="544489"/>
                    </a:cubicBezTo>
                    <a:lnTo>
                      <a:pt x="656405" y="544485"/>
                    </a:lnTo>
                    <a:cubicBezTo>
                      <a:pt x="655799" y="542417"/>
                      <a:pt x="651628" y="535488"/>
                      <a:pt x="647185" y="528475"/>
                    </a:cubicBezTo>
                    <a:lnTo>
                      <a:pt x="647165" y="528444"/>
                    </a:lnTo>
                    <a:cubicBezTo>
                      <a:pt x="642794" y="521771"/>
                      <a:pt x="639354" y="515973"/>
                      <a:pt x="638623" y="514226"/>
                    </a:cubicBezTo>
                    <a:lnTo>
                      <a:pt x="638552" y="514233"/>
                    </a:lnTo>
                    <a:cubicBezTo>
                      <a:pt x="638542" y="513862"/>
                      <a:pt x="638459" y="513558"/>
                      <a:pt x="638414" y="513404"/>
                    </a:cubicBezTo>
                    <a:lnTo>
                      <a:pt x="638414" y="513410"/>
                    </a:lnTo>
                    <a:cubicBezTo>
                      <a:pt x="637789" y="511229"/>
                      <a:pt x="633136" y="503139"/>
                      <a:pt x="627900" y="495047"/>
                    </a:cubicBezTo>
                    <a:lnTo>
                      <a:pt x="627881" y="495016"/>
                    </a:lnTo>
                    <a:cubicBezTo>
                      <a:pt x="622824" y="487198"/>
                      <a:pt x="618914" y="480280"/>
                      <a:pt x="618091" y="478175"/>
                    </a:cubicBezTo>
                    <a:lnTo>
                      <a:pt x="618020" y="478181"/>
                    </a:lnTo>
                    <a:cubicBezTo>
                      <a:pt x="619567" y="476933"/>
                      <a:pt x="627007" y="475649"/>
                      <a:pt x="655737" y="472434"/>
                    </a:cubicBezTo>
                    <a:lnTo>
                      <a:pt x="655748" y="472433"/>
                    </a:lnTo>
                    <a:cubicBezTo>
                      <a:pt x="671046" y="470648"/>
                      <a:pt x="686643" y="467797"/>
                      <a:pt x="690406" y="466061"/>
                    </a:cubicBezTo>
                    <a:lnTo>
                      <a:pt x="690473" y="466028"/>
                    </a:lnTo>
                    <a:lnTo>
                      <a:pt x="690479" y="466025"/>
                    </a:lnTo>
                    <a:lnTo>
                      <a:pt x="690478" y="466031"/>
                    </a:lnTo>
                    <a:cubicBezTo>
                      <a:pt x="691560" y="465484"/>
                      <a:pt x="692966" y="464766"/>
                      <a:pt x="693836" y="463646"/>
                    </a:cubicBezTo>
                    <a:cubicBezTo>
                      <a:pt x="694520" y="462766"/>
                      <a:pt x="694854" y="461689"/>
                      <a:pt x="694700" y="460485"/>
                    </a:cubicBezTo>
                    <a:lnTo>
                      <a:pt x="694701" y="460492"/>
                    </a:lnTo>
                    <a:cubicBezTo>
                      <a:pt x="694614" y="459809"/>
                      <a:pt x="694377" y="459154"/>
                      <a:pt x="694082" y="458565"/>
                    </a:cubicBezTo>
                    <a:cubicBezTo>
                      <a:pt x="692346" y="455093"/>
                      <a:pt x="686093" y="449298"/>
                      <a:pt x="673531" y="437747"/>
                    </a:cubicBezTo>
                    <a:lnTo>
                      <a:pt x="673529" y="437746"/>
                    </a:lnTo>
                    <a:cubicBezTo>
                      <a:pt x="662860" y="427946"/>
                      <a:pt x="654654" y="419243"/>
                      <a:pt x="652568" y="416111"/>
                    </a:cubicBezTo>
                    <a:lnTo>
                      <a:pt x="652496" y="416116"/>
                    </a:lnTo>
                    <a:cubicBezTo>
                      <a:pt x="653954" y="415094"/>
                      <a:pt x="657561" y="413305"/>
                      <a:pt x="661969" y="411953"/>
                    </a:cubicBezTo>
                    <a:lnTo>
                      <a:pt x="661961" y="411959"/>
                    </a:lnTo>
                    <a:cubicBezTo>
                      <a:pt x="668209" y="410392"/>
                      <a:pt x="674733" y="407734"/>
                      <a:pt x="676904" y="406182"/>
                    </a:cubicBezTo>
                    <a:lnTo>
                      <a:pt x="676903" y="406188"/>
                    </a:lnTo>
                    <a:cubicBezTo>
                      <a:pt x="678313" y="405176"/>
                      <a:pt x="686385" y="401930"/>
                      <a:pt x="695193" y="399337"/>
                    </a:cubicBezTo>
                    <a:lnTo>
                      <a:pt x="695193" y="399343"/>
                    </a:lnTo>
                    <a:cubicBezTo>
                      <a:pt x="703488" y="397022"/>
                      <a:pt x="709335" y="394724"/>
                      <a:pt x="710955" y="391710"/>
                    </a:cubicBezTo>
                    <a:cubicBezTo>
                      <a:pt x="711436" y="390817"/>
                      <a:pt x="711621" y="389774"/>
                      <a:pt x="711323" y="388702"/>
                    </a:cubicBezTo>
                    <a:cubicBezTo>
                      <a:pt x="711281" y="388545"/>
                      <a:pt x="711227" y="388394"/>
                      <a:pt x="711172" y="388257"/>
                    </a:cubicBezTo>
                    <a:lnTo>
                      <a:pt x="711170" y="388263"/>
                    </a:lnTo>
                    <a:cubicBezTo>
                      <a:pt x="710307" y="385955"/>
                      <a:pt x="708342" y="383815"/>
                      <a:pt x="706161" y="383263"/>
                    </a:cubicBezTo>
                    <a:lnTo>
                      <a:pt x="706161" y="383269"/>
                    </a:lnTo>
                    <a:cubicBezTo>
                      <a:pt x="705894" y="383194"/>
                      <a:pt x="705601" y="383145"/>
                      <a:pt x="705295" y="383130"/>
                    </a:cubicBezTo>
                    <a:lnTo>
                      <a:pt x="705221" y="383136"/>
                    </a:lnTo>
                    <a:cubicBezTo>
                      <a:pt x="703880" y="382865"/>
                      <a:pt x="698605" y="379858"/>
                      <a:pt x="692330" y="375845"/>
                    </a:cubicBezTo>
                    <a:lnTo>
                      <a:pt x="692324" y="375852"/>
                    </a:lnTo>
                    <a:cubicBezTo>
                      <a:pt x="686057" y="371406"/>
                      <a:pt x="675940" y="365439"/>
                      <a:pt x="670178" y="362554"/>
                    </a:cubicBezTo>
                    <a:lnTo>
                      <a:pt x="670175" y="362560"/>
                    </a:lnTo>
                    <a:cubicBezTo>
                      <a:pt x="658683" y="356690"/>
                      <a:pt x="639618" y="343220"/>
                      <a:pt x="636250" y="339332"/>
                    </a:cubicBezTo>
                    <a:lnTo>
                      <a:pt x="636179" y="339336"/>
                    </a:lnTo>
                    <a:cubicBezTo>
                      <a:pt x="638038" y="336321"/>
                      <a:pt x="648307" y="327071"/>
                      <a:pt x="656702" y="321940"/>
                    </a:cubicBezTo>
                    <a:lnTo>
                      <a:pt x="656701" y="321946"/>
                    </a:lnTo>
                    <a:cubicBezTo>
                      <a:pt x="670116" y="313795"/>
                      <a:pt x="700962" y="287226"/>
                      <a:pt x="703386" y="281673"/>
                    </a:cubicBezTo>
                    <a:lnTo>
                      <a:pt x="701280" y="280753"/>
                    </a:lnTo>
                    <a:lnTo>
                      <a:pt x="701209" y="280760"/>
                    </a:lnTo>
                    <a:cubicBezTo>
                      <a:pt x="701212" y="280745"/>
                      <a:pt x="701216" y="280735"/>
                      <a:pt x="701219" y="280727"/>
                    </a:cubicBezTo>
                    <a:lnTo>
                      <a:pt x="701219" y="280733"/>
                    </a:lnTo>
                    <a:lnTo>
                      <a:pt x="703386" y="281671"/>
                    </a:lnTo>
                    <a:cubicBezTo>
                      <a:pt x="703503" y="281405"/>
                      <a:pt x="704062" y="280152"/>
                      <a:pt x="703322" y="278913"/>
                    </a:cubicBezTo>
                    <a:cubicBezTo>
                      <a:pt x="703208" y="278719"/>
                      <a:pt x="703067" y="278544"/>
                      <a:pt x="702914" y="278392"/>
                    </a:cubicBezTo>
                    <a:lnTo>
                      <a:pt x="702914" y="278399"/>
                    </a:lnTo>
                    <a:cubicBezTo>
                      <a:pt x="702657" y="278136"/>
                      <a:pt x="702374" y="277959"/>
                      <a:pt x="702222" y="277868"/>
                    </a:cubicBezTo>
                    <a:cubicBezTo>
                      <a:pt x="699746" y="276414"/>
                      <a:pt x="686423" y="272942"/>
                      <a:pt x="671927" y="270042"/>
                    </a:cubicBezTo>
                    <a:lnTo>
                      <a:pt x="671925" y="270048"/>
                    </a:lnTo>
                    <a:cubicBezTo>
                      <a:pt x="658698" y="267128"/>
                      <a:pt x="647814" y="264355"/>
                      <a:pt x="644853" y="263051"/>
                    </a:cubicBezTo>
                    <a:lnTo>
                      <a:pt x="644782" y="263057"/>
                    </a:lnTo>
                    <a:cubicBezTo>
                      <a:pt x="645199" y="260285"/>
                      <a:pt x="650401" y="251369"/>
                      <a:pt x="657988" y="243093"/>
                    </a:cubicBezTo>
                    <a:lnTo>
                      <a:pt x="658039" y="243033"/>
                    </a:lnTo>
                    <a:cubicBezTo>
                      <a:pt x="661086" y="239478"/>
                      <a:pt x="668332" y="231198"/>
                      <a:pt x="673962" y="224799"/>
                    </a:cubicBezTo>
                    <a:lnTo>
                      <a:pt x="673971" y="224789"/>
                    </a:lnTo>
                    <a:lnTo>
                      <a:pt x="684256" y="212961"/>
                    </a:lnTo>
                    <a:cubicBezTo>
                      <a:pt x="684848" y="212280"/>
                      <a:pt x="685001" y="211322"/>
                      <a:pt x="684650" y="210489"/>
                    </a:cubicBezTo>
                    <a:cubicBezTo>
                      <a:pt x="684299" y="209659"/>
                      <a:pt x="683505" y="209100"/>
                      <a:pt x="682605" y="209050"/>
                    </a:cubicBezTo>
                    <a:lnTo>
                      <a:pt x="655111" y="207509"/>
                    </a:lnTo>
                    <a:lnTo>
                      <a:pt x="655122" y="207515"/>
                    </a:lnTo>
                    <a:cubicBezTo>
                      <a:pt x="640173" y="206478"/>
                      <a:pt x="621621" y="205703"/>
                      <a:pt x="613819" y="205703"/>
                    </a:cubicBezTo>
                    <a:cubicBezTo>
                      <a:pt x="609288" y="205703"/>
                      <a:pt x="605546" y="205505"/>
                      <a:pt x="603364" y="205254"/>
                    </a:cubicBezTo>
                    <a:lnTo>
                      <a:pt x="603292" y="205261"/>
                    </a:lnTo>
                    <a:cubicBezTo>
                      <a:pt x="604850" y="201508"/>
                      <a:pt x="608467" y="193327"/>
                      <a:pt x="612864" y="184147"/>
                    </a:cubicBezTo>
                    <a:lnTo>
                      <a:pt x="612873" y="184129"/>
                    </a:lnTo>
                    <a:cubicBezTo>
                      <a:pt x="618796" y="171513"/>
                      <a:pt x="626172" y="155744"/>
                      <a:pt x="629319" y="148670"/>
                    </a:cubicBezTo>
                    <a:lnTo>
                      <a:pt x="629318" y="148676"/>
                    </a:lnTo>
                    <a:cubicBezTo>
                      <a:pt x="632245" y="142606"/>
                      <a:pt x="634050" y="136803"/>
                      <a:pt x="633550" y="134056"/>
                    </a:cubicBezTo>
                    <a:cubicBezTo>
                      <a:pt x="633447" y="133487"/>
                      <a:pt x="633117" y="132296"/>
                      <a:pt x="631921" y="131678"/>
                    </a:cubicBezTo>
                    <a:lnTo>
                      <a:pt x="631920" y="131684"/>
                    </a:lnTo>
                    <a:cubicBezTo>
                      <a:pt x="631804" y="131617"/>
                      <a:pt x="631692" y="131573"/>
                      <a:pt x="631667" y="131563"/>
                    </a:cubicBezTo>
                    <a:lnTo>
                      <a:pt x="631501" y="131503"/>
                    </a:lnTo>
                    <a:cubicBezTo>
                      <a:pt x="631259" y="131426"/>
                      <a:pt x="631064" y="131393"/>
                      <a:pt x="630913" y="131372"/>
                    </a:cubicBezTo>
                    <a:lnTo>
                      <a:pt x="630911" y="131378"/>
                    </a:lnTo>
                    <a:cubicBezTo>
                      <a:pt x="630565" y="131322"/>
                      <a:pt x="630171" y="131307"/>
                      <a:pt x="629827" y="131307"/>
                    </a:cubicBezTo>
                    <a:cubicBezTo>
                      <a:pt x="622382" y="131307"/>
                      <a:pt x="581908" y="138784"/>
                      <a:pt x="577237" y="141674"/>
                    </a:cubicBezTo>
                    <a:lnTo>
                      <a:pt x="577222" y="141682"/>
                    </a:lnTo>
                    <a:cubicBezTo>
                      <a:pt x="577111" y="141753"/>
                      <a:pt x="576994" y="141832"/>
                      <a:pt x="576887" y="141916"/>
                    </a:cubicBezTo>
                    <a:lnTo>
                      <a:pt x="576879" y="141922"/>
                    </a:lnTo>
                    <a:cubicBezTo>
                      <a:pt x="574335" y="143585"/>
                      <a:pt x="564493" y="145356"/>
                      <a:pt x="558396" y="145356"/>
                    </a:cubicBezTo>
                    <a:cubicBezTo>
                      <a:pt x="557531" y="145356"/>
                      <a:pt x="556868" y="145317"/>
                      <a:pt x="556387" y="145266"/>
                    </a:cubicBezTo>
                    <a:lnTo>
                      <a:pt x="556317" y="145272"/>
                    </a:lnTo>
                    <a:cubicBezTo>
                      <a:pt x="556869" y="135761"/>
                      <a:pt x="562229" y="103587"/>
                      <a:pt x="563799" y="99708"/>
                    </a:cubicBezTo>
                    <a:lnTo>
                      <a:pt x="563799" y="99714"/>
                    </a:lnTo>
                    <a:cubicBezTo>
                      <a:pt x="566449" y="93442"/>
                      <a:pt x="569479" y="73338"/>
                      <a:pt x="568177" y="69075"/>
                    </a:cubicBezTo>
                    <a:cubicBezTo>
                      <a:pt x="568079" y="68755"/>
                      <a:pt x="567710" y="67596"/>
                      <a:pt x="566520" y="67084"/>
                    </a:cubicBezTo>
                    <a:lnTo>
                      <a:pt x="566494" y="67073"/>
                    </a:lnTo>
                    <a:cubicBezTo>
                      <a:pt x="566349" y="67014"/>
                      <a:pt x="566188" y="66957"/>
                      <a:pt x="565989" y="66918"/>
                    </a:cubicBezTo>
                    <a:lnTo>
                      <a:pt x="565981" y="66924"/>
                    </a:lnTo>
                    <a:lnTo>
                      <a:pt x="565293" y="66859"/>
                    </a:lnTo>
                    <a:cubicBezTo>
                      <a:pt x="565134" y="66869"/>
                      <a:pt x="564946" y="66896"/>
                      <a:pt x="564807" y="66922"/>
                    </a:cubicBezTo>
                    <a:lnTo>
                      <a:pt x="564799" y="66924"/>
                    </a:lnTo>
                    <a:cubicBezTo>
                      <a:pt x="560010" y="67859"/>
                      <a:pt x="521077" y="87927"/>
                      <a:pt x="513964" y="93006"/>
                    </a:cubicBezTo>
                    <a:lnTo>
                      <a:pt x="513940" y="93023"/>
                    </a:lnTo>
                    <a:cubicBezTo>
                      <a:pt x="511652" y="94703"/>
                      <a:pt x="509666" y="95674"/>
                      <a:pt x="508481" y="96047"/>
                    </a:cubicBezTo>
                    <a:cubicBezTo>
                      <a:pt x="507959" y="92089"/>
                      <a:pt x="507416" y="80297"/>
                      <a:pt x="507416" y="66389"/>
                    </a:cubicBezTo>
                    <a:cubicBezTo>
                      <a:pt x="507416" y="50058"/>
                      <a:pt x="506611" y="36939"/>
                      <a:pt x="504878" y="33771"/>
                    </a:cubicBezTo>
                    <a:lnTo>
                      <a:pt x="504879" y="33777"/>
                    </a:lnTo>
                    <a:cubicBezTo>
                      <a:pt x="504702" y="33448"/>
                      <a:pt x="504369" y="32921"/>
                      <a:pt x="503793" y="32539"/>
                    </a:cubicBezTo>
                    <a:lnTo>
                      <a:pt x="503791" y="32537"/>
                    </a:lnTo>
                    <a:cubicBezTo>
                      <a:pt x="503222" y="32159"/>
                      <a:pt x="502603" y="31988"/>
                      <a:pt x="502051" y="31926"/>
                    </a:cubicBezTo>
                    <a:lnTo>
                      <a:pt x="502043" y="31933"/>
                    </a:lnTo>
                    <a:cubicBezTo>
                      <a:pt x="501878" y="31908"/>
                      <a:pt x="501645" y="31895"/>
                      <a:pt x="501485" y="31895"/>
                    </a:cubicBezTo>
                    <a:cubicBezTo>
                      <a:pt x="498463" y="31895"/>
                      <a:pt x="493811" y="34540"/>
                      <a:pt x="489974" y="37525"/>
                    </a:cubicBezTo>
                    <a:lnTo>
                      <a:pt x="489931" y="37560"/>
                    </a:lnTo>
                    <a:cubicBezTo>
                      <a:pt x="477278" y="47888"/>
                      <a:pt x="441346" y="77916"/>
                      <a:pt x="434616" y="83612"/>
                    </a:cubicBezTo>
                    <a:lnTo>
                      <a:pt x="434512" y="83704"/>
                    </a:lnTo>
                    <a:cubicBezTo>
                      <a:pt x="432224" y="85885"/>
                      <a:pt x="431217" y="86692"/>
                      <a:pt x="430732" y="86939"/>
                    </a:cubicBezTo>
                    <a:cubicBezTo>
                      <a:pt x="430475" y="86702"/>
                      <a:pt x="430002" y="86138"/>
                      <a:pt x="429079" y="84832"/>
                    </a:cubicBezTo>
                    <a:cubicBezTo>
                      <a:pt x="427531" y="82622"/>
                      <a:pt x="423249" y="72180"/>
                      <a:pt x="419892" y="61077"/>
                    </a:cubicBezTo>
                    <a:lnTo>
                      <a:pt x="419887" y="61062"/>
                    </a:lnTo>
                    <a:cubicBezTo>
                      <a:pt x="416690" y="50730"/>
                      <a:pt x="413073" y="40479"/>
                      <a:pt x="411700" y="38438"/>
                    </a:cubicBezTo>
                    <a:lnTo>
                      <a:pt x="411699" y="38435"/>
                    </a:lnTo>
                    <a:cubicBezTo>
                      <a:pt x="411673" y="38398"/>
                      <a:pt x="411652" y="38367"/>
                      <a:pt x="411632" y="38338"/>
                    </a:cubicBezTo>
                    <a:lnTo>
                      <a:pt x="411625" y="38343"/>
                    </a:lnTo>
                    <a:cubicBezTo>
                      <a:pt x="410818" y="37126"/>
                      <a:pt x="407849" y="29567"/>
                      <a:pt x="404979" y="20964"/>
                    </a:cubicBezTo>
                    <a:lnTo>
                      <a:pt x="404977" y="20970"/>
                    </a:lnTo>
                    <a:cubicBezTo>
                      <a:pt x="402759" y="13641"/>
                      <a:pt x="399487" y="6403"/>
                      <a:pt x="396751" y="4524"/>
                    </a:cubicBezTo>
                    <a:lnTo>
                      <a:pt x="396749" y="4523"/>
                    </a:lnTo>
                    <a:cubicBezTo>
                      <a:pt x="396303" y="4218"/>
                      <a:pt x="395612" y="3856"/>
                      <a:pt x="394744" y="3856"/>
                    </a:cubicBezTo>
                    <a:cubicBezTo>
                      <a:pt x="394230" y="3856"/>
                      <a:pt x="393733" y="3983"/>
                      <a:pt x="393357" y="4125"/>
                    </a:cubicBezTo>
                    <a:lnTo>
                      <a:pt x="393354" y="4126"/>
                    </a:lnTo>
                    <a:cubicBezTo>
                      <a:pt x="390454" y="5232"/>
                      <a:pt x="386652" y="10380"/>
                      <a:pt x="383927" y="15375"/>
                    </a:cubicBezTo>
                    <a:lnTo>
                      <a:pt x="383927" y="15380"/>
                    </a:lnTo>
                    <a:cubicBezTo>
                      <a:pt x="380856" y="21004"/>
                      <a:pt x="378017" y="25697"/>
                      <a:pt x="377362" y="26435"/>
                    </a:cubicBezTo>
                    <a:lnTo>
                      <a:pt x="377361" y="26439"/>
                    </a:lnTo>
                    <a:cubicBezTo>
                      <a:pt x="377299" y="26497"/>
                      <a:pt x="377230" y="26573"/>
                      <a:pt x="377208" y="26599"/>
                    </a:cubicBezTo>
                    <a:lnTo>
                      <a:pt x="377208" y="26604"/>
                    </a:lnTo>
                    <a:cubicBezTo>
                      <a:pt x="376069" y="27906"/>
                      <a:pt x="371426" y="35171"/>
                      <a:pt x="366759" y="42783"/>
                    </a:cubicBezTo>
                    <a:lnTo>
                      <a:pt x="366740" y="42813"/>
                    </a:lnTo>
                    <a:cubicBezTo>
                      <a:pt x="361569" y="51538"/>
                      <a:pt x="359829" y="53973"/>
                      <a:pt x="358934" y="54362"/>
                    </a:cubicBezTo>
                    <a:cubicBezTo>
                      <a:pt x="358721" y="54281"/>
                      <a:pt x="358206" y="53953"/>
                      <a:pt x="357023" y="52839"/>
                    </a:cubicBezTo>
                    <a:lnTo>
                      <a:pt x="356985" y="52804"/>
                    </a:lnTo>
                    <a:cubicBezTo>
                      <a:pt x="354681" y="50729"/>
                      <a:pt x="353250" y="48123"/>
                      <a:pt x="353142" y="47360"/>
                    </a:cubicBezTo>
                    <a:lnTo>
                      <a:pt x="353139" y="47366"/>
                    </a:lnTo>
                    <a:cubicBezTo>
                      <a:pt x="353139" y="44232"/>
                      <a:pt x="350356" y="41552"/>
                      <a:pt x="347976" y="40362"/>
                    </a:cubicBezTo>
                    <a:lnTo>
                      <a:pt x="347749" y="40263"/>
                    </a:lnTo>
                    <a:cubicBezTo>
                      <a:pt x="346318" y="39726"/>
                      <a:pt x="345425" y="38381"/>
                      <a:pt x="345425" y="37589"/>
                    </a:cubicBezTo>
                    <a:cubicBezTo>
                      <a:pt x="345425" y="37382"/>
                      <a:pt x="345406" y="37189"/>
                      <a:pt x="345385" y="37034"/>
                    </a:cubicBezTo>
                    <a:cubicBezTo>
                      <a:pt x="344992" y="34211"/>
                      <a:pt x="340587" y="26557"/>
                      <a:pt x="335996" y="20031"/>
                    </a:cubicBezTo>
                    <a:cubicBezTo>
                      <a:pt x="331426" y="13540"/>
                      <a:pt x="327945" y="7383"/>
                      <a:pt x="327457" y="5707"/>
                    </a:cubicBezTo>
                    <a:lnTo>
                      <a:pt x="327426" y="5713"/>
                    </a:lnTo>
                    <a:cubicBezTo>
                      <a:pt x="327426" y="3938"/>
                      <a:pt x="326745" y="2012"/>
                      <a:pt x="325168" y="872"/>
                    </a:cubicBezTo>
                    <a:lnTo>
                      <a:pt x="325169" y="877"/>
                    </a:lnTo>
                    <a:cubicBezTo>
                      <a:pt x="324415" y="324"/>
                      <a:pt x="323505" y="0"/>
                      <a:pt x="322491" y="0"/>
                    </a:cubicBezTo>
                    <a:close/>
                  </a:path>
                </a:pathLst>
              </a:custGeom>
              <a:solidFill>
                <a:srgbClr val="F44336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D36D414-96BD-FD30-5855-00ADE6A16996}"/>
                  </a:ext>
                </a:extLst>
              </p:cNvPr>
              <p:cNvSpPr/>
              <p:nvPr/>
            </p:nvSpPr>
            <p:spPr>
              <a:xfrm>
                <a:off x="3000615" y="4934032"/>
                <a:ext cx="408917" cy="413423"/>
              </a:xfrm>
              <a:custGeom>
                <a:avLst/>
                <a:gdLst>
                  <a:gd name="connsiteX0" fmla="*/ 207292 w 408917"/>
                  <a:gd name="connsiteY0" fmla="*/ 0 h 413423"/>
                  <a:gd name="connsiteX1" fmla="*/ 143685 w 408917"/>
                  <a:gd name="connsiteY1" fmla="*/ 9135 h 413423"/>
                  <a:gd name="connsiteX2" fmla="*/ 143682 w 408917"/>
                  <a:gd name="connsiteY2" fmla="*/ 9141 h 413423"/>
                  <a:gd name="connsiteX3" fmla="*/ 134253 w 408917"/>
                  <a:gd name="connsiteY3" fmla="*/ 12715 h 413423"/>
                  <a:gd name="connsiteX4" fmla="*/ 134165 w 408917"/>
                  <a:gd name="connsiteY4" fmla="*/ 12720 h 413423"/>
                  <a:gd name="connsiteX5" fmla="*/ 108701 w 408917"/>
                  <a:gd name="connsiteY5" fmla="*/ 23661 h 413423"/>
                  <a:gd name="connsiteX6" fmla="*/ 97713 w 408917"/>
                  <a:gd name="connsiteY6" fmla="*/ 29676 h 413423"/>
                  <a:gd name="connsiteX7" fmla="*/ 29802 w 408917"/>
                  <a:gd name="connsiteY7" fmla="*/ 97588 h 413423"/>
                  <a:gd name="connsiteX8" fmla="*/ 23776 w 408917"/>
                  <a:gd name="connsiteY8" fmla="*/ 108589 h 413423"/>
                  <a:gd name="connsiteX9" fmla="*/ 23774 w 408917"/>
                  <a:gd name="connsiteY9" fmla="*/ 108595 h 413423"/>
                  <a:gd name="connsiteX10" fmla="*/ 23502 w 408917"/>
                  <a:gd name="connsiteY10" fmla="*/ 108907 h 413423"/>
                  <a:gd name="connsiteX11" fmla="*/ 23500 w 408917"/>
                  <a:gd name="connsiteY11" fmla="*/ 108911 h 413423"/>
                  <a:gd name="connsiteX12" fmla="*/ 15862 w 408917"/>
                  <a:gd name="connsiteY12" fmla="*/ 124704 h 413423"/>
                  <a:gd name="connsiteX13" fmla="*/ 15862 w 408917"/>
                  <a:gd name="connsiteY13" fmla="*/ 124705 h 413423"/>
                  <a:gd name="connsiteX14" fmla="*/ 13744 w 408917"/>
                  <a:gd name="connsiteY14" fmla="*/ 129580 h 413423"/>
                  <a:gd name="connsiteX15" fmla="*/ 11713 w 408917"/>
                  <a:gd name="connsiteY15" fmla="*/ 134256 h 413423"/>
                  <a:gd name="connsiteX16" fmla="*/ 11712 w 408917"/>
                  <a:gd name="connsiteY16" fmla="*/ 134262 h 413423"/>
                  <a:gd name="connsiteX17" fmla="*/ 7581 w 408917"/>
                  <a:gd name="connsiteY17" fmla="*/ 144122 h 413423"/>
                  <a:gd name="connsiteX18" fmla="*/ 7577 w 408917"/>
                  <a:gd name="connsiteY18" fmla="*/ 144128 h 413423"/>
                  <a:gd name="connsiteX19" fmla="*/ 2869 w 408917"/>
                  <a:gd name="connsiteY19" fmla="*/ 249589 h 413423"/>
                  <a:gd name="connsiteX20" fmla="*/ 24522 w 408917"/>
                  <a:gd name="connsiteY20" fmla="*/ 304335 h 413423"/>
                  <a:gd name="connsiteX21" fmla="*/ 24523 w 408917"/>
                  <a:gd name="connsiteY21" fmla="*/ 304341 h 413423"/>
                  <a:gd name="connsiteX22" fmla="*/ 33635 w 408917"/>
                  <a:gd name="connsiteY22" fmla="*/ 320786 h 413423"/>
                  <a:gd name="connsiteX23" fmla="*/ 33651 w 408917"/>
                  <a:gd name="connsiteY23" fmla="*/ 320820 h 413423"/>
                  <a:gd name="connsiteX24" fmla="*/ 100761 w 408917"/>
                  <a:gd name="connsiteY24" fmla="*/ 384100 h 413423"/>
                  <a:gd name="connsiteX25" fmla="*/ 100762 w 408917"/>
                  <a:gd name="connsiteY25" fmla="*/ 384105 h 413423"/>
                  <a:gd name="connsiteX26" fmla="*/ 121393 w 408917"/>
                  <a:gd name="connsiteY26" fmla="*/ 392846 h 413423"/>
                  <a:gd name="connsiteX27" fmla="*/ 121418 w 408917"/>
                  <a:gd name="connsiteY27" fmla="*/ 392846 h 413423"/>
                  <a:gd name="connsiteX28" fmla="*/ 121655 w 408917"/>
                  <a:gd name="connsiteY28" fmla="*/ 392854 h 413423"/>
                  <a:gd name="connsiteX29" fmla="*/ 124041 w 408917"/>
                  <a:gd name="connsiteY29" fmla="*/ 393807 h 413423"/>
                  <a:gd name="connsiteX30" fmla="*/ 124040 w 408917"/>
                  <a:gd name="connsiteY30" fmla="*/ 393814 h 413423"/>
                  <a:gd name="connsiteX31" fmla="*/ 125009 w 408917"/>
                  <a:gd name="connsiteY31" fmla="*/ 395232 h 413423"/>
                  <a:gd name="connsiteX32" fmla="*/ 125010 w 408917"/>
                  <a:gd name="connsiteY32" fmla="*/ 395239 h 413423"/>
                  <a:gd name="connsiteX33" fmla="*/ 176165 w 408917"/>
                  <a:gd name="connsiteY33" fmla="*/ 408282 h 413423"/>
                  <a:gd name="connsiteX34" fmla="*/ 184218 w 408917"/>
                  <a:gd name="connsiteY34" fmla="*/ 409754 h 413423"/>
                  <a:gd name="connsiteX35" fmla="*/ 184196 w 408917"/>
                  <a:gd name="connsiteY35" fmla="*/ 409760 h 413423"/>
                  <a:gd name="connsiteX36" fmla="*/ 185331 w 408917"/>
                  <a:gd name="connsiteY36" fmla="*/ 410844 h 413423"/>
                  <a:gd name="connsiteX37" fmla="*/ 204192 w 408917"/>
                  <a:gd name="connsiteY37" fmla="*/ 413424 h 413423"/>
                  <a:gd name="connsiteX38" fmla="*/ 223054 w 408917"/>
                  <a:gd name="connsiteY38" fmla="*/ 410844 h 413423"/>
                  <a:gd name="connsiteX39" fmla="*/ 224156 w 408917"/>
                  <a:gd name="connsiteY39" fmla="*/ 409805 h 413423"/>
                  <a:gd name="connsiteX40" fmla="*/ 224125 w 408917"/>
                  <a:gd name="connsiteY40" fmla="*/ 409810 h 413423"/>
                  <a:gd name="connsiteX41" fmla="*/ 233506 w 408917"/>
                  <a:gd name="connsiteY41" fmla="*/ 408282 h 413423"/>
                  <a:gd name="connsiteX42" fmla="*/ 297845 w 408917"/>
                  <a:gd name="connsiteY42" fmla="*/ 389761 h 413423"/>
                  <a:gd name="connsiteX43" fmla="*/ 297845 w 408917"/>
                  <a:gd name="connsiteY43" fmla="*/ 389767 h 413423"/>
                  <a:gd name="connsiteX44" fmla="*/ 391265 w 408917"/>
                  <a:gd name="connsiteY44" fmla="*/ 293659 h 413423"/>
                  <a:gd name="connsiteX45" fmla="*/ 391264 w 408917"/>
                  <a:gd name="connsiteY45" fmla="*/ 293665 h 413423"/>
                  <a:gd name="connsiteX46" fmla="*/ 397426 w 408917"/>
                  <a:gd name="connsiteY46" fmla="*/ 280310 h 413423"/>
                  <a:gd name="connsiteX47" fmla="*/ 397426 w 408917"/>
                  <a:gd name="connsiteY47" fmla="*/ 280316 h 413423"/>
                  <a:gd name="connsiteX48" fmla="*/ 397600 w 408917"/>
                  <a:gd name="connsiteY48" fmla="*/ 280115 h 413423"/>
                  <a:gd name="connsiteX49" fmla="*/ 408918 w 408917"/>
                  <a:gd name="connsiteY49" fmla="*/ 207949 h 413423"/>
                  <a:gd name="connsiteX50" fmla="*/ 408918 w 408917"/>
                  <a:gd name="connsiteY50" fmla="*/ 207927 h 413423"/>
                  <a:gd name="connsiteX51" fmla="*/ 396368 w 408917"/>
                  <a:gd name="connsiteY51" fmla="*/ 130333 h 413423"/>
                  <a:gd name="connsiteX52" fmla="*/ 396369 w 408917"/>
                  <a:gd name="connsiteY52" fmla="*/ 130340 h 413423"/>
                  <a:gd name="connsiteX53" fmla="*/ 390420 w 408917"/>
                  <a:gd name="connsiteY53" fmla="*/ 115617 h 413423"/>
                  <a:gd name="connsiteX54" fmla="*/ 390405 w 408917"/>
                  <a:gd name="connsiteY54" fmla="*/ 115623 h 413423"/>
                  <a:gd name="connsiteX55" fmla="*/ 390294 w 408917"/>
                  <a:gd name="connsiteY55" fmla="*/ 114765 h 413423"/>
                  <a:gd name="connsiteX56" fmla="*/ 390294 w 408917"/>
                  <a:gd name="connsiteY56" fmla="*/ 114764 h 413423"/>
                  <a:gd name="connsiteX57" fmla="*/ 381009 w 408917"/>
                  <a:gd name="connsiteY57" fmla="*/ 98878 h 413423"/>
                  <a:gd name="connsiteX58" fmla="*/ 381008 w 408917"/>
                  <a:gd name="connsiteY58" fmla="*/ 98883 h 413423"/>
                  <a:gd name="connsiteX59" fmla="*/ 380989 w 408917"/>
                  <a:gd name="connsiteY59" fmla="*/ 98850 h 413423"/>
                  <a:gd name="connsiteX60" fmla="*/ 380978 w 408917"/>
                  <a:gd name="connsiteY60" fmla="*/ 98833 h 413423"/>
                  <a:gd name="connsiteX61" fmla="*/ 372460 w 408917"/>
                  <a:gd name="connsiteY61" fmla="*/ 85534 h 413423"/>
                  <a:gd name="connsiteX62" fmla="*/ 372391 w 408917"/>
                  <a:gd name="connsiteY62" fmla="*/ 85539 h 413423"/>
                  <a:gd name="connsiteX63" fmla="*/ 371907 w 408917"/>
                  <a:gd name="connsiteY63" fmla="*/ 84276 h 413423"/>
                  <a:gd name="connsiteX64" fmla="*/ 371904 w 408917"/>
                  <a:gd name="connsiteY64" fmla="*/ 84281 h 413423"/>
                  <a:gd name="connsiteX65" fmla="*/ 352428 w 408917"/>
                  <a:gd name="connsiteY65" fmla="*/ 63805 h 413423"/>
                  <a:gd name="connsiteX66" fmla="*/ 352419 w 408917"/>
                  <a:gd name="connsiteY66" fmla="*/ 63797 h 413423"/>
                  <a:gd name="connsiteX67" fmla="*/ 280061 w 408917"/>
                  <a:gd name="connsiteY67" fmla="*/ 14392 h 413423"/>
                  <a:gd name="connsiteX68" fmla="*/ 262072 w 408917"/>
                  <a:gd name="connsiteY68" fmla="*/ 7455 h 413423"/>
                  <a:gd name="connsiteX69" fmla="*/ 260761 w 408917"/>
                  <a:gd name="connsiteY69" fmla="*/ 9423 h 413423"/>
                  <a:gd name="connsiteX70" fmla="*/ 261966 w 408917"/>
                  <a:gd name="connsiteY70" fmla="*/ 7388 h 413423"/>
                  <a:gd name="connsiteX71" fmla="*/ 261759 w 408917"/>
                  <a:gd name="connsiteY71" fmla="*/ 7272 h 413423"/>
                  <a:gd name="connsiteX72" fmla="*/ 261759 w 408917"/>
                  <a:gd name="connsiteY72" fmla="*/ 7279 h 413423"/>
                  <a:gd name="connsiteX73" fmla="*/ 243456 w 408917"/>
                  <a:gd name="connsiteY73" fmla="*/ 2727 h 413423"/>
                  <a:gd name="connsiteX74" fmla="*/ 243444 w 408917"/>
                  <a:gd name="connsiteY74" fmla="*/ 2725 h 413423"/>
                  <a:gd name="connsiteX75" fmla="*/ 207292 w 408917"/>
                  <a:gd name="connsiteY75" fmla="*/ 0 h 413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408917" h="413423">
                    <a:moveTo>
                      <a:pt x="207292" y="0"/>
                    </a:moveTo>
                    <a:cubicBezTo>
                      <a:pt x="181974" y="0"/>
                      <a:pt x="154810" y="3212"/>
                      <a:pt x="143685" y="9135"/>
                    </a:cubicBezTo>
                    <a:lnTo>
                      <a:pt x="143682" y="9141"/>
                    </a:lnTo>
                    <a:cubicBezTo>
                      <a:pt x="139456" y="11243"/>
                      <a:pt x="135388" y="12715"/>
                      <a:pt x="134253" y="12715"/>
                    </a:cubicBezTo>
                    <a:lnTo>
                      <a:pt x="134165" y="12720"/>
                    </a:lnTo>
                    <a:cubicBezTo>
                      <a:pt x="130082" y="12795"/>
                      <a:pt x="111478" y="20938"/>
                      <a:pt x="108701" y="23661"/>
                    </a:cubicBezTo>
                    <a:cubicBezTo>
                      <a:pt x="107927" y="24310"/>
                      <a:pt x="103283" y="26892"/>
                      <a:pt x="97713" y="29676"/>
                    </a:cubicBezTo>
                    <a:cubicBezTo>
                      <a:pt x="83885" y="36590"/>
                      <a:pt x="36714" y="83763"/>
                      <a:pt x="29802" y="97588"/>
                    </a:cubicBezTo>
                    <a:cubicBezTo>
                      <a:pt x="27000" y="103193"/>
                      <a:pt x="24420" y="107835"/>
                      <a:pt x="23776" y="108589"/>
                    </a:cubicBezTo>
                    <a:lnTo>
                      <a:pt x="23774" y="108595"/>
                    </a:lnTo>
                    <a:cubicBezTo>
                      <a:pt x="23657" y="108711"/>
                      <a:pt x="23563" y="108828"/>
                      <a:pt x="23502" y="108907"/>
                    </a:cubicBezTo>
                    <a:lnTo>
                      <a:pt x="23500" y="108911"/>
                    </a:lnTo>
                    <a:cubicBezTo>
                      <a:pt x="22327" y="110443"/>
                      <a:pt x="19003" y="117458"/>
                      <a:pt x="15862" y="124704"/>
                    </a:cubicBezTo>
                    <a:lnTo>
                      <a:pt x="15862" y="124705"/>
                    </a:lnTo>
                    <a:cubicBezTo>
                      <a:pt x="15439" y="125683"/>
                      <a:pt x="14183" y="128571"/>
                      <a:pt x="13744" y="129580"/>
                    </a:cubicBezTo>
                    <a:cubicBezTo>
                      <a:pt x="12361" y="132758"/>
                      <a:pt x="13052" y="131163"/>
                      <a:pt x="11713" y="134256"/>
                    </a:cubicBezTo>
                    <a:lnTo>
                      <a:pt x="11712" y="134262"/>
                    </a:lnTo>
                    <a:cubicBezTo>
                      <a:pt x="9835" y="138587"/>
                      <a:pt x="8223" y="142356"/>
                      <a:pt x="7581" y="144122"/>
                    </a:cubicBezTo>
                    <a:lnTo>
                      <a:pt x="7577" y="144128"/>
                    </a:lnTo>
                    <a:cubicBezTo>
                      <a:pt x="157" y="161391"/>
                      <a:pt x="-2588" y="225426"/>
                      <a:pt x="2869" y="249589"/>
                    </a:cubicBezTo>
                    <a:cubicBezTo>
                      <a:pt x="6265" y="265246"/>
                      <a:pt x="17154" y="292757"/>
                      <a:pt x="24522" y="304335"/>
                    </a:cubicBezTo>
                    <a:lnTo>
                      <a:pt x="24523" y="304341"/>
                    </a:lnTo>
                    <a:cubicBezTo>
                      <a:pt x="27563" y="309152"/>
                      <a:pt x="31625" y="316518"/>
                      <a:pt x="33635" y="320786"/>
                    </a:cubicBezTo>
                    <a:lnTo>
                      <a:pt x="33651" y="320820"/>
                    </a:lnTo>
                    <a:cubicBezTo>
                      <a:pt x="40616" y="335017"/>
                      <a:pt x="83224" y="374939"/>
                      <a:pt x="100761" y="384100"/>
                    </a:cubicBezTo>
                    <a:lnTo>
                      <a:pt x="100762" y="384105"/>
                    </a:lnTo>
                    <a:cubicBezTo>
                      <a:pt x="109145" y="388537"/>
                      <a:pt x="118501" y="392671"/>
                      <a:pt x="121393" y="392846"/>
                    </a:cubicBezTo>
                    <a:lnTo>
                      <a:pt x="121418" y="392846"/>
                    </a:lnTo>
                    <a:cubicBezTo>
                      <a:pt x="121474" y="392850"/>
                      <a:pt x="121594" y="392854"/>
                      <a:pt x="121655" y="392854"/>
                    </a:cubicBezTo>
                    <a:cubicBezTo>
                      <a:pt x="123247" y="392854"/>
                      <a:pt x="123992" y="393662"/>
                      <a:pt x="124041" y="393807"/>
                    </a:cubicBezTo>
                    <a:lnTo>
                      <a:pt x="124040" y="393814"/>
                    </a:lnTo>
                    <a:cubicBezTo>
                      <a:pt x="124272" y="394506"/>
                      <a:pt x="124736" y="394985"/>
                      <a:pt x="125009" y="395232"/>
                    </a:cubicBezTo>
                    <a:lnTo>
                      <a:pt x="125010" y="395239"/>
                    </a:lnTo>
                    <a:cubicBezTo>
                      <a:pt x="129513" y="399327"/>
                      <a:pt x="165205" y="408282"/>
                      <a:pt x="176165" y="408282"/>
                    </a:cubicBezTo>
                    <a:cubicBezTo>
                      <a:pt x="180398" y="408282"/>
                      <a:pt x="183613" y="409185"/>
                      <a:pt x="184218" y="409754"/>
                    </a:cubicBezTo>
                    <a:lnTo>
                      <a:pt x="184196" y="409760"/>
                    </a:lnTo>
                    <a:cubicBezTo>
                      <a:pt x="184546" y="410313"/>
                      <a:pt x="185018" y="410649"/>
                      <a:pt x="185331" y="410844"/>
                    </a:cubicBezTo>
                    <a:cubicBezTo>
                      <a:pt x="187885" y="412426"/>
                      <a:pt x="196167" y="413424"/>
                      <a:pt x="204192" y="413424"/>
                    </a:cubicBezTo>
                    <a:cubicBezTo>
                      <a:pt x="212221" y="413424"/>
                      <a:pt x="220501" y="412426"/>
                      <a:pt x="223054" y="410844"/>
                    </a:cubicBezTo>
                    <a:cubicBezTo>
                      <a:pt x="223356" y="410658"/>
                      <a:pt x="223808" y="410336"/>
                      <a:pt x="224156" y="409805"/>
                    </a:cubicBezTo>
                    <a:lnTo>
                      <a:pt x="224125" y="409810"/>
                    </a:lnTo>
                    <a:cubicBezTo>
                      <a:pt x="224834" y="409190"/>
                      <a:pt x="228537" y="408282"/>
                      <a:pt x="233506" y="408282"/>
                    </a:cubicBezTo>
                    <a:cubicBezTo>
                      <a:pt x="248395" y="408282"/>
                      <a:pt x="280131" y="399135"/>
                      <a:pt x="297845" y="389761"/>
                    </a:cubicBezTo>
                    <a:lnTo>
                      <a:pt x="297845" y="389767"/>
                    </a:lnTo>
                    <a:cubicBezTo>
                      <a:pt x="337061" y="369504"/>
                      <a:pt x="377897" y="327460"/>
                      <a:pt x="391265" y="293659"/>
                    </a:cubicBezTo>
                    <a:lnTo>
                      <a:pt x="391264" y="293665"/>
                    </a:lnTo>
                    <a:cubicBezTo>
                      <a:pt x="393911" y="287040"/>
                      <a:pt x="396506" y="281298"/>
                      <a:pt x="397426" y="280310"/>
                    </a:cubicBezTo>
                    <a:lnTo>
                      <a:pt x="397426" y="280316"/>
                    </a:lnTo>
                    <a:lnTo>
                      <a:pt x="397600" y="280115"/>
                    </a:lnTo>
                    <a:cubicBezTo>
                      <a:pt x="403360" y="272917"/>
                      <a:pt x="408664" y="235434"/>
                      <a:pt x="408918" y="207949"/>
                    </a:cubicBezTo>
                    <a:lnTo>
                      <a:pt x="408918" y="207927"/>
                    </a:lnTo>
                    <a:cubicBezTo>
                      <a:pt x="408918" y="173343"/>
                      <a:pt x="405314" y="149813"/>
                      <a:pt x="396368" y="130333"/>
                    </a:cubicBezTo>
                    <a:lnTo>
                      <a:pt x="396369" y="130340"/>
                    </a:lnTo>
                    <a:cubicBezTo>
                      <a:pt x="393170" y="123197"/>
                      <a:pt x="390711" y="117102"/>
                      <a:pt x="390420" y="115617"/>
                    </a:cubicBezTo>
                    <a:lnTo>
                      <a:pt x="390405" y="115623"/>
                    </a:lnTo>
                    <a:cubicBezTo>
                      <a:pt x="390405" y="115277"/>
                      <a:pt x="390342" y="114965"/>
                      <a:pt x="390294" y="114765"/>
                    </a:cubicBezTo>
                    <a:lnTo>
                      <a:pt x="390294" y="114764"/>
                    </a:lnTo>
                    <a:cubicBezTo>
                      <a:pt x="389716" y="112420"/>
                      <a:pt x="385482" y="105471"/>
                      <a:pt x="381009" y="98878"/>
                    </a:cubicBezTo>
                    <a:lnTo>
                      <a:pt x="381008" y="98883"/>
                    </a:lnTo>
                    <a:lnTo>
                      <a:pt x="380989" y="98850"/>
                    </a:lnTo>
                    <a:lnTo>
                      <a:pt x="380978" y="98833"/>
                    </a:lnTo>
                    <a:cubicBezTo>
                      <a:pt x="376673" y="92488"/>
                      <a:pt x="373258" y="87157"/>
                      <a:pt x="372460" y="85534"/>
                    </a:cubicBezTo>
                    <a:lnTo>
                      <a:pt x="372391" y="85539"/>
                    </a:lnTo>
                    <a:cubicBezTo>
                      <a:pt x="372314" y="84877"/>
                      <a:pt x="371970" y="84358"/>
                      <a:pt x="371907" y="84276"/>
                    </a:cubicBezTo>
                    <a:lnTo>
                      <a:pt x="371904" y="84281"/>
                    </a:lnTo>
                    <a:cubicBezTo>
                      <a:pt x="370747" y="82558"/>
                      <a:pt x="362205" y="73579"/>
                      <a:pt x="352428" y="63805"/>
                    </a:cubicBezTo>
                    <a:lnTo>
                      <a:pt x="352419" y="63797"/>
                    </a:lnTo>
                    <a:cubicBezTo>
                      <a:pt x="328883" y="40518"/>
                      <a:pt x="302117" y="22012"/>
                      <a:pt x="280061" y="14392"/>
                    </a:cubicBezTo>
                    <a:cubicBezTo>
                      <a:pt x="271104" y="11232"/>
                      <a:pt x="263294" y="8270"/>
                      <a:pt x="262072" y="7455"/>
                    </a:cubicBezTo>
                    <a:lnTo>
                      <a:pt x="260761" y="9423"/>
                    </a:lnTo>
                    <a:lnTo>
                      <a:pt x="261966" y="7388"/>
                    </a:lnTo>
                    <a:cubicBezTo>
                      <a:pt x="261933" y="7369"/>
                      <a:pt x="261865" y="7327"/>
                      <a:pt x="261759" y="7272"/>
                    </a:cubicBezTo>
                    <a:lnTo>
                      <a:pt x="261759" y="7279"/>
                    </a:lnTo>
                    <a:cubicBezTo>
                      <a:pt x="259827" y="6267"/>
                      <a:pt x="251348" y="4208"/>
                      <a:pt x="243456" y="2727"/>
                    </a:cubicBezTo>
                    <a:lnTo>
                      <a:pt x="243444" y="2725"/>
                    </a:lnTo>
                    <a:cubicBezTo>
                      <a:pt x="233223" y="859"/>
                      <a:pt x="220392" y="0"/>
                      <a:pt x="207292" y="0"/>
                    </a:cubicBezTo>
                    <a:close/>
                  </a:path>
                </a:pathLst>
              </a:custGeom>
              <a:solidFill>
                <a:srgbClr val="F44336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CD4EEEA-A596-FAC5-D1B9-53DF1F638898}"/>
                  </a:ext>
                </a:extLst>
              </p:cNvPr>
              <p:cNvSpPr/>
              <p:nvPr/>
            </p:nvSpPr>
            <p:spPr>
              <a:xfrm>
                <a:off x="1586383" y="3756230"/>
                <a:ext cx="1606645" cy="174435"/>
              </a:xfrm>
              <a:custGeom>
                <a:avLst/>
                <a:gdLst>
                  <a:gd name="connsiteX0" fmla="*/ 2363 w 1606645"/>
                  <a:gd name="connsiteY0" fmla="*/ 0 h 174435"/>
                  <a:gd name="connsiteX1" fmla="*/ 0 w 1606645"/>
                  <a:gd name="connsiteY1" fmla="*/ 2363 h 174435"/>
                  <a:gd name="connsiteX2" fmla="*/ 0 w 1606645"/>
                  <a:gd name="connsiteY2" fmla="*/ 87217 h 174435"/>
                  <a:gd name="connsiteX3" fmla="*/ 0 w 1606645"/>
                  <a:gd name="connsiteY3" fmla="*/ 172070 h 174435"/>
                  <a:gd name="connsiteX4" fmla="*/ 692 w 1606645"/>
                  <a:gd name="connsiteY4" fmla="*/ 173742 h 174435"/>
                  <a:gd name="connsiteX5" fmla="*/ 2363 w 1606645"/>
                  <a:gd name="connsiteY5" fmla="*/ 174435 h 174435"/>
                  <a:gd name="connsiteX6" fmla="*/ 803324 w 1606645"/>
                  <a:gd name="connsiteY6" fmla="*/ 174434 h 174435"/>
                  <a:gd name="connsiteX7" fmla="*/ 1604283 w 1606645"/>
                  <a:gd name="connsiteY7" fmla="*/ 174435 h 174435"/>
                  <a:gd name="connsiteX8" fmla="*/ 1605954 w 1606645"/>
                  <a:gd name="connsiteY8" fmla="*/ 173743 h 174435"/>
                  <a:gd name="connsiteX9" fmla="*/ 1606646 w 1606645"/>
                  <a:gd name="connsiteY9" fmla="*/ 172071 h 174435"/>
                  <a:gd name="connsiteX10" fmla="*/ 1606646 w 1606645"/>
                  <a:gd name="connsiteY10" fmla="*/ 87218 h 174435"/>
                  <a:gd name="connsiteX11" fmla="*/ 1606646 w 1606645"/>
                  <a:gd name="connsiteY11" fmla="*/ 2364 h 174435"/>
                  <a:gd name="connsiteX12" fmla="*/ 1604283 w 1606645"/>
                  <a:gd name="connsiteY12" fmla="*/ 1 h 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6645" h="174435">
                    <a:moveTo>
                      <a:pt x="2363" y="0"/>
                    </a:moveTo>
                    <a:cubicBezTo>
                      <a:pt x="1058" y="0"/>
                      <a:pt x="0" y="1059"/>
                      <a:pt x="0" y="2363"/>
                    </a:cubicBezTo>
                    <a:lnTo>
                      <a:pt x="0" y="87217"/>
                    </a:lnTo>
                    <a:lnTo>
                      <a:pt x="0" y="172070"/>
                    </a:lnTo>
                    <a:cubicBezTo>
                      <a:pt x="0" y="172697"/>
                      <a:pt x="249" y="173300"/>
                      <a:pt x="692" y="173742"/>
                    </a:cubicBezTo>
                    <a:cubicBezTo>
                      <a:pt x="1136" y="174185"/>
                      <a:pt x="1736" y="174435"/>
                      <a:pt x="2363" y="174435"/>
                    </a:cubicBezTo>
                    <a:lnTo>
                      <a:pt x="803324" y="174434"/>
                    </a:lnTo>
                    <a:lnTo>
                      <a:pt x="1604283" y="174435"/>
                    </a:lnTo>
                    <a:cubicBezTo>
                      <a:pt x="1604909" y="174435"/>
                      <a:pt x="1605511" y="174186"/>
                      <a:pt x="1605954" y="173743"/>
                    </a:cubicBezTo>
                    <a:cubicBezTo>
                      <a:pt x="1606397" y="173300"/>
                      <a:pt x="1606646" y="172698"/>
                      <a:pt x="1606646" y="172071"/>
                    </a:cubicBezTo>
                    <a:lnTo>
                      <a:pt x="1606646" y="87218"/>
                    </a:lnTo>
                    <a:lnTo>
                      <a:pt x="1606646" y="2364"/>
                    </a:lnTo>
                    <a:cubicBezTo>
                      <a:pt x="1606646" y="1059"/>
                      <a:pt x="1605588" y="1"/>
                      <a:pt x="160428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3F70F4B-381D-43CE-5BAD-0B4172CAF7BA}"/>
                  </a:ext>
                </a:extLst>
              </p:cNvPr>
              <p:cNvSpPr/>
              <p:nvPr/>
            </p:nvSpPr>
            <p:spPr>
              <a:xfrm>
                <a:off x="1586384" y="4221637"/>
                <a:ext cx="1912631" cy="174451"/>
              </a:xfrm>
              <a:custGeom>
                <a:avLst/>
                <a:gdLst>
                  <a:gd name="connsiteX0" fmla="*/ 2363 w 1912631"/>
                  <a:gd name="connsiteY0" fmla="*/ 0 h 174451"/>
                  <a:gd name="connsiteX1" fmla="*/ 0 w 1912631"/>
                  <a:gd name="connsiteY1" fmla="*/ 2365 h 174451"/>
                  <a:gd name="connsiteX2" fmla="*/ 0 w 1912631"/>
                  <a:gd name="connsiteY2" fmla="*/ 87218 h 174451"/>
                  <a:gd name="connsiteX3" fmla="*/ 0 w 1912631"/>
                  <a:gd name="connsiteY3" fmla="*/ 172089 h 174451"/>
                  <a:gd name="connsiteX4" fmla="*/ 692 w 1912631"/>
                  <a:gd name="connsiteY4" fmla="*/ 173760 h 174451"/>
                  <a:gd name="connsiteX5" fmla="*/ 2363 w 1912631"/>
                  <a:gd name="connsiteY5" fmla="*/ 174451 h 174451"/>
                  <a:gd name="connsiteX6" fmla="*/ 1910268 w 1912631"/>
                  <a:gd name="connsiteY6" fmla="*/ 174436 h 174451"/>
                  <a:gd name="connsiteX7" fmla="*/ 1912632 w 1912631"/>
                  <a:gd name="connsiteY7" fmla="*/ 172072 h 174451"/>
                  <a:gd name="connsiteX8" fmla="*/ 1912632 w 1912631"/>
                  <a:gd name="connsiteY8" fmla="*/ 87219 h 174451"/>
                  <a:gd name="connsiteX9" fmla="*/ 1912632 w 1912631"/>
                  <a:gd name="connsiteY9" fmla="*/ 2365 h 174451"/>
                  <a:gd name="connsiteX10" fmla="*/ 1910268 w 1912631"/>
                  <a:gd name="connsiteY10" fmla="*/ 1 h 17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12631" h="174451">
                    <a:moveTo>
                      <a:pt x="2363" y="0"/>
                    </a:moveTo>
                    <a:cubicBezTo>
                      <a:pt x="1058" y="0"/>
                      <a:pt x="0" y="1059"/>
                      <a:pt x="0" y="2365"/>
                    </a:cubicBezTo>
                    <a:lnTo>
                      <a:pt x="0" y="87218"/>
                    </a:lnTo>
                    <a:lnTo>
                      <a:pt x="0" y="172089"/>
                    </a:lnTo>
                    <a:cubicBezTo>
                      <a:pt x="0" y="172716"/>
                      <a:pt x="248" y="173318"/>
                      <a:pt x="692" y="173760"/>
                    </a:cubicBezTo>
                    <a:cubicBezTo>
                      <a:pt x="1135" y="174202"/>
                      <a:pt x="1736" y="174451"/>
                      <a:pt x="2363" y="174451"/>
                    </a:cubicBezTo>
                    <a:lnTo>
                      <a:pt x="1910268" y="174436"/>
                    </a:lnTo>
                    <a:cubicBezTo>
                      <a:pt x="1911573" y="174436"/>
                      <a:pt x="1912632" y="173378"/>
                      <a:pt x="1912632" y="172072"/>
                    </a:cubicBezTo>
                    <a:lnTo>
                      <a:pt x="1912632" y="87219"/>
                    </a:lnTo>
                    <a:lnTo>
                      <a:pt x="1912632" y="2365"/>
                    </a:lnTo>
                    <a:cubicBezTo>
                      <a:pt x="1912632" y="1059"/>
                      <a:pt x="1911573" y="1"/>
                      <a:pt x="191026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F0A96E-965A-7A47-8D9A-0A07A031BE75}"/>
                  </a:ext>
                </a:extLst>
              </p:cNvPr>
              <p:cNvSpPr/>
              <p:nvPr/>
            </p:nvSpPr>
            <p:spPr>
              <a:xfrm>
                <a:off x="1587229" y="3062822"/>
                <a:ext cx="1646097" cy="174028"/>
              </a:xfrm>
              <a:custGeom>
                <a:avLst/>
                <a:gdLst>
                  <a:gd name="connsiteX0" fmla="*/ 1518 w 1646097"/>
                  <a:gd name="connsiteY0" fmla="*/ 0 h 174028"/>
                  <a:gd name="connsiteX1" fmla="*/ 0 w 1646097"/>
                  <a:gd name="connsiteY1" fmla="*/ 1517 h 174028"/>
                  <a:gd name="connsiteX2" fmla="*/ 0 w 1646097"/>
                  <a:gd name="connsiteY2" fmla="*/ 86885 h 174028"/>
                  <a:gd name="connsiteX3" fmla="*/ 0 w 1646097"/>
                  <a:gd name="connsiteY3" fmla="*/ 172510 h 174028"/>
                  <a:gd name="connsiteX4" fmla="*/ 445 w 1646097"/>
                  <a:gd name="connsiteY4" fmla="*/ 173584 h 174028"/>
                  <a:gd name="connsiteX5" fmla="*/ 1520 w 1646097"/>
                  <a:gd name="connsiteY5" fmla="*/ 174028 h 174028"/>
                  <a:gd name="connsiteX6" fmla="*/ 823050 w 1646097"/>
                  <a:gd name="connsiteY6" fmla="*/ 173257 h 174028"/>
                  <a:gd name="connsiteX7" fmla="*/ 823049 w 1646097"/>
                  <a:gd name="connsiteY7" fmla="*/ 173263 h 174028"/>
                  <a:gd name="connsiteX8" fmla="*/ 1644580 w 1646097"/>
                  <a:gd name="connsiteY8" fmla="*/ 172742 h 174028"/>
                  <a:gd name="connsiteX9" fmla="*/ 1646097 w 1646097"/>
                  <a:gd name="connsiteY9" fmla="*/ 171225 h 174028"/>
                  <a:gd name="connsiteX10" fmla="*/ 1646097 w 1646097"/>
                  <a:gd name="connsiteY10" fmla="*/ 86371 h 174028"/>
                  <a:gd name="connsiteX11" fmla="*/ 1646098 w 1646097"/>
                  <a:gd name="connsiteY11" fmla="*/ 1519 h 174028"/>
                  <a:gd name="connsiteX12" fmla="*/ 1644580 w 1646097"/>
                  <a:gd name="connsiteY12" fmla="*/ 1 h 17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46097" h="174028">
                    <a:moveTo>
                      <a:pt x="1518" y="0"/>
                    </a:moveTo>
                    <a:cubicBezTo>
                      <a:pt x="680" y="0"/>
                      <a:pt x="0" y="680"/>
                      <a:pt x="0" y="1517"/>
                    </a:cubicBezTo>
                    <a:lnTo>
                      <a:pt x="0" y="86885"/>
                    </a:lnTo>
                    <a:lnTo>
                      <a:pt x="0" y="172510"/>
                    </a:lnTo>
                    <a:cubicBezTo>
                      <a:pt x="0" y="172913"/>
                      <a:pt x="160" y="173299"/>
                      <a:pt x="445" y="173584"/>
                    </a:cubicBezTo>
                    <a:cubicBezTo>
                      <a:pt x="729" y="173868"/>
                      <a:pt x="1116" y="174028"/>
                      <a:pt x="1520" y="174028"/>
                    </a:cubicBezTo>
                    <a:lnTo>
                      <a:pt x="823050" y="173257"/>
                    </a:lnTo>
                    <a:lnTo>
                      <a:pt x="823049" y="173263"/>
                    </a:lnTo>
                    <a:lnTo>
                      <a:pt x="1644580" y="172742"/>
                    </a:lnTo>
                    <a:cubicBezTo>
                      <a:pt x="1645418" y="172741"/>
                      <a:pt x="1646097" y="172063"/>
                      <a:pt x="1646097" y="171225"/>
                    </a:cubicBezTo>
                    <a:lnTo>
                      <a:pt x="1646097" y="86371"/>
                    </a:lnTo>
                    <a:lnTo>
                      <a:pt x="1646098" y="1519"/>
                    </a:lnTo>
                    <a:cubicBezTo>
                      <a:pt x="1646098" y="681"/>
                      <a:pt x="1645418" y="1"/>
                      <a:pt x="164458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8AFA5E6-1D19-2824-AB30-BA292195200D}"/>
                  </a:ext>
                </a:extLst>
              </p:cNvPr>
              <p:cNvSpPr/>
              <p:nvPr/>
            </p:nvSpPr>
            <p:spPr>
              <a:xfrm>
                <a:off x="1587229" y="3294240"/>
                <a:ext cx="1759234" cy="172758"/>
              </a:xfrm>
              <a:custGeom>
                <a:avLst/>
                <a:gdLst>
                  <a:gd name="connsiteX0" fmla="*/ 1519 w 1759234"/>
                  <a:gd name="connsiteY0" fmla="*/ 0 h 172758"/>
                  <a:gd name="connsiteX1" fmla="*/ 445 w 1759234"/>
                  <a:gd name="connsiteY1" fmla="*/ 444 h 172758"/>
                  <a:gd name="connsiteX2" fmla="*/ 0 w 1759234"/>
                  <a:gd name="connsiteY2" fmla="*/ 1518 h 172758"/>
                  <a:gd name="connsiteX3" fmla="*/ 0 w 1759234"/>
                  <a:gd name="connsiteY3" fmla="*/ 86371 h 172758"/>
                  <a:gd name="connsiteX4" fmla="*/ 1 w 1759234"/>
                  <a:gd name="connsiteY4" fmla="*/ 171241 h 172758"/>
                  <a:gd name="connsiteX5" fmla="*/ 445 w 1759234"/>
                  <a:gd name="connsiteY5" fmla="*/ 172314 h 172758"/>
                  <a:gd name="connsiteX6" fmla="*/ 1518 w 1759234"/>
                  <a:gd name="connsiteY6" fmla="*/ 172759 h 172758"/>
                  <a:gd name="connsiteX7" fmla="*/ 1757716 w 1759234"/>
                  <a:gd name="connsiteY7" fmla="*/ 172743 h 172758"/>
                  <a:gd name="connsiteX8" fmla="*/ 1758792 w 1759234"/>
                  <a:gd name="connsiteY8" fmla="*/ 172295 h 172758"/>
                  <a:gd name="connsiteX9" fmla="*/ 1759234 w 1759234"/>
                  <a:gd name="connsiteY9" fmla="*/ 171215 h 172758"/>
                  <a:gd name="connsiteX10" fmla="*/ 1758719 w 1759234"/>
                  <a:gd name="connsiteY10" fmla="*/ 86876 h 172758"/>
                  <a:gd name="connsiteX11" fmla="*/ 1758719 w 1759234"/>
                  <a:gd name="connsiteY11" fmla="*/ 86873 h 172758"/>
                  <a:gd name="connsiteX12" fmla="*/ 1757948 w 1759234"/>
                  <a:gd name="connsiteY12" fmla="*/ 2791 h 172758"/>
                  <a:gd name="connsiteX13" fmla="*/ 1756431 w 1759234"/>
                  <a:gd name="connsiteY13" fmla="*/ 1286 h 172758"/>
                  <a:gd name="connsiteX14" fmla="*/ 879105 w 1759234"/>
                  <a:gd name="connsiteY14" fmla="*/ 513 h 172758"/>
                  <a:gd name="connsiteX15" fmla="*/ 879104 w 1759234"/>
                  <a:gd name="connsiteY15" fmla="*/ 520 h 172758"/>
                  <a:gd name="connsiteX16" fmla="*/ 1519 w 1759234"/>
                  <a:gd name="connsiteY16" fmla="*/ 0 h 172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59234" h="172758">
                    <a:moveTo>
                      <a:pt x="1519" y="0"/>
                    </a:moveTo>
                    <a:cubicBezTo>
                      <a:pt x="1116" y="0"/>
                      <a:pt x="729" y="159"/>
                      <a:pt x="445" y="444"/>
                    </a:cubicBezTo>
                    <a:cubicBezTo>
                      <a:pt x="160" y="728"/>
                      <a:pt x="0" y="1115"/>
                      <a:pt x="0" y="1518"/>
                    </a:cubicBezTo>
                    <a:lnTo>
                      <a:pt x="0" y="86371"/>
                    </a:lnTo>
                    <a:lnTo>
                      <a:pt x="1" y="171241"/>
                    </a:lnTo>
                    <a:cubicBezTo>
                      <a:pt x="1" y="171644"/>
                      <a:pt x="160" y="172029"/>
                      <a:pt x="445" y="172314"/>
                    </a:cubicBezTo>
                    <a:cubicBezTo>
                      <a:pt x="730" y="172598"/>
                      <a:pt x="1116" y="172759"/>
                      <a:pt x="1518" y="172759"/>
                    </a:cubicBezTo>
                    <a:lnTo>
                      <a:pt x="1757716" y="172743"/>
                    </a:lnTo>
                    <a:cubicBezTo>
                      <a:pt x="1758120" y="172743"/>
                      <a:pt x="1758507" y="172582"/>
                      <a:pt x="1758792" y="172295"/>
                    </a:cubicBezTo>
                    <a:cubicBezTo>
                      <a:pt x="1759077" y="172008"/>
                      <a:pt x="1759237" y="171619"/>
                      <a:pt x="1759234" y="171215"/>
                    </a:cubicBezTo>
                    <a:lnTo>
                      <a:pt x="1758719" y="86876"/>
                    </a:lnTo>
                    <a:lnTo>
                      <a:pt x="1758719" y="86873"/>
                    </a:lnTo>
                    <a:lnTo>
                      <a:pt x="1757948" y="2791"/>
                    </a:lnTo>
                    <a:cubicBezTo>
                      <a:pt x="1757940" y="1958"/>
                      <a:pt x="1757264" y="1287"/>
                      <a:pt x="1756431" y="1286"/>
                    </a:cubicBezTo>
                    <a:lnTo>
                      <a:pt x="879105" y="513"/>
                    </a:lnTo>
                    <a:lnTo>
                      <a:pt x="879104" y="520"/>
                    </a:lnTo>
                    <a:lnTo>
                      <a:pt x="15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E99989A-7651-A30A-AFB2-A0C29D6C7FEA}"/>
                  </a:ext>
                </a:extLst>
              </p:cNvPr>
              <p:cNvSpPr/>
              <p:nvPr/>
            </p:nvSpPr>
            <p:spPr>
              <a:xfrm>
                <a:off x="1587229" y="3525659"/>
                <a:ext cx="1252687" cy="172757"/>
              </a:xfrm>
              <a:custGeom>
                <a:avLst/>
                <a:gdLst>
                  <a:gd name="connsiteX0" fmla="*/ 1519 w 1252687"/>
                  <a:gd name="connsiteY0" fmla="*/ 0 h 172757"/>
                  <a:gd name="connsiteX1" fmla="*/ 445 w 1252687"/>
                  <a:gd name="connsiteY1" fmla="*/ 444 h 172757"/>
                  <a:gd name="connsiteX2" fmla="*/ 0 w 1252687"/>
                  <a:gd name="connsiteY2" fmla="*/ 1517 h 172757"/>
                  <a:gd name="connsiteX3" fmla="*/ 0 w 1252687"/>
                  <a:gd name="connsiteY3" fmla="*/ 86369 h 172757"/>
                  <a:gd name="connsiteX4" fmla="*/ 0 w 1252687"/>
                  <a:gd name="connsiteY4" fmla="*/ 171240 h 172757"/>
                  <a:gd name="connsiteX5" fmla="*/ 444 w 1252687"/>
                  <a:gd name="connsiteY5" fmla="*/ 172313 h 172757"/>
                  <a:gd name="connsiteX6" fmla="*/ 1518 w 1252687"/>
                  <a:gd name="connsiteY6" fmla="*/ 172758 h 172757"/>
                  <a:gd name="connsiteX7" fmla="*/ 1251170 w 1252687"/>
                  <a:gd name="connsiteY7" fmla="*/ 172742 h 172757"/>
                  <a:gd name="connsiteX8" fmla="*/ 1252246 w 1252687"/>
                  <a:gd name="connsiteY8" fmla="*/ 172294 h 172757"/>
                  <a:gd name="connsiteX9" fmla="*/ 1252687 w 1252687"/>
                  <a:gd name="connsiteY9" fmla="*/ 171214 h 172757"/>
                  <a:gd name="connsiteX10" fmla="*/ 1252173 w 1252687"/>
                  <a:gd name="connsiteY10" fmla="*/ 86876 h 172757"/>
                  <a:gd name="connsiteX11" fmla="*/ 1252173 w 1252687"/>
                  <a:gd name="connsiteY11" fmla="*/ 86872 h 172757"/>
                  <a:gd name="connsiteX12" fmla="*/ 1251402 w 1252687"/>
                  <a:gd name="connsiteY12" fmla="*/ 2790 h 172757"/>
                  <a:gd name="connsiteX13" fmla="*/ 1249886 w 1252687"/>
                  <a:gd name="connsiteY13" fmla="*/ 1285 h 172757"/>
                  <a:gd name="connsiteX14" fmla="*/ 625831 w 1252687"/>
                  <a:gd name="connsiteY14" fmla="*/ 514 h 172757"/>
                  <a:gd name="connsiteX15" fmla="*/ 625831 w 1252687"/>
                  <a:gd name="connsiteY15" fmla="*/ 520 h 172757"/>
                  <a:gd name="connsiteX16" fmla="*/ 1519 w 1252687"/>
                  <a:gd name="connsiteY16" fmla="*/ 0 h 17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52687" h="172757">
                    <a:moveTo>
                      <a:pt x="1519" y="0"/>
                    </a:moveTo>
                    <a:cubicBezTo>
                      <a:pt x="1116" y="0"/>
                      <a:pt x="730" y="159"/>
                      <a:pt x="445" y="444"/>
                    </a:cubicBezTo>
                    <a:cubicBezTo>
                      <a:pt x="160" y="728"/>
                      <a:pt x="0" y="1114"/>
                      <a:pt x="0" y="1517"/>
                    </a:cubicBezTo>
                    <a:lnTo>
                      <a:pt x="0" y="86369"/>
                    </a:lnTo>
                    <a:lnTo>
                      <a:pt x="0" y="171240"/>
                    </a:lnTo>
                    <a:cubicBezTo>
                      <a:pt x="0" y="171643"/>
                      <a:pt x="159" y="172028"/>
                      <a:pt x="444" y="172313"/>
                    </a:cubicBezTo>
                    <a:cubicBezTo>
                      <a:pt x="729" y="172598"/>
                      <a:pt x="1115" y="172758"/>
                      <a:pt x="1518" y="172758"/>
                    </a:cubicBezTo>
                    <a:lnTo>
                      <a:pt x="1251170" y="172742"/>
                    </a:lnTo>
                    <a:cubicBezTo>
                      <a:pt x="1251573" y="172742"/>
                      <a:pt x="1251961" y="172580"/>
                      <a:pt x="1252246" y="172294"/>
                    </a:cubicBezTo>
                    <a:cubicBezTo>
                      <a:pt x="1252531" y="172007"/>
                      <a:pt x="1252690" y="171618"/>
                      <a:pt x="1252687" y="171214"/>
                    </a:cubicBezTo>
                    <a:lnTo>
                      <a:pt x="1252173" y="86876"/>
                    </a:lnTo>
                    <a:lnTo>
                      <a:pt x="1252173" y="86872"/>
                    </a:lnTo>
                    <a:lnTo>
                      <a:pt x="1251402" y="2790"/>
                    </a:lnTo>
                    <a:cubicBezTo>
                      <a:pt x="1251395" y="1957"/>
                      <a:pt x="1250719" y="1286"/>
                      <a:pt x="1249886" y="1285"/>
                    </a:cubicBezTo>
                    <a:lnTo>
                      <a:pt x="625831" y="514"/>
                    </a:lnTo>
                    <a:lnTo>
                      <a:pt x="625831" y="520"/>
                    </a:lnTo>
                    <a:lnTo>
                      <a:pt x="15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6997F9A-4C9F-B294-36DB-015223AC7131}"/>
                  </a:ext>
                </a:extLst>
              </p:cNvPr>
              <p:cNvSpPr/>
              <p:nvPr/>
            </p:nvSpPr>
            <p:spPr>
              <a:xfrm>
                <a:off x="1587229" y="3988494"/>
                <a:ext cx="1700094" cy="175329"/>
              </a:xfrm>
              <a:custGeom>
                <a:avLst/>
                <a:gdLst>
                  <a:gd name="connsiteX0" fmla="*/ 1518 w 1700094"/>
                  <a:gd name="connsiteY0" fmla="*/ 0 h 175329"/>
                  <a:gd name="connsiteX1" fmla="*/ 0 w 1700094"/>
                  <a:gd name="connsiteY1" fmla="*/ 1518 h 175329"/>
                  <a:gd name="connsiteX2" fmla="*/ 0 w 1700094"/>
                  <a:gd name="connsiteY2" fmla="*/ 87655 h 175329"/>
                  <a:gd name="connsiteX3" fmla="*/ 0 w 1700094"/>
                  <a:gd name="connsiteY3" fmla="*/ 173812 h 175329"/>
                  <a:gd name="connsiteX4" fmla="*/ 444 w 1700094"/>
                  <a:gd name="connsiteY4" fmla="*/ 174885 h 175329"/>
                  <a:gd name="connsiteX5" fmla="*/ 1518 w 1700094"/>
                  <a:gd name="connsiteY5" fmla="*/ 175330 h 175329"/>
                  <a:gd name="connsiteX6" fmla="*/ 1698576 w 1700094"/>
                  <a:gd name="connsiteY6" fmla="*/ 175314 h 175329"/>
                  <a:gd name="connsiteX7" fmla="*/ 1700094 w 1700094"/>
                  <a:gd name="connsiteY7" fmla="*/ 173796 h 175329"/>
                  <a:gd name="connsiteX8" fmla="*/ 1700094 w 1700094"/>
                  <a:gd name="connsiteY8" fmla="*/ 87656 h 175329"/>
                  <a:gd name="connsiteX9" fmla="*/ 1700094 w 1700094"/>
                  <a:gd name="connsiteY9" fmla="*/ 1518 h 175329"/>
                  <a:gd name="connsiteX10" fmla="*/ 1698576 w 1700094"/>
                  <a:gd name="connsiteY10" fmla="*/ 1 h 17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00094" h="175329">
                    <a:moveTo>
                      <a:pt x="1518" y="0"/>
                    </a:moveTo>
                    <a:cubicBezTo>
                      <a:pt x="680" y="0"/>
                      <a:pt x="0" y="679"/>
                      <a:pt x="0" y="1518"/>
                    </a:cubicBezTo>
                    <a:lnTo>
                      <a:pt x="0" y="87655"/>
                    </a:lnTo>
                    <a:lnTo>
                      <a:pt x="0" y="173812"/>
                    </a:lnTo>
                    <a:cubicBezTo>
                      <a:pt x="0" y="174215"/>
                      <a:pt x="159" y="174600"/>
                      <a:pt x="444" y="174885"/>
                    </a:cubicBezTo>
                    <a:cubicBezTo>
                      <a:pt x="729" y="175170"/>
                      <a:pt x="1115" y="175330"/>
                      <a:pt x="1518" y="175330"/>
                    </a:cubicBezTo>
                    <a:lnTo>
                      <a:pt x="1698576" y="175314"/>
                    </a:lnTo>
                    <a:cubicBezTo>
                      <a:pt x="1699415" y="175314"/>
                      <a:pt x="1700094" y="174635"/>
                      <a:pt x="1700094" y="173796"/>
                    </a:cubicBezTo>
                    <a:lnTo>
                      <a:pt x="1700094" y="87656"/>
                    </a:lnTo>
                    <a:lnTo>
                      <a:pt x="1700094" y="1518"/>
                    </a:lnTo>
                    <a:cubicBezTo>
                      <a:pt x="1700094" y="680"/>
                      <a:pt x="1699415" y="1"/>
                      <a:pt x="16985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F8A2963-1775-327D-7794-020604CB0B47}"/>
                  </a:ext>
                </a:extLst>
              </p:cNvPr>
              <p:cNvSpPr/>
              <p:nvPr/>
            </p:nvSpPr>
            <p:spPr>
              <a:xfrm>
                <a:off x="1587229" y="4453901"/>
                <a:ext cx="1844086" cy="172743"/>
              </a:xfrm>
              <a:custGeom>
                <a:avLst/>
                <a:gdLst>
                  <a:gd name="connsiteX0" fmla="*/ 922043 w 1844086"/>
                  <a:gd name="connsiteY0" fmla="*/ 0 h 172743"/>
                  <a:gd name="connsiteX1" fmla="*/ 1518 w 1844086"/>
                  <a:gd name="connsiteY1" fmla="*/ 1 h 172743"/>
                  <a:gd name="connsiteX2" fmla="*/ 0 w 1844086"/>
                  <a:gd name="connsiteY2" fmla="*/ 1518 h 172743"/>
                  <a:gd name="connsiteX3" fmla="*/ 0 w 1844086"/>
                  <a:gd name="connsiteY3" fmla="*/ 86371 h 172743"/>
                  <a:gd name="connsiteX4" fmla="*/ 0 w 1844086"/>
                  <a:gd name="connsiteY4" fmla="*/ 171226 h 172743"/>
                  <a:gd name="connsiteX5" fmla="*/ 445 w 1844086"/>
                  <a:gd name="connsiteY5" fmla="*/ 172299 h 172743"/>
                  <a:gd name="connsiteX6" fmla="*/ 1519 w 1844086"/>
                  <a:gd name="connsiteY6" fmla="*/ 172743 h 172743"/>
                  <a:gd name="connsiteX7" fmla="*/ 921530 w 1844086"/>
                  <a:gd name="connsiteY7" fmla="*/ 172231 h 172743"/>
                  <a:gd name="connsiteX8" fmla="*/ 1841283 w 1844086"/>
                  <a:gd name="connsiteY8" fmla="*/ 171457 h 172743"/>
                  <a:gd name="connsiteX9" fmla="*/ 1842800 w 1844086"/>
                  <a:gd name="connsiteY9" fmla="*/ 169953 h 172743"/>
                  <a:gd name="connsiteX10" fmla="*/ 1843572 w 1844086"/>
                  <a:gd name="connsiteY10" fmla="*/ 85614 h 172743"/>
                  <a:gd name="connsiteX11" fmla="*/ 1843572 w 1844086"/>
                  <a:gd name="connsiteY11" fmla="*/ 85611 h 172743"/>
                  <a:gd name="connsiteX12" fmla="*/ 1844087 w 1844086"/>
                  <a:gd name="connsiteY12" fmla="*/ 1528 h 172743"/>
                  <a:gd name="connsiteX13" fmla="*/ 1843644 w 1844086"/>
                  <a:gd name="connsiteY13" fmla="*/ 449 h 172743"/>
                  <a:gd name="connsiteX14" fmla="*/ 1842568 w 1844086"/>
                  <a:gd name="connsiteY14" fmla="*/ 1 h 172743"/>
                  <a:gd name="connsiteX15" fmla="*/ 922043 w 1844086"/>
                  <a:gd name="connsiteY15" fmla="*/ 0 h 172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4086" h="172743">
                    <a:moveTo>
                      <a:pt x="922043" y="0"/>
                    </a:moveTo>
                    <a:lnTo>
                      <a:pt x="1518" y="1"/>
                    </a:lnTo>
                    <a:cubicBezTo>
                      <a:pt x="679" y="1"/>
                      <a:pt x="0" y="680"/>
                      <a:pt x="0" y="1518"/>
                    </a:cubicBezTo>
                    <a:lnTo>
                      <a:pt x="0" y="86371"/>
                    </a:lnTo>
                    <a:lnTo>
                      <a:pt x="0" y="171226"/>
                    </a:lnTo>
                    <a:cubicBezTo>
                      <a:pt x="0" y="171629"/>
                      <a:pt x="161" y="172015"/>
                      <a:pt x="445" y="172299"/>
                    </a:cubicBezTo>
                    <a:cubicBezTo>
                      <a:pt x="730" y="172584"/>
                      <a:pt x="1116" y="172743"/>
                      <a:pt x="1519" y="172743"/>
                    </a:cubicBezTo>
                    <a:lnTo>
                      <a:pt x="921530" y="172231"/>
                    </a:lnTo>
                    <a:lnTo>
                      <a:pt x="1841283" y="171457"/>
                    </a:lnTo>
                    <a:cubicBezTo>
                      <a:pt x="1842116" y="171456"/>
                      <a:pt x="1842792" y="170784"/>
                      <a:pt x="1842800" y="169953"/>
                    </a:cubicBezTo>
                    <a:lnTo>
                      <a:pt x="1843572" y="85614"/>
                    </a:lnTo>
                    <a:lnTo>
                      <a:pt x="1843572" y="85611"/>
                    </a:lnTo>
                    <a:lnTo>
                      <a:pt x="1844087" y="1528"/>
                    </a:lnTo>
                    <a:cubicBezTo>
                      <a:pt x="1844088" y="1123"/>
                      <a:pt x="1843929" y="735"/>
                      <a:pt x="1843644" y="449"/>
                    </a:cubicBezTo>
                    <a:cubicBezTo>
                      <a:pt x="1843360" y="162"/>
                      <a:pt x="1842972" y="1"/>
                      <a:pt x="1842568" y="1"/>
                    </a:cubicBezTo>
                    <a:lnTo>
                      <a:pt x="9220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0519501-3A46-AE2B-BDC2-DCF0C8635C27}"/>
                  </a:ext>
                </a:extLst>
              </p:cNvPr>
              <p:cNvSpPr/>
              <p:nvPr/>
            </p:nvSpPr>
            <p:spPr>
              <a:xfrm>
                <a:off x="1304386" y="2767121"/>
                <a:ext cx="2535765" cy="2911204"/>
              </a:xfrm>
              <a:custGeom>
                <a:avLst/>
                <a:gdLst>
                  <a:gd name="connsiteX0" fmla="*/ 1269683 w 2535765"/>
                  <a:gd name="connsiteY0" fmla="*/ 0 h 2911204"/>
                  <a:gd name="connsiteX1" fmla="*/ 3224 w 2535765"/>
                  <a:gd name="connsiteY1" fmla="*/ 1789 h 2911204"/>
                  <a:gd name="connsiteX2" fmla="*/ 3218 w 2535765"/>
                  <a:gd name="connsiteY2" fmla="*/ 1795 h 2911204"/>
                  <a:gd name="connsiteX3" fmla="*/ 3294 w 2535765"/>
                  <a:gd name="connsiteY3" fmla="*/ 1775 h 2911204"/>
                  <a:gd name="connsiteX4" fmla="*/ 3244 w 2535765"/>
                  <a:gd name="connsiteY4" fmla="*/ 1780 h 2911204"/>
                  <a:gd name="connsiteX5" fmla="*/ 2083 w 2535765"/>
                  <a:gd name="connsiteY5" fmla="*/ 2435 h 2911204"/>
                  <a:gd name="connsiteX6" fmla="*/ 1896 w 2535765"/>
                  <a:gd name="connsiteY6" fmla="*/ 2786 h 2911204"/>
                  <a:gd name="connsiteX7" fmla="*/ 1791 w 2535765"/>
                  <a:gd name="connsiteY7" fmla="*/ 3228 h 2911204"/>
                  <a:gd name="connsiteX8" fmla="*/ 0 w 2535765"/>
                  <a:gd name="connsiteY8" fmla="*/ 1457394 h 2911204"/>
                  <a:gd name="connsiteX9" fmla="*/ 0 w 2535765"/>
                  <a:gd name="connsiteY9" fmla="*/ 2909688 h 2911204"/>
                  <a:gd name="connsiteX10" fmla="*/ 444 w 2535765"/>
                  <a:gd name="connsiteY10" fmla="*/ 2910760 h 2911204"/>
                  <a:gd name="connsiteX11" fmla="*/ 1518 w 2535765"/>
                  <a:gd name="connsiteY11" fmla="*/ 2911204 h 2911204"/>
                  <a:gd name="connsiteX12" fmla="*/ 812248 w 2535765"/>
                  <a:gd name="connsiteY12" fmla="*/ 2911190 h 2911204"/>
                  <a:gd name="connsiteX13" fmla="*/ 1624333 w 2535765"/>
                  <a:gd name="connsiteY13" fmla="*/ 2910165 h 2911204"/>
                  <a:gd name="connsiteX14" fmla="*/ 1624352 w 2535765"/>
                  <a:gd name="connsiteY14" fmla="*/ 2910165 h 2911204"/>
                  <a:gd name="connsiteX15" fmla="*/ 1624727 w 2535765"/>
                  <a:gd name="connsiteY15" fmla="*/ 2910087 h 2911204"/>
                  <a:gd name="connsiteX16" fmla="*/ 1625318 w 2535765"/>
                  <a:gd name="connsiteY16" fmla="*/ 2909733 h 2911204"/>
                  <a:gd name="connsiteX17" fmla="*/ 1625802 w 2535765"/>
                  <a:gd name="connsiteY17" fmla="*/ 2908790 h 2911204"/>
                  <a:gd name="connsiteX18" fmla="*/ 1625799 w 2535765"/>
                  <a:gd name="connsiteY18" fmla="*/ 2908798 h 2911204"/>
                  <a:gd name="connsiteX19" fmla="*/ 1626039 w 2535765"/>
                  <a:gd name="connsiteY19" fmla="*/ 2827631 h 2911204"/>
                  <a:gd name="connsiteX20" fmla="*/ 1625268 w 2535765"/>
                  <a:gd name="connsiteY20" fmla="*/ 2747663 h 2911204"/>
                  <a:gd name="connsiteX21" fmla="*/ 1623751 w 2535765"/>
                  <a:gd name="connsiteY21" fmla="*/ 2746159 h 2911204"/>
                  <a:gd name="connsiteX22" fmla="*/ 883989 w 2535765"/>
                  <a:gd name="connsiteY22" fmla="*/ 2745646 h 2911204"/>
                  <a:gd name="connsiteX23" fmla="*/ 883990 w 2535765"/>
                  <a:gd name="connsiteY23" fmla="*/ 2745653 h 2911204"/>
                  <a:gd name="connsiteX24" fmla="*/ 145724 w 2535765"/>
                  <a:gd name="connsiteY24" fmla="*/ 2744874 h 2911204"/>
                  <a:gd name="connsiteX25" fmla="*/ 144201 w 2535765"/>
                  <a:gd name="connsiteY25" fmla="*/ 2626806 h 2911204"/>
                  <a:gd name="connsiteX26" fmla="*/ 144201 w 2535765"/>
                  <a:gd name="connsiteY26" fmla="*/ 2626807 h 2911204"/>
                  <a:gd name="connsiteX27" fmla="*/ 142143 w 2535765"/>
                  <a:gd name="connsiteY27" fmla="*/ 1338341 h 2911204"/>
                  <a:gd name="connsiteX28" fmla="*/ 144722 w 2535765"/>
                  <a:gd name="connsiteY28" fmla="*/ 167867 h 2911204"/>
                  <a:gd name="connsiteX29" fmla="*/ 144671 w 2535765"/>
                  <a:gd name="connsiteY29" fmla="*/ 167872 h 2911204"/>
                  <a:gd name="connsiteX30" fmla="*/ 1242295 w 2535765"/>
                  <a:gd name="connsiteY30" fmla="*/ 165045 h 2911204"/>
                  <a:gd name="connsiteX31" fmla="*/ 1269683 w 2535765"/>
                  <a:gd name="connsiteY31" fmla="*/ 165051 h 2911204"/>
                  <a:gd name="connsiteX32" fmla="*/ 2391309 w 2535765"/>
                  <a:gd name="connsiteY32" fmla="*/ 165030 h 2911204"/>
                  <a:gd name="connsiteX33" fmla="*/ 2391309 w 2535765"/>
                  <a:gd name="connsiteY33" fmla="*/ 1455595 h 2911204"/>
                  <a:gd name="connsiteX34" fmla="*/ 2391307 w 2535765"/>
                  <a:gd name="connsiteY34" fmla="*/ 2746168 h 2911204"/>
                  <a:gd name="connsiteX35" fmla="*/ 2285595 w 2535765"/>
                  <a:gd name="connsiteY35" fmla="*/ 2746674 h 2911204"/>
                  <a:gd name="connsiteX36" fmla="*/ 2285591 w 2535765"/>
                  <a:gd name="connsiteY36" fmla="*/ 2746680 h 2911204"/>
                  <a:gd name="connsiteX37" fmla="*/ 2178111 w 2535765"/>
                  <a:gd name="connsiteY37" fmla="*/ 2747445 h 2911204"/>
                  <a:gd name="connsiteX38" fmla="*/ 2176604 w 2535765"/>
                  <a:gd name="connsiteY38" fmla="*/ 2748963 h 2911204"/>
                  <a:gd name="connsiteX39" fmla="*/ 2176604 w 2535765"/>
                  <a:gd name="connsiteY39" fmla="*/ 2828674 h 2911204"/>
                  <a:gd name="connsiteX40" fmla="*/ 2176604 w 2535765"/>
                  <a:gd name="connsiteY40" fmla="*/ 2908383 h 2911204"/>
                  <a:gd name="connsiteX41" fmla="*/ 2177048 w 2535765"/>
                  <a:gd name="connsiteY41" fmla="*/ 2909459 h 2911204"/>
                  <a:gd name="connsiteX42" fmla="*/ 2178122 w 2535765"/>
                  <a:gd name="connsiteY42" fmla="*/ 2909901 h 2911204"/>
                  <a:gd name="connsiteX43" fmla="*/ 2355542 w 2535765"/>
                  <a:gd name="connsiteY43" fmla="*/ 2909901 h 2911204"/>
                  <a:gd name="connsiteX44" fmla="*/ 2532961 w 2535765"/>
                  <a:gd name="connsiteY44" fmla="*/ 2909901 h 2911204"/>
                  <a:gd name="connsiteX45" fmla="*/ 2534478 w 2535765"/>
                  <a:gd name="connsiteY45" fmla="*/ 2908385 h 2911204"/>
                  <a:gd name="connsiteX46" fmla="*/ 2535251 w 2535765"/>
                  <a:gd name="connsiteY46" fmla="*/ 1454825 h 2911204"/>
                  <a:gd name="connsiteX47" fmla="*/ 2535766 w 2535765"/>
                  <a:gd name="connsiteY47" fmla="*/ 1520 h 2911204"/>
                  <a:gd name="connsiteX48" fmla="*/ 2535320 w 2535765"/>
                  <a:gd name="connsiteY48" fmla="*/ 445 h 2911204"/>
                  <a:gd name="connsiteX49" fmla="*/ 2534247 w 2535765"/>
                  <a:gd name="connsiteY49" fmla="*/ 0 h 2911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535765" h="2911204">
                    <a:moveTo>
                      <a:pt x="1269683" y="0"/>
                    </a:moveTo>
                    <a:cubicBezTo>
                      <a:pt x="578881" y="0"/>
                      <a:pt x="11666" y="755"/>
                      <a:pt x="3224" y="1789"/>
                    </a:cubicBezTo>
                    <a:lnTo>
                      <a:pt x="3218" y="1795"/>
                    </a:lnTo>
                    <a:cubicBezTo>
                      <a:pt x="3265" y="1783"/>
                      <a:pt x="3288" y="1778"/>
                      <a:pt x="3294" y="1775"/>
                    </a:cubicBezTo>
                    <a:lnTo>
                      <a:pt x="3244" y="1780"/>
                    </a:lnTo>
                    <a:cubicBezTo>
                      <a:pt x="3063" y="1795"/>
                      <a:pt x="2439" y="1937"/>
                      <a:pt x="2083" y="2435"/>
                    </a:cubicBezTo>
                    <a:lnTo>
                      <a:pt x="1896" y="2786"/>
                    </a:lnTo>
                    <a:cubicBezTo>
                      <a:pt x="1831" y="2959"/>
                      <a:pt x="1807" y="3088"/>
                      <a:pt x="1791" y="3228"/>
                    </a:cubicBezTo>
                    <a:cubicBezTo>
                      <a:pt x="758" y="12019"/>
                      <a:pt x="0" y="663470"/>
                      <a:pt x="0" y="1457394"/>
                    </a:cubicBezTo>
                    <a:lnTo>
                      <a:pt x="0" y="2909688"/>
                    </a:lnTo>
                    <a:cubicBezTo>
                      <a:pt x="0" y="2910091"/>
                      <a:pt x="160" y="2910475"/>
                      <a:pt x="444" y="2910760"/>
                    </a:cubicBezTo>
                    <a:cubicBezTo>
                      <a:pt x="729" y="2911045"/>
                      <a:pt x="1115" y="2911204"/>
                      <a:pt x="1518" y="2911204"/>
                    </a:cubicBezTo>
                    <a:lnTo>
                      <a:pt x="812248" y="2911190"/>
                    </a:lnTo>
                    <a:cubicBezTo>
                      <a:pt x="1255084" y="2911190"/>
                      <a:pt x="1618555" y="2910684"/>
                      <a:pt x="1624333" y="2910165"/>
                    </a:cubicBezTo>
                    <a:lnTo>
                      <a:pt x="1624352" y="2910165"/>
                    </a:lnTo>
                    <a:cubicBezTo>
                      <a:pt x="1624465" y="2910154"/>
                      <a:pt x="1624577" y="2910134"/>
                      <a:pt x="1624727" y="2910087"/>
                    </a:cubicBezTo>
                    <a:lnTo>
                      <a:pt x="1625318" y="2909733"/>
                    </a:lnTo>
                    <a:cubicBezTo>
                      <a:pt x="1625686" y="2909377"/>
                      <a:pt x="1625790" y="2908880"/>
                      <a:pt x="1625802" y="2908790"/>
                    </a:cubicBezTo>
                    <a:lnTo>
                      <a:pt x="1625799" y="2908798"/>
                    </a:lnTo>
                    <a:cubicBezTo>
                      <a:pt x="1626322" y="2906073"/>
                      <a:pt x="1626537" y="2870170"/>
                      <a:pt x="1626039" y="2827631"/>
                    </a:cubicBezTo>
                    <a:lnTo>
                      <a:pt x="1625268" y="2747663"/>
                    </a:lnTo>
                    <a:cubicBezTo>
                      <a:pt x="1625260" y="2746831"/>
                      <a:pt x="1624584" y="2746161"/>
                      <a:pt x="1623751" y="2746159"/>
                    </a:cubicBezTo>
                    <a:lnTo>
                      <a:pt x="883989" y="2745646"/>
                    </a:lnTo>
                    <a:lnTo>
                      <a:pt x="883990" y="2745653"/>
                    </a:lnTo>
                    <a:lnTo>
                      <a:pt x="145724" y="2744874"/>
                    </a:lnTo>
                    <a:lnTo>
                      <a:pt x="144201" y="2626806"/>
                    </a:lnTo>
                    <a:lnTo>
                      <a:pt x="144201" y="2626807"/>
                    </a:lnTo>
                    <a:cubicBezTo>
                      <a:pt x="143429" y="2560982"/>
                      <a:pt x="142400" y="1981445"/>
                      <a:pt x="142143" y="1338341"/>
                    </a:cubicBezTo>
                    <a:cubicBezTo>
                      <a:pt x="141893" y="458673"/>
                      <a:pt x="142631" y="184976"/>
                      <a:pt x="144722" y="167867"/>
                    </a:cubicBezTo>
                    <a:lnTo>
                      <a:pt x="144671" y="167872"/>
                    </a:lnTo>
                    <a:cubicBezTo>
                      <a:pt x="160709" y="165796"/>
                      <a:pt x="418421" y="165045"/>
                      <a:pt x="1242295" y="165045"/>
                    </a:cubicBezTo>
                    <a:lnTo>
                      <a:pt x="1269683" y="165051"/>
                    </a:lnTo>
                    <a:lnTo>
                      <a:pt x="2391309" y="165030"/>
                    </a:lnTo>
                    <a:lnTo>
                      <a:pt x="2391309" y="1455595"/>
                    </a:lnTo>
                    <a:lnTo>
                      <a:pt x="2391307" y="2746168"/>
                    </a:lnTo>
                    <a:lnTo>
                      <a:pt x="2285595" y="2746674"/>
                    </a:lnTo>
                    <a:lnTo>
                      <a:pt x="2285591" y="2746680"/>
                    </a:lnTo>
                    <a:lnTo>
                      <a:pt x="2178111" y="2747445"/>
                    </a:lnTo>
                    <a:cubicBezTo>
                      <a:pt x="2177277" y="2747451"/>
                      <a:pt x="2176604" y="2748129"/>
                      <a:pt x="2176604" y="2748963"/>
                    </a:cubicBezTo>
                    <a:lnTo>
                      <a:pt x="2176604" y="2828674"/>
                    </a:lnTo>
                    <a:lnTo>
                      <a:pt x="2176604" y="2908383"/>
                    </a:lnTo>
                    <a:cubicBezTo>
                      <a:pt x="2176604" y="2908788"/>
                      <a:pt x="2176764" y="2909174"/>
                      <a:pt x="2177048" y="2909459"/>
                    </a:cubicBezTo>
                    <a:cubicBezTo>
                      <a:pt x="2177333" y="2909740"/>
                      <a:pt x="2177720" y="2909901"/>
                      <a:pt x="2178122" y="2909901"/>
                    </a:cubicBezTo>
                    <a:lnTo>
                      <a:pt x="2355542" y="2909901"/>
                    </a:lnTo>
                    <a:lnTo>
                      <a:pt x="2532961" y="2909901"/>
                    </a:lnTo>
                    <a:cubicBezTo>
                      <a:pt x="2533799" y="2909901"/>
                      <a:pt x="2534478" y="2909224"/>
                      <a:pt x="2534478" y="2908385"/>
                    </a:cubicBezTo>
                    <a:lnTo>
                      <a:pt x="2535251" y="1454825"/>
                    </a:lnTo>
                    <a:lnTo>
                      <a:pt x="2535766" y="1520"/>
                    </a:lnTo>
                    <a:cubicBezTo>
                      <a:pt x="2535766" y="1117"/>
                      <a:pt x="2535606" y="730"/>
                      <a:pt x="2535320" y="445"/>
                    </a:cubicBezTo>
                    <a:cubicBezTo>
                      <a:pt x="2535036" y="160"/>
                      <a:pt x="2534650" y="0"/>
                      <a:pt x="253424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1C87D38-081E-DF56-7284-6C780219E8FA}"/>
                  </a:ext>
                </a:extLst>
              </p:cNvPr>
              <p:cNvSpPr/>
              <p:nvPr/>
            </p:nvSpPr>
            <p:spPr>
              <a:xfrm>
                <a:off x="4020656" y="3022682"/>
                <a:ext cx="95382" cy="324804"/>
              </a:xfrm>
              <a:custGeom>
                <a:avLst/>
                <a:gdLst>
                  <a:gd name="connsiteX0" fmla="*/ 48092 w 95382"/>
                  <a:gd name="connsiteY0" fmla="*/ 0 h 324804"/>
                  <a:gd name="connsiteX1" fmla="*/ 48017 w 95382"/>
                  <a:gd name="connsiteY1" fmla="*/ 4 h 324804"/>
                  <a:gd name="connsiteX2" fmla="*/ 48013 w 95382"/>
                  <a:gd name="connsiteY2" fmla="*/ 9 h 324804"/>
                  <a:gd name="connsiteX3" fmla="*/ 47909 w 95382"/>
                  <a:gd name="connsiteY3" fmla="*/ 19 h 324804"/>
                  <a:gd name="connsiteX4" fmla="*/ 47908 w 95382"/>
                  <a:gd name="connsiteY4" fmla="*/ 25 h 324804"/>
                  <a:gd name="connsiteX5" fmla="*/ 27435 w 95382"/>
                  <a:gd name="connsiteY5" fmla="*/ 4249 h 324804"/>
                  <a:gd name="connsiteX6" fmla="*/ 10684 w 95382"/>
                  <a:gd name="connsiteY6" fmla="*/ 13527 h 324804"/>
                  <a:gd name="connsiteX7" fmla="*/ 10679 w 95382"/>
                  <a:gd name="connsiteY7" fmla="*/ 13531 h 324804"/>
                  <a:gd name="connsiteX8" fmla="*/ 250 w 95382"/>
                  <a:gd name="connsiteY8" fmla="*/ 20550 h 324804"/>
                  <a:gd name="connsiteX9" fmla="*/ 0 w 95382"/>
                  <a:gd name="connsiteY9" fmla="*/ 21021 h 324804"/>
                  <a:gd name="connsiteX10" fmla="*/ 401 w 95382"/>
                  <a:gd name="connsiteY10" fmla="*/ 172623 h 324804"/>
                  <a:gd name="connsiteX11" fmla="*/ 401 w 95382"/>
                  <a:gd name="connsiteY11" fmla="*/ 172625 h 324804"/>
                  <a:gd name="connsiteX12" fmla="*/ 1002 w 95382"/>
                  <a:gd name="connsiteY12" fmla="*/ 324242 h 324804"/>
                  <a:gd name="connsiteX13" fmla="*/ 1569 w 95382"/>
                  <a:gd name="connsiteY13" fmla="*/ 324804 h 324804"/>
                  <a:gd name="connsiteX14" fmla="*/ 93813 w 95382"/>
                  <a:gd name="connsiteY14" fmla="*/ 324791 h 324804"/>
                  <a:gd name="connsiteX15" fmla="*/ 94380 w 95382"/>
                  <a:gd name="connsiteY15" fmla="*/ 324228 h 324804"/>
                  <a:gd name="connsiteX16" fmla="*/ 94982 w 95382"/>
                  <a:gd name="connsiteY16" fmla="*/ 172224 h 324804"/>
                  <a:gd name="connsiteX17" fmla="*/ 94982 w 95382"/>
                  <a:gd name="connsiteY17" fmla="*/ 172230 h 324804"/>
                  <a:gd name="connsiteX18" fmla="*/ 95382 w 95382"/>
                  <a:gd name="connsiteY18" fmla="*/ 20420 h 324804"/>
                  <a:gd name="connsiteX19" fmla="*/ 95125 w 95382"/>
                  <a:gd name="connsiteY19" fmla="*/ 19944 h 324804"/>
                  <a:gd name="connsiteX20" fmla="*/ 83092 w 95382"/>
                  <a:gd name="connsiteY20" fmla="*/ 12121 h 324804"/>
                  <a:gd name="connsiteX21" fmla="*/ 83091 w 95382"/>
                  <a:gd name="connsiteY21" fmla="*/ 12121 h 324804"/>
                  <a:gd name="connsiteX22" fmla="*/ 60647 w 95382"/>
                  <a:gd name="connsiteY22" fmla="*/ 2015 h 324804"/>
                  <a:gd name="connsiteX23" fmla="*/ 60649 w 95382"/>
                  <a:gd name="connsiteY23" fmla="*/ 2021 h 324804"/>
                  <a:gd name="connsiteX24" fmla="*/ 48092 w 95382"/>
                  <a:gd name="connsiteY24" fmla="*/ 0 h 324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382" h="324804">
                    <a:moveTo>
                      <a:pt x="48092" y="0"/>
                    </a:moveTo>
                    <a:lnTo>
                      <a:pt x="48017" y="4"/>
                    </a:lnTo>
                    <a:lnTo>
                      <a:pt x="48013" y="9"/>
                    </a:lnTo>
                    <a:lnTo>
                      <a:pt x="47909" y="19"/>
                    </a:lnTo>
                    <a:lnTo>
                      <a:pt x="47908" y="25"/>
                    </a:lnTo>
                    <a:cubicBezTo>
                      <a:pt x="36179" y="1608"/>
                      <a:pt x="32692" y="2226"/>
                      <a:pt x="27435" y="4249"/>
                    </a:cubicBezTo>
                    <a:cubicBezTo>
                      <a:pt x="24168" y="5475"/>
                      <a:pt x="16501" y="9716"/>
                      <a:pt x="10684" y="13527"/>
                    </a:cubicBezTo>
                    <a:lnTo>
                      <a:pt x="10679" y="13531"/>
                    </a:lnTo>
                    <a:lnTo>
                      <a:pt x="250" y="20550"/>
                    </a:lnTo>
                    <a:lnTo>
                      <a:pt x="0" y="21021"/>
                    </a:lnTo>
                    <a:lnTo>
                      <a:pt x="401" y="172623"/>
                    </a:lnTo>
                    <a:lnTo>
                      <a:pt x="401" y="172625"/>
                    </a:lnTo>
                    <a:lnTo>
                      <a:pt x="1002" y="324242"/>
                    </a:lnTo>
                    <a:lnTo>
                      <a:pt x="1569" y="324804"/>
                    </a:lnTo>
                    <a:lnTo>
                      <a:pt x="93813" y="324791"/>
                    </a:lnTo>
                    <a:lnTo>
                      <a:pt x="94380" y="324228"/>
                    </a:lnTo>
                    <a:lnTo>
                      <a:pt x="94982" y="172224"/>
                    </a:lnTo>
                    <a:lnTo>
                      <a:pt x="94982" y="172230"/>
                    </a:lnTo>
                    <a:lnTo>
                      <a:pt x="95382" y="20420"/>
                    </a:lnTo>
                    <a:lnTo>
                      <a:pt x="95125" y="19944"/>
                    </a:lnTo>
                    <a:lnTo>
                      <a:pt x="83092" y="12121"/>
                    </a:lnTo>
                    <a:lnTo>
                      <a:pt x="83091" y="12121"/>
                    </a:lnTo>
                    <a:cubicBezTo>
                      <a:pt x="76238" y="7686"/>
                      <a:pt x="66351" y="3239"/>
                      <a:pt x="60647" y="2015"/>
                    </a:cubicBezTo>
                    <a:lnTo>
                      <a:pt x="60649" y="2021"/>
                    </a:lnTo>
                    <a:cubicBezTo>
                      <a:pt x="55237" y="813"/>
                      <a:pt x="49560" y="0"/>
                      <a:pt x="480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C1BA344-2449-C04B-4898-BEB367465AA3}"/>
                  </a:ext>
                </a:extLst>
              </p:cNvPr>
              <p:cNvSpPr/>
              <p:nvPr/>
            </p:nvSpPr>
            <p:spPr>
              <a:xfrm>
                <a:off x="3945180" y="3359725"/>
                <a:ext cx="246057" cy="1635132"/>
              </a:xfrm>
              <a:custGeom>
                <a:avLst/>
                <a:gdLst>
                  <a:gd name="connsiteX0" fmla="*/ 90601 w 246057"/>
                  <a:gd name="connsiteY0" fmla="*/ 0 h 1635132"/>
                  <a:gd name="connsiteX1" fmla="*/ 1145 w 246057"/>
                  <a:gd name="connsiteY1" fmla="*/ 1038 h 1635132"/>
                  <a:gd name="connsiteX2" fmla="*/ 1145 w 246057"/>
                  <a:gd name="connsiteY2" fmla="*/ 1044 h 1635132"/>
                  <a:gd name="connsiteX3" fmla="*/ 735 w 246057"/>
                  <a:gd name="connsiteY3" fmla="*/ 1366 h 1635132"/>
                  <a:gd name="connsiteX4" fmla="*/ 705 w 246057"/>
                  <a:gd name="connsiteY4" fmla="*/ 1441 h 1635132"/>
                  <a:gd name="connsiteX5" fmla="*/ 673 w 246057"/>
                  <a:gd name="connsiteY5" fmla="*/ 1574 h 1635132"/>
                  <a:gd name="connsiteX6" fmla="*/ 672 w 246057"/>
                  <a:gd name="connsiteY6" fmla="*/ 1579 h 1635132"/>
                  <a:gd name="connsiteX7" fmla="*/ 76 w 246057"/>
                  <a:gd name="connsiteY7" fmla="*/ 818395 h 1635132"/>
                  <a:gd name="connsiteX8" fmla="*/ 276 w 246057"/>
                  <a:gd name="connsiteY8" fmla="*/ 1633561 h 1635132"/>
                  <a:gd name="connsiteX9" fmla="*/ 840 w 246057"/>
                  <a:gd name="connsiteY9" fmla="*/ 1634126 h 1635132"/>
                  <a:gd name="connsiteX10" fmla="*/ 122762 w 246057"/>
                  <a:gd name="connsiteY10" fmla="*/ 1634730 h 1635132"/>
                  <a:gd name="connsiteX11" fmla="*/ 122762 w 246057"/>
                  <a:gd name="connsiteY11" fmla="*/ 1634735 h 1635132"/>
                  <a:gd name="connsiteX12" fmla="*/ 244486 w 246057"/>
                  <a:gd name="connsiteY12" fmla="*/ 1635132 h 1635132"/>
                  <a:gd name="connsiteX13" fmla="*/ 245054 w 246057"/>
                  <a:gd name="connsiteY13" fmla="*/ 1634566 h 1635132"/>
                  <a:gd name="connsiteX14" fmla="*/ 245055 w 246057"/>
                  <a:gd name="connsiteY14" fmla="*/ 1122806 h 1635132"/>
                  <a:gd name="connsiteX15" fmla="*/ 245655 w 246057"/>
                  <a:gd name="connsiteY15" fmla="*/ 306034 h 1635132"/>
                  <a:gd name="connsiteX16" fmla="*/ 245655 w 246057"/>
                  <a:gd name="connsiteY16" fmla="*/ 306033 h 1635132"/>
                  <a:gd name="connsiteX17" fmla="*/ 246057 w 246057"/>
                  <a:gd name="connsiteY17" fmla="*/ 1219 h 1635132"/>
                  <a:gd name="connsiteX18" fmla="*/ 245493 w 246057"/>
                  <a:gd name="connsiteY18" fmla="*/ 653 h 1635132"/>
                  <a:gd name="connsiteX19" fmla="*/ 123770 w 246057"/>
                  <a:gd name="connsiteY19" fmla="*/ 51 h 1635132"/>
                  <a:gd name="connsiteX20" fmla="*/ 123767 w 246057"/>
                  <a:gd name="connsiteY20" fmla="*/ 58 h 1635132"/>
                  <a:gd name="connsiteX21" fmla="*/ 90601 w 246057"/>
                  <a:gd name="connsiteY21" fmla="*/ 0 h 163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6057" h="1635132">
                    <a:moveTo>
                      <a:pt x="90601" y="0"/>
                    </a:moveTo>
                    <a:cubicBezTo>
                      <a:pt x="40748" y="0"/>
                      <a:pt x="3216" y="363"/>
                      <a:pt x="1145" y="1038"/>
                    </a:cubicBezTo>
                    <a:lnTo>
                      <a:pt x="1145" y="1044"/>
                    </a:lnTo>
                    <a:cubicBezTo>
                      <a:pt x="1140" y="1038"/>
                      <a:pt x="864" y="1110"/>
                      <a:pt x="735" y="1366"/>
                    </a:cubicBezTo>
                    <a:lnTo>
                      <a:pt x="705" y="1441"/>
                    </a:lnTo>
                    <a:cubicBezTo>
                      <a:pt x="692" y="1479"/>
                      <a:pt x="682" y="1515"/>
                      <a:pt x="673" y="1574"/>
                    </a:cubicBezTo>
                    <a:lnTo>
                      <a:pt x="672" y="1579"/>
                    </a:lnTo>
                    <a:cubicBezTo>
                      <a:pt x="72" y="5933"/>
                      <a:pt x="-125" y="372085"/>
                      <a:pt x="76" y="818395"/>
                    </a:cubicBezTo>
                    <a:lnTo>
                      <a:pt x="276" y="1633561"/>
                    </a:lnTo>
                    <a:lnTo>
                      <a:pt x="840" y="1634126"/>
                    </a:lnTo>
                    <a:lnTo>
                      <a:pt x="122762" y="1634730"/>
                    </a:lnTo>
                    <a:lnTo>
                      <a:pt x="122762" y="1634735"/>
                    </a:lnTo>
                    <a:lnTo>
                      <a:pt x="244486" y="1635132"/>
                    </a:lnTo>
                    <a:lnTo>
                      <a:pt x="245054" y="1634566"/>
                    </a:lnTo>
                    <a:lnTo>
                      <a:pt x="245055" y="1122806"/>
                    </a:lnTo>
                    <a:cubicBezTo>
                      <a:pt x="245056" y="840915"/>
                      <a:pt x="245255" y="474022"/>
                      <a:pt x="245655" y="306034"/>
                    </a:cubicBezTo>
                    <a:lnTo>
                      <a:pt x="245655" y="306033"/>
                    </a:lnTo>
                    <a:lnTo>
                      <a:pt x="246057" y="1219"/>
                    </a:lnTo>
                    <a:lnTo>
                      <a:pt x="245493" y="653"/>
                    </a:lnTo>
                    <a:lnTo>
                      <a:pt x="123770" y="51"/>
                    </a:lnTo>
                    <a:lnTo>
                      <a:pt x="123767" y="58"/>
                    </a:lnTo>
                    <a:cubicBezTo>
                      <a:pt x="111382" y="16"/>
                      <a:pt x="102074" y="-1"/>
                      <a:pt x="906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EE6224F-4EC2-2714-F951-BABF6E89ADA0}"/>
                  </a:ext>
                </a:extLst>
              </p:cNvPr>
              <p:cNvSpPr/>
              <p:nvPr/>
            </p:nvSpPr>
            <p:spPr>
              <a:xfrm>
                <a:off x="4266308" y="3361380"/>
                <a:ext cx="48258" cy="629006"/>
              </a:xfrm>
              <a:custGeom>
                <a:avLst/>
                <a:gdLst>
                  <a:gd name="connsiteX0" fmla="*/ 1568 w 48258"/>
                  <a:gd name="connsiteY0" fmla="*/ 2 h 629006"/>
                  <a:gd name="connsiteX1" fmla="*/ 1003 w 48258"/>
                  <a:gd name="connsiteY1" fmla="*/ 566 h 629006"/>
                  <a:gd name="connsiteX2" fmla="*/ 1003 w 48258"/>
                  <a:gd name="connsiteY2" fmla="*/ 23028 h 629006"/>
                  <a:gd name="connsiteX3" fmla="*/ 917 w 48258"/>
                  <a:gd name="connsiteY3" fmla="*/ 63665 h 629006"/>
                  <a:gd name="connsiteX4" fmla="*/ 402 w 48258"/>
                  <a:gd name="connsiteY4" fmla="*/ 336462 h 629006"/>
                  <a:gd name="connsiteX5" fmla="*/ 0 w 48258"/>
                  <a:gd name="connsiteY5" fmla="*/ 627238 h 629006"/>
                  <a:gd name="connsiteX6" fmla="*/ 553 w 48258"/>
                  <a:gd name="connsiteY6" fmla="*/ 627802 h 629006"/>
                  <a:gd name="connsiteX7" fmla="*/ 24214 w 48258"/>
                  <a:gd name="connsiteY7" fmla="*/ 628405 h 629006"/>
                  <a:gd name="connsiteX8" fmla="*/ 24214 w 48258"/>
                  <a:gd name="connsiteY8" fmla="*/ 628410 h 629006"/>
                  <a:gd name="connsiteX9" fmla="*/ 47678 w 48258"/>
                  <a:gd name="connsiteY9" fmla="*/ 629007 h 629006"/>
                  <a:gd name="connsiteX10" fmla="*/ 48259 w 48258"/>
                  <a:gd name="connsiteY10" fmla="*/ 628442 h 629006"/>
                  <a:gd name="connsiteX11" fmla="*/ 48257 w 48258"/>
                  <a:gd name="connsiteY11" fmla="*/ 314403 h 629006"/>
                  <a:gd name="connsiteX12" fmla="*/ 48258 w 48258"/>
                  <a:gd name="connsiteY12" fmla="*/ 566 h 629006"/>
                  <a:gd name="connsiteX13" fmla="*/ 47690 w 48258"/>
                  <a:gd name="connsiteY13" fmla="*/ 0 h 629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258" h="629006">
                    <a:moveTo>
                      <a:pt x="1568" y="2"/>
                    </a:moveTo>
                    <a:lnTo>
                      <a:pt x="1003" y="566"/>
                    </a:lnTo>
                    <a:lnTo>
                      <a:pt x="1003" y="23028"/>
                    </a:lnTo>
                    <a:cubicBezTo>
                      <a:pt x="1003" y="26459"/>
                      <a:pt x="968" y="41249"/>
                      <a:pt x="917" y="63665"/>
                    </a:cubicBezTo>
                    <a:cubicBezTo>
                      <a:pt x="788" y="119030"/>
                      <a:pt x="543" y="222759"/>
                      <a:pt x="402" y="336462"/>
                    </a:cubicBezTo>
                    <a:lnTo>
                      <a:pt x="0" y="627238"/>
                    </a:lnTo>
                    <a:lnTo>
                      <a:pt x="553" y="627802"/>
                    </a:lnTo>
                    <a:lnTo>
                      <a:pt x="24214" y="628405"/>
                    </a:lnTo>
                    <a:lnTo>
                      <a:pt x="24214" y="628410"/>
                    </a:lnTo>
                    <a:lnTo>
                      <a:pt x="47678" y="629007"/>
                    </a:lnTo>
                    <a:lnTo>
                      <a:pt x="48259" y="628442"/>
                    </a:lnTo>
                    <a:lnTo>
                      <a:pt x="48257" y="314403"/>
                    </a:lnTo>
                    <a:lnTo>
                      <a:pt x="48258" y="566"/>
                    </a:lnTo>
                    <a:lnTo>
                      <a:pt x="476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2C199B1-E6DA-1679-B194-20DFDDB38BF1}"/>
                  </a:ext>
                </a:extLst>
              </p:cNvPr>
              <p:cNvSpPr/>
              <p:nvPr/>
            </p:nvSpPr>
            <p:spPr>
              <a:xfrm>
                <a:off x="4201334" y="3361579"/>
                <a:ext cx="52871" cy="62912"/>
              </a:xfrm>
              <a:custGeom>
                <a:avLst/>
                <a:gdLst>
                  <a:gd name="connsiteX0" fmla="*/ 367 w 52871"/>
                  <a:gd name="connsiteY0" fmla="*/ 0 h 62912"/>
                  <a:gd name="connsiteX1" fmla="*/ 0 w 52871"/>
                  <a:gd name="connsiteY1" fmla="*/ 367 h 62912"/>
                  <a:gd name="connsiteX2" fmla="*/ 1 w 52871"/>
                  <a:gd name="connsiteY2" fmla="*/ 31451 h 62912"/>
                  <a:gd name="connsiteX3" fmla="*/ 1 w 52871"/>
                  <a:gd name="connsiteY3" fmla="*/ 62546 h 62912"/>
                  <a:gd name="connsiteX4" fmla="*/ 367 w 52871"/>
                  <a:gd name="connsiteY4" fmla="*/ 62912 h 62912"/>
                  <a:gd name="connsiteX5" fmla="*/ 52506 w 52871"/>
                  <a:gd name="connsiteY5" fmla="*/ 62900 h 62912"/>
                  <a:gd name="connsiteX6" fmla="*/ 52872 w 52871"/>
                  <a:gd name="connsiteY6" fmla="*/ 62533 h 62912"/>
                  <a:gd name="connsiteX7" fmla="*/ 52872 w 52871"/>
                  <a:gd name="connsiteY7" fmla="*/ 31451 h 62912"/>
                  <a:gd name="connsiteX8" fmla="*/ 52871 w 52871"/>
                  <a:gd name="connsiteY8" fmla="*/ 366 h 62912"/>
                  <a:gd name="connsiteX9" fmla="*/ 52505 w 52871"/>
                  <a:gd name="connsiteY9" fmla="*/ 1 h 6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871" h="62912">
                    <a:moveTo>
                      <a:pt x="367" y="0"/>
                    </a:moveTo>
                    <a:lnTo>
                      <a:pt x="0" y="367"/>
                    </a:lnTo>
                    <a:lnTo>
                      <a:pt x="1" y="31451"/>
                    </a:lnTo>
                    <a:lnTo>
                      <a:pt x="1" y="62546"/>
                    </a:lnTo>
                    <a:lnTo>
                      <a:pt x="367" y="62912"/>
                    </a:lnTo>
                    <a:lnTo>
                      <a:pt x="52506" y="62900"/>
                    </a:lnTo>
                    <a:lnTo>
                      <a:pt x="52872" y="62533"/>
                    </a:lnTo>
                    <a:lnTo>
                      <a:pt x="52872" y="31451"/>
                    </a:lnTo>
                    <a:lnTo>
                      <a:pt x="52871" y="366"/>
                    </a:lnTo>
                    <a:lnTo>
                      <a:pt x="52505" y="1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F4A4BE-1A3C-D09F-FE27-F2B1F1080E1C}"/>
                  </a:ext>
                </a:extLst>
              </p:cNvPr>
              <p:cNvSpPr/>
              <p:nvPr/>
            </p:nvSpPr>
            <p:spPr>
              <a:xfrm>
                <a:off x="4207350" y="3862917"/>
                <a:ext cx="52871" cy="118256"/>
              </a:xfrm>
              <a:custGeom>
                <a:avLst/>
                <a:gdLst>
                  <a:gd name="connsiteX0" fmla="*/ 51703 w 52871"/>
                  <a:gd name="connsiteY0" fmla="*/ 0 h 118256"/>
                  <a:gd name="connsiteX1" fmla="*/ 51490 w 52871"/>
                  <a:gd name="connsiteY1" fmla="*/ 50 h 118256"/>
                  <a:gd name="connsiteX2" fmla="*/ 51488 w 52871"/>
                  <a:gd name="connsiteY2" fmla="*/ 56 h 118256"/>
                  <a:gd name="connsiteX3" fmla="*/ 24 w 52871"/>
                  <a:gd name="connsiteY3" fmla="*/ 58564 h 118256"/>
                  <a:gd name="connsiteX4" fmla="*/ 24 w 52871"/>
                  <a:gd name="connsiteY4" fmla="*/ 58566 h 118256"/>
                  <a:gd name="connsiteX5" fmla="*/ 0 w 52871"/>
                  <a:gd name="connsiteY5" fmla="*/ 58720 h 118256"/>
                  <a:gd name="connsiteX6" fmla="*/ 15 w 52871"/>
                  <a:gd name="connsiteY6" fmla="*/ 58852 h 118256"/>
                  <a:gd name="connsiteX7" fmla="*/ 17 w 52871"/>
                  <a:gd name="connsiteY7" fmla="*/ 58858 h 118256"/>
                  <a:gd name="connsiteX8" fmla="*/ 50504 w 52871"/>
                  <a:gd name="connsiteY8" fmla="*/ 118188 h 118256"/>
                  <a:gd name="connsiteX9" fmla="*/ 50518 w 52871"/>
                  <a:gd name="connsiteY9" fmla="*/ 118196 h 118256"/>
                  <a:gd name="connsiteX10" fmla="*/ 50740 w 52871"/>
                  <a:gd name="connsiteY10" fmla="*/ 118257 h 118256"/>
                  <a:gd name="connsiteX11" fmla="*/ 51139 w 52871"/>
                  <a:gd name="connsiteY11" fmla="*/ 118021 h 118256"/>
                  <a:gd name="connsiteX12" fmla="*/ 51137 w 52871"/>
                  <a:gd name="connsiteY12" fmla="*/ 118027 h 118256"/>
                  <a:gd name="connsiteX13" fmla="*/ 52871 w 52871"/>
                  <a:gd name="connsiteY13" fmla="*/ 59725 h 118256"/>
                  <a:gd name="connsiteX14" fmla="*/ 52086 w 52871"/>
                  <a:gd name="connsiteY14" fmla="*/ 324 h 118256"/>
                  <a:gd name="connsiteX15" fmla="*/ 52087 w 52871"/>
                  <a:gd name="connsiteY15" fmla="*/ 330 h 118256"/>
                  <a:gd name="connsiteX16" fmla="*/ 51703 w 52871"/>
                  <a:gd name="connsiteY16" fmla="*/ 0 h 11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2871" h="118256">
                    <a:moveTo>
                      <a:pt x="51703" y="0"/>
                    </a:moveTo>
                    <a:cubicBezTo>
                      <a:pt x="51606" y="0"/>
                      <a:pt x="51534" y="29"/>
                      <a:pt x="51490" y="50"/>
                    </a:cubicBezTo>
                    <a:lnTo>
                      <a:pt x="51488" y="56"/>
                    </a:lnTo>
                    <a:cubicBezTo>
                      <a:pt x="48820" y="1264"/>
                      <a:pt x="824" y="55843"/>
                      <a:pt x="24" y="58564"/>
                    </a:cubicBezTo>
                    <a:lnTo>
                      <a:pt x="24" y="58566"/>
                    </a:lnTo>
                    <a:cubicBezTo>
                      <a:pt x="15" y="58597"/>
                      <a:pt x="0" y="58665"/>
                      <a:pt x="0" y="58720"/>
                    </a:cubicBezTo>
                    <a:cubicBezTo>
                      <a:pt x="0" y="58770"/>
                      <a:pt x="9" y="58827"/>
                      <a:pt x="15" y="58852"/>
                    </a:cubicBezTo>
                    <a:lnTo>
                      <a:pt x="17" y="58858"/>
                    </a:lnTo>
                    <a:cubicBezTo>
                      <a:pt x="705" y="61718"/>
                      <a:pt x="47084" y="115975"/>
                      <a:pt x="50504" y="118188"/>
                    </a:cubicBezTo>
                    <a:lnTo>
                      <a:pt x="50518" y="118196"/>
                    </a:lnTo>
                    <a:cubicBezTo>
                      <a:pt x="50567" y="118226"/>
                      <a:pt x="50644" y="118257"/>
                      <a:pt x="50740" y="118257"/>
                    </a:cubicBezTo>
                    <a:cubicBezTo>
                      <a:pt x="50966" y="118257"/>
                      <a:pt x="51095" y="118088"/>
                      <a:pt x="51139" y="118021"/>
                    </a:cubicBezTo>
                    <a:lnTo>
                      <a:pt x="51137" y="118027"/>
                    </a:lnTo>
                    <a:cubicBezTo>
                      <a:pt x="52160" y="116465"/>
                      <a:pt x="52871" y="93167"/>
                      <a:pt x="52871" y="59725"/>
                    </a:cubicBezTo>
                    <a:cubicBezTo>
                      <a:pt x="52870" y="28023"/>
                      <a:pt x="52498" y="1853"/>
                      <a:pt x="52086" y="324"/>
                    </a:cubicBezTo>
                    <a:lnTo>
                      <a:pt x="52087" y="330"/>
                    </a:lnTo>
                    <a:cubicBezTo>
                      <a:pt x="52093" y="324"/>
                      <a:pt x="52007" y="0"/>
                      <a:pt x="5170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AC8D338-2CDC-F711-5D49-71D2D1EF38BA}"/>
                  </a:ext>
                </a:extLst>
              </p:cNvPr>
              <p:cNvSpPr/>
              <p:nvPr/>
            </p:nvSpPr>
            <p:spPr>
              <a:xfrm>
                <a:off x="3944005" y="5003486"/>
                <a:ext cx="246491" cy="378669"/>
              </a:xfrm>
              <a:custGeom>
                <a:avLst/>
                <a:gdLst>
                  <a:gd name="connsiteX0" fmla="*/ 813 w 246491"/>
                  <a:gd name="connsiteY0" fmla="*/ 0 h 378669"/>
                  <a:gd name="connsiteX1" fmla="*/ 0 w 246491"/>
                  <a:gd name="connsiteY1" fmla="*/ 983 h 378669"/>
                  <a:gd name="connsiteX2" fmla="*/ 1203 w 246491"/>
                  <a:gd name="connsiteY2" fmla="*/ 7400 h 378669"/>
                  <a:gd name="connsiteX3" fmla="*/ 1203 w 246491"/>
                  <a:gd name="connsiteY3" fmla="*/ 7406 h 378669"/>
                  <a:gd name="connsiteX4" fmla="*/ 27465 w 246491"/>
                  <a:gd name="connsiteY4" fmla="*/ 203478 h 378669"/>
                  <a:gd name="connsiteX5" fmla="*/ 32481 w 246491"/>
                  <a:gd name="connsiteY5" fmla="*/ 241567 h 378669"/>
                  <a:gd name="connsiteX6" fmla="*/ 32480 w 246491"/>
                  <a:gd name="connsiteY6" fmla="*/ 241572 h 378669"/>
                  <a:gd name="connsiteX7" fmla="*/ 34483 w 246491"/>
                  <a:gd name="connsiteY7" fmla="*/ 256621 h 378669"/>
                  <a:gd name="connsiteX8" fmla="*/ 38063 w 246491"/>
                  <a:gd name="connsiteY8" fmla="*/ 283701 h 378669"/>
                  <a:gd name="connsiteX9" fmla="*/ 40216 w 246491"/>
                  <a:gd name="connsiteY9" fmla="*/ 299992 h 378669"/>
                  <a:gd name="connsiteX10" fmla="*/ 40216 w 246491"/>
                  <a:gd name="connsiteY10" fmla="*/ 299999 h 378669"/>
                  <a:gd name="connsiteX11" fmla="*/ 45513 w 246491"/>
                  <a:gd name="connsiteY11" fmla="*/ 339642 h 378669"/>
                  <a:gd name="connsiteX12" fmla="*/ 45512 w 246491"/>
                  <a:gd name="connsiteY12" fmla="*/ 339648 h 378669"/>
                  <a:gd name="connsiteX13" fmla="*/ 47959 w 246491"/>
                  <a:gd name="connsiteY13" fmla="*/ 358583 h 378669"/>
                  <a:gd name="connsiteX14" fmla="*/ 47959 w 246491"/>
                  <a:gd name="connsiteY14" fmla="*/ 358589 h 378669"/>
                  <a:gd name="connsiteX15" fmla="*/ 49364 w 246491"/>
                  <a:gd name="connsiteY15" fmla="*/ 369464 h 378669"/>
                  <a:gd name="connsiteX16" fmla="*/ 50320 w 246491"/>
                  <a:gd name="connsiteY16" fmla="*/ 377065 h 378669"/>
                  <a:gd name="connsiteX17" fmla="*/ 50319 w 246491"/>
                  <a:gd name="connsiteY17" fmla="*/ 377070 h 378669"/>
                  <a:gd name="connsiteX18" fmla="*/ 51097 w 246491"/>
                  <a:gd name="connsiteY18" fmla="*/ 377899 h 378669"/>
                  <a:gd name="connsiteX19" fmla="*/ 51203 w 246491"/>
                  <a:gd name="connsiteY19" fmla="*/ 377906 h 378669"/>
                  <a:gd name="connsiteX20" fmla="*/ 126220 w 246491"/>
                  <a:gd name="connsiteY20" fmla="*/ 378664 h 378669"/>
                  <a:gd name="connsiteX21" fmla="*/ 126347 w 246491"/>
                  <a:gd name="connsiteY21" fmla="*/ 378669 h 378669"/>
                  <a:gd name="connsiteX22" fmla="*/ 201545 w 246491"/>
                  <a:gd name="connsiteY22" fmla="*/ 378664 h 378669"/>
                  <a:gd name="connsiteX23" fmla="*/ 202356 w 246491"/>
                  <a:gd name="connsiteY23" fmla="*/ 378010 h 378669"/>
                  <a:gd name="connsiteX24" fmla="*/ 203357 w 246491"/>
                  <a:gd name="connsiteY24" fmla="*/ 373397 h 378669"/>
                  <a:gd name="connsiteX25" fmla="*/ 246491 w 246491"/>
                  <a:gd name="connsiteY25" fmla="*/ 3255 h 378669"/>
                  <a:gd name="connsiteX26" fmla="*/ 246491 w 246491"/>
                  <a:gd name="connsiteY26" fmla="*/ 3246 h 378669"/>
                  <a:gd name="connsiteX27" fmla="*/ 246491 w 246491"/>
                  <a:gd name="connsiteY27" fmla="*/ 3239 h 378669"/>
                  <a:gd name="connsiteX28" fmla="*/ 245951 w 246491"/>
                  <a:gd name="connsiteY28" fmla="*/ 2308 h 378669"/>
                  <a:gd name="connsiteX29" fmla="*/ 245950 w 246491"/>
                  <a:gd name="connsiteY29" fmla="*/ 2314 h 378669"/>
                  <a:gd name="connsiteX30" fmla="*/ 123339 w 246491"/>
                  <a:gd name="connsiteY30" fmla="*/ 0 h 378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6491" h="378669">
                    <a:moveTo>
                      <a:pt x="813" y="0"/>
                    </a:moveTo>
                    <a:lnTo>
                      <a:pt x="0" y="983"/>
                    </a:lnTo>
                    <a:lnTo>
                      <a:pt x="1203" y="7400"/>
                    </a:lnTo>
                    <a:lnTo>
                      <a:pt x="1203" y="7406"/>
                    </a:lnTo>
                    <a:cubicBezTo>
                      <a:pt x="2226" y="13593"/>
                      <a:pt x="19853" y="145183"/>
                      <a:pt x="27465" y="203478"/>
                    </a:cubicBezTo>
                    <a:cubicBezTo>
                      <a:pt x="28649" y="212811"/>
                      <a:pt x="30603" y="227470"/>
                      <a:pt x="32481" y="241567"/>
                    </a:cubicBezTo>
                    <a:lnTo>
                      <a:pt x="32480" y="241572"/>
                    </a:lnTo>
                    <a:lnTo>
                      <a:pt x="34483" y="256621"/>
                    </a:lnTo>
                    <a:cubicBezTo>
                      <a:pt x="35934" y="267565"/>
                      <a:pt x="37260" y="277616"/>
                      <a:pt x="38063" y="283701"/>
                    </a:cubicBezTo>
                    <a:cubicBezTo>
                      <a:pt x="38785" y="289182"/>
                      <a:pt x="39460" y="294301"/>
                      <a:pt x="40216" y="299992"/>
                    </a:cubicBezTo>
                    <a:lnTo>
                      <a:pt x="40216" y="299999"/>
                    </a:lnTo>
                    <a:cubicBezTo>
                      <a:pt x="41420" y="309075"/>
                      <a:pt x="42965" y="320661"/>
                      <a:pt x="45513" y="339642"/>
                    </a:cubicBezTo>
                    <a:lnTo>
                      <a:pt x="45512" y="339648"/>
                    </a:lnTo>
                    <a:cubicBezTo>
                      <a:pt x="46167" y="344725"/>
                      <a:pt x="47469" y="354799"/>
                      <a:pt x="47959" y="358583"/>
                    </a:cubicBezTo>
                    <a:lnTo>
                      <a:pt x="47959" y="358589"/>
                    </a:lnTo>
                    <a:lnTo>
                      <a:pt x="49364" y="369464"/>
                    </a:lnTo>
                    <a:cubicBezTo>
                      <a:pt x="49951" y="374022"/>
                      <a:pt x="50301" y="376795"/>
                      <a:pt x="50320" y="377065"/>
                    </a:cubicBezTo>
                    <a:lnTo>
                      <a:pt x="50319" y="377070"/>
                    </a:lnTo>
                    <a:cubicBezTo>
                      <a:pt x="50339" y="377658"/>
                      <a:pt x="50918" y="377865"/>
                      <a:pt x="51097" y="377899"/>
                    </a:cubicBezTo>
                    <a:lnTo>
                      <a:pt x="51203" y="377906"/>
                    </a:lnTo>
                    <a:cubicBezTo>
                      <a:pt x="54275" y="378300"/>
                      <a:pt x="87016" y="378663"/>
                      <a:pt x="126220" y="378664"/>
                    </a:cubicBezTo>
                    <a:lnTo>
                      <a:pt x="126347" y="378669"/>
                    </a:lnTo>
                    <a:lnTo>
                      <a:pt x="201545" y="378664"/>
                    </a:lnTo>
                    <a:lnTo>
                      <a:pt x="202356" y="378010"/>
                    </a:lnTo>
                    <a:lnTo>
                      <a:pt x="203357" y="373397"/>
                    </a:lnTo>
                    <a:cubicBezTo>
                      <a:pt x="204372" y="368738"/>
                      <a:pt x="246444" y="7917"/>
                      <a:pt x="246491" y="3255"/>
                    </a:cubicBezTo>
                    <a:lnTo>
                      <a:pt x="246491" y="3246"/>
                    </a:lnTo>
                    <a:lnTo>
                      <a:pt x="246491" y="3239"/>
                    </a:lnTo>
                    <a:cubicBezTo>
                      <a:pt x="246491" y="2741"/>
                      <a:pt x="246149" y="2440"/>
                      <a:pt x="245951" y="2308"/>
                    </a:cubicBezTo>
                    <a:lnTo>
                      <a:pt x="245950" y="2314"/>
                    </a:lnTo>
                    <a:cubicBezTo>
                      <a:pt x="243254" y="504"/>
                      <a:pt x="214476" y="3"/>
                      <a:pt x="1233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3378277-FDFC-C84A-2DD4-191DC2E8B567}"/>
                  </a:ext>
                </a:extLst>
              </p:cNvPr>
              <p:cNvSpPr/>
              <p:nvPr/>
            </p:nvSpPr>
            <p:spPr>
              <a:xfrm>
                <a:off x="4024402" y="5390515"/>
                <a:ext cx="88269" cy="223943"/>
              </a:xfrm>
              <a:custGeom>
                <a:avLst/>
                <a:gdLst>
                  <a:gd name="connsiteX0" fmla="*/ 44143 w 88269"/>
                  <a:gd name="connsiteY0" fmla="*/ 0 h 223943"/>
                  <a:gd name="connsiteX1" fmla="*/ 302 w 88269"/>
                  <a:gd name="connsiteY1" fmla="*/ 2554 h 223943"/>
                  <a:gd name="connsiteX2" fmla="*/ 302 w 88269"/>
                  <a:gd name="connsiteY2" fmla="*/ 2556 h 223943"/>
                  <a:gd name="connsiteX3" fmla="*/ 0 w 88269"/>
                  <a:gd name="connsiteY3" fmla="*/ 3437 h 223943"/>
                  <a:gd name="connsiteX4" fmla="*/ 2 w 88269"/>
                  <a:gd name="connsiteY4" fmla="*/ 3500 h 223943"/>
                  <a:gd name="connsiteX5" fmla="*/ 13858 w 88269"/>
                  <a:gd name="connsiteY5" fmla="*/ 66191 h 223943"/>
                  <a:gd name="connsiteX6" fmla="*/ 38119 w 88269"/>
                  <a:gd name="connsiteY6" fmla="*/ 174462 h 223943"/>
                  <a:gd name="connsiteX7" fmla="*/ 38119 w 88269"/>
                  <a:gd name="connsiteY7" fmla="*/ 174468 h 223943"/>
                  <a:gd name="connsiteX8" fmla="*/ 49162 w 88269"/>
                  <a:gd name="connsiteY8" fmla="*/ 223284 h 223943"/>
                  <a:gd name="connsiteX9" fmla="*/ 49162 w 88269"/>
                  <a:gd name="connsiteY9" fmla="*/ 223290 h 223943"/>
                  <a:gd name="connsiteX10" fmla="*/ 49373 w 88269"/>
                  <a:gd name="connsiteY10" fmla="*/ 223606 h 223943"/>
                  <a:gd name="connsiteX11" fmla="*/ 49375 w 88269"/>
                  <a:gd name="connsiteY11" fmla="*/ 223611 h 223943"/>
                  <a:gd name="connsiteX12" fmla="*/ 50130 w 88269"/>
                  <a:gd name="connsiteY12" fmla="*/ 223943 h 223943"/>
                  <a:gd name="connsiteX13" fmla="*/ 51019 w 88269"/>
                  <a:gd name="connsiteY13" fmla="*/ 223423 h 223943"/>
                  <a:gd name="connsiteX14" fmla="*/ 68149 w 88269"/>
                  <a:gd name="connsiteY14" fmla="*/ 122658 h 223943"/>
                  <a:gd name="connsiteX15" fmla="*/ 69830 w 88269"/>
                  <a:gd name="connsiteY15" fmla="*/ 112260 h 223943"/>
                  <a:gd name="connsiteX16" fmla="*/ 69830 w 88269"/>
                  <a:gd name="connsiteY16" fmla="*/ 112267 h 223943"/>
                  <a:gd name="connsiteX17" fmla="*/ 69880 w 88269"/>
                  <a:gd name="connsiteY17" fmla="*/ 111946 h 223943"/>
                  <a:gd name="connsiteX18" fmla="*/ 69880 w 88269"/>
                  <a:gd name="connsiteY18" fmla="*/ 111952 h 223943"/>
                  <a:gd name="connsiteX19" fmla="*/ 87066 w 88269"/>
                  <a:gd name="connsiteY19" fmla="*/ 6425 h 223943"/>
                  <a:gd name="connsiteX20" fmla="*/ 87065 w 88269"/>
                  <a:gd name="connsiteY20" fmla="*/ 6432 h 223943"/>
                  <a:gd name="connsiteX21" fmla="*/ 88269 w 88269"/>
                  <a:gd name="connsiteY21" fmla="*/ 1011 h 223943"/>
                  <a:gd name="connsiteX22" fmla="*/ 87460 w 88269"/>
                  <a:gd name="connsiteY22" fmla="*/ 1 h 22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8269" h="223943">
                    <a:moveTo>
                      <a:pt x="44143" y="0"/>
                    </a:moveTo>
                    <a:cubicBezTo>
                      <a:pt x="13331" y="1"/>
                      <a:pt x="1912" y="417"/>
                      <a:pt x="302" y="2554"/>
                    </a:cubicBezTo>
                    <a:lnTo>
                      <a:pt x="302" y="2556"/>
                    </a:lnTo>
                    <a:cubicBezTo>
                      <a:pt x="114" y="2808"/>
                      <a:pt x="0" y="3106"/>
                      <a:pt x="0" y="3437"/>
                    </a:cubicBezTo>
                    <a:cubicBezTo>
                      <a:pt x="0" y="3442"/>
                      <a:pt x="2" y="3500"/>
                      <a:pt x="2" y="3500"/>
                    </a:cubicBezTo>
                    <a:cubicBezTo>
                      <a:pt x="85" y="5345"/>
                      <a:pt x="6305" y="33392"/>
                      <a:pt x="13858" y="66191"/>
                    </a:cubicBezTo>
                    <a:cubicBezTo>
                      <a:pt x="21479" y="99277"/>
                      <a:pt x="32505" y="147992"/>
                      <a:pt x="38119" y="174462"/>
                    </a:cubicBezTo>
                    <a:lnTo>
                      <a:pt x="38119" y="174468"/>
                    </a:lnTo>
                    <a:cubicBezTo>
                      <a:pt x="43774" y="200207"/>
                      <a:pt x="48525" y="221800"/>
                      <a:pt x="49162" y="223284"/>
                    </a:cubicBezTo>
                    <a:lnTo>
                      <a:pt x="49162" y="223290"/>
                    </a:lnTo>
                    <a:cubicBezTo>
                      <a:pt x="49170" y="223303"/>
                      <a:pt x="49234" y="223469"/>
                      <a:pt x="49373" y="223606"/>
                    </a:cubicBezTo>
                    <a:lnTo>
                      <a:pt x="49375" y="223611"/>
                    </a:lnTo>
                    <a:cubicBezTo>
                      <a:pt x="49470" y="223705"/>
                      <a:pt x="49731" y="223943"/>
                      <a:pt x="50130" y="223943"/>
                    </a:cubicBezTo>
                    <a:cubicBezTo>
                      <a:pt x="50617" y="223943"/>
                      <a:pt x="50904" y="223599"/>
                      <a:pt x="51019" y="223423"/>
                    </a:cubicBezTo>
                    <a:cubicBezTo>
                      <a:pt x="52161" y="221724"/>
                      <a:pt x="54464" y="207315"/>
                      <a:pt x="68149" y="122658"/>
                    </a:cubicBezTo>
                    <a:lnTo>
                      <a:pt x="69830" y="112260"/>
                    </a:lnTo>
                    <a:lnTo>
                      <a:pt x="69830" y="112267"/>
                    </a:lnTo>
                    <a:lnTo>
                      <a:pt x="69880" y="111946"/>
                    </a:lnTo>
                    <a:lnTo>
                      <a:pt x="69880" y="111952"/>
                    </a:lnTo>
                    <a:cubicBezTo>
                      <a:pt x="78666" y="57031"/>
                      <a:pt x="86424" y="9885"/>
                      <a:pt x="87066" y="6425"/>
                    </a:cubicBezTo>
                    <a:lnTo>
                      <a:pt x="87065" y="6432"/>
                    </a:lnTo>
                    <a:lnTo>
                      <a:pt x="88269" y="1011"/>
                    </a:lnTo>
                    <a:lnTo>
                      <a:pt x="87460" y="1"/>
                    </a:lnTo>
                    <a:close/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D48D877-305A-63A0-F10A-D6C4C47C7FB8}"/>
                  </a:ext>
                </a:extLst>
              </p:cNvPr>
              <p:cNvSpPr/>
              <p:nvPr/>
            </p:nvSpPr>
            <p:spPr>
              <a:xfrm>
                <a:off x="1751517" y="5151341"/>
                <a:ext cx="939508" cy="35097"/>
              </a:xfrm>
              <a:custGeom>
                <a:avLst/>
                <a:gdLst>
                  <a:gd name="connsiteX0" fmla="*/ 0 w 939508"/>
                  <a:gd name="connsiteY0" fmla="*/ 0 h 35097"/>
                  <a:gd name="connsiteX1" fmla="*/ 469754 w 939508"/>
                  <a:gd name="connsiteY1" fmla="*/ 4 h 35097"/>
                  <a:gd name="connsiteX2" fmla="*/ 939508 w 939508"/>
                  <a:gd name="connsiteY2" fmla="*/ 7 h 35097"/>
                  <a:gd name="connsiteX3" fmla="*/ 939508 w 939508"/>
                  <a:gd name="connsiteY3" fmla="*/ 35091 h 35097"/>
                  <a:gd name="connsiteX4" fmla="*/ 0 w 939508"/>
                  <a:gd name="connsiteY4" fmla="*/ 35097 h 35097"/>
                  <a:gd name="connsiteX5" fmla="*/ 0 w 939508"/>
                  <a:gd name="connsiteY5" fmla="*/ 0 h 35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9508" h="35097">
                    <a:moveTo>
                      <a:pt x="0" y="0"/>
                    </a:moveTo>
                    <a:lnTo>
                      <a:pt x="469754" y="4"/>
                    </a:lnTo>
                    <a:lnTo>
                      <a:pt x="939508" y="7"/>
                    </a:lnTo>
                    <a:cubicBezTo>
                      <a:pt x="939508" y="11702"/>
                      <a:pt x="939508" y="23397"/>
                      <a:pt x="939508" y="35091"/>
                    </a:cubicBezTo>
                    <a:cubicBezTo>
                      <a:pt x="626339" y="35094"/>
                      <a:pt x="313169" y="35095"/>
                      <a:pt x="0" y="35097"/>
                    </a:cubicBezTo>
                    <a:cubicBezTo>
                      <a:pt x="0" y="23399"/>
                      <a:pt x="0" y="1170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图形 171">
            <a:extLst>
              <a:ext uri="{FF2B5EF4-FFF2-40B4-BE49-F238E27FC236}">
                <a16:creationId xmlns:a16="http://schemas.microsoft.com/office/drawing/2014/main" id="{5D55065E-6FA1-2B63-103C-DFA536F6785B}"/>
              </a:ext>
            </a:extLst>
          </p:cNvPr>
          <p:cNvSpPr/>
          <p:nvPr/>
        </p:nvSpPr>
        <p:spPr>
          <a:xfrm>
            <a:off x="7600934" y="1726642"/>
            <a:ext cx="2602122" cy="3404715"/>
          </a:xfrm>
          <a:custGeom>
            <a:avLst/>
            <a:gdLst>
              <a:gd name="connsiteX0" fmla="*/ 173737 w 5241369"/>
              <a:gd name="connsiteY0" fmla="*/ 5705088 h 6858005"/>
              <a:gd name="connsiteX1" fmla="*/ 681193 w 5241369"/>
              <a:gd name="connsiteY1" fmla="*/ 4653957 h 6858005"/>
              <a:gd name="connsiteX2" fmla="*/ 897859 w 5241369"/>
              <a:gd name="connsiteY2" fmla="*/ 4230547 h 6858005"/>
              <a:gd name="connsiteX3" fmla="*/ 1051790 w 5241369"/>
              <a:gd name="connsiteY3" fmla="*/ 3958159 h 6858005"/>
              <a:gd name="connsiteX4" fmla="*/ 1204359 w 5241369"/>
              <a:gd name="connsiteY4" fmla="*/ 3927441 h 6858005"/>
              <a:gd name="connsiteX5" fmla="*/ 1351927 w 5241369"/>
              <a:gd name="connsiteY5" fmla="*/ 3931304 h 6858005"/>
              <a:gd name="connsiteX6" fmla="*/ 1411206 w 5241369"/>
              <a:gd name="connsiteY6" fmla="*/ 3935119 h 6858005"/>
              <a:gd name="connsiteX7" fmla="*/ 1734439 w 5241369"/>
              <a:gd name="connsiteY7" fmla="*/ 3790326 h 6858005"/>
              <a:gd name="connsiteX8" fmla="*/ 1897985 w 5241369"/>
              <a:gd name="connsiteY8" fmla="*/ 3702140 h 6858005"/>
              <a:gd name="connsiteX9" fmla="*/ 1972572 w 5241369"/>
              <a:gd name="connsiteY9" fmla="*/ 3613964 h 6858005"/>
              <a:gd name="connsiteX10" fmla="*/ 1986280 w 5241369"/>
              <a:gd name="connsiteY10" fmla="*/ 3552714 h 6858005"/>
              <a:gd name="connsiteX11" fmla="*/ 1924361 w 5241369"/>
              <a:gd name="connsiteY11" fmla="*/ 3489295 h 6858005"/>
              <a:gd name="connsiteX12" fmla="*/ 1665243 w 5241369"/>
              <a:gd name="connsiteY12" fmla="*/ 2927153 h 6858005"/>
              <a:gd name="connsiteX13" fmla="*/ 1630409 w 5241369"/>
              <a:gd name="connsiteY13" fmla="*/ 2834603 h 6858005"/>
              <a:gd name="connsiteX14" fmla="*/ 1585868 w 5241369"/>
              <a:gd name="connsiteY14" fmla="*/ 2757664 h 6858005"/>
              <a:gd name="connsiteX15" fmla="*/ 1525607 w 5241369"/>
              <a:gd name="connsiteY15" fmla="*/ 2517706 h 6858005"/>
              <a:gd name="connsiteX16" fmla="*/ 1500587 w 5241369"/>
              <a:gd name="connsiteY16" fmla="*/ 2442689 h 6858005"/>
              <a:gd name="connsiteX17" fmla="*/ 1486861 w 5241369"/>
              <a:gd name="connsiteY17" fmla="*/ 2364165 h 6858005"/>
              <a:gd name="connsiteX18" fmla="*/ 1536949 w 5241369"/>
              <a:gd name="connsiteY18" fmla="*/ 2331916 h 6858005"/>
              <a:gd name="connsiteX19" fmla="*/ 1572204 w 5241369"/>
              <a:gd name="connsiteY19" fmla="*/ 2292654 h 6858005"/>
              <a:gd name="connsiteX20" fmla="*/ 1567458 w 5241369"/>
              <a:gd name="connsiteY20" fmla="*/ 2080213 h 6858005"/>
              <a:gd name="connsiteX21" fmla="*/ 1597249 w 5241369"/>
              <a:gd name="connsiteY21" fmla="*/ 1745114 h 6858005"/>
              <a:gd name="connsiteX22" fmla="*/ 1618619 w 5241369"/>
              <a:gd name="connsiteY22" fmla="*/ 1574400 h 6858005"/>
              <a:gd name="connsiteX23" fmla="*/ 1043869 w 5241369"/>
              <a:gd name="connsiteY23" fmla="*/ 1407147 h 6858005"/>
              <a:gd name="connsiteX24" fmla="*/ 1020606 w 5241369"/>
              <a:gd name="connsiteY24" fmla="*/ 1428781 h 6858005"/>
              <a:gd name="connsiteX25" fmla="*/ 1053712 w 5241369"/>
              <a:gd name="connsiteY25" fmla="*/ 1603456 h 6858005"/>
              <a:gd name="connsiteX26" fmla="*/ 1070379 w 5241369"/>
              <a:gd name="connsiteY26" fmla="*/ 1766113 h 6858005"/>
              <a:gd name="connsiteX27" fmla="*/ 1114806 w 5241369"/>
              <a:gd name="connsiteY27" fmla="*/ 2053427 h 6858005"/>
              <a:gd name="connsiteX28" fmla="*/ 1188519 w 5241369"/>
              <a:gd name="connsiteY28" fmla="*/ 2451155 h 6858005"/>
              <a:gd name="connsiteX29" fmla="*/ 1209347 w 5241369"/>
              <a:gd name="connsiteY29" fmla="*/ 2579386 h 6858005"/>
              <a:gd name="connsiteX30" fmla="*/ 1254735 w 5241369"/>
              <a:gd name="connsiteY30" fmla="*/ 2814958 h 6858005"/>
              <a:gd name="connsiteX31" fmla="*/ 1302844 w 5241369"/>
              <a:gd name="connsiteY31" fmla="*/ 3168316 h 6858005"/>
              <a:gd name="connsiteX32" fmla="*/ 1256110 w 5241369"/>
              <a:gd name="connsiteY32" fmla="*/ 2972203 h 6858005"/>
              <a:gd name="connsiteX33" fmla="*/ 1208579 w 5241369"/>
              <a:gd name="connsiteY33" fmla="*/ 2809350 h 6858005"/>
              <a:gd name="connsiteX34" fmla="*/ 1200322 w 5241369"/>
              <a:gd name="connsiteY34" fmla="*/ 2834590 h 6858005"/>
              <a:gd name="connsiteX35" fmla="*/ 1261151 w 5241369"/>
              <a:gd name="connsiteY35" fmla="*/ 3252464 h 6858005"/>
              <a:gd name="connsiteX36" fmla="*/ 1271546 w 5241369"/>
              <a:gd name="connsiteY36" fmla="*/ 3434751 h 6858005"/>
              <a:gd name="connsiteX37" fmla="*/ 1234367 w 5241369"/>
              <a:gd name="connsiteY37" fmla="*/ 3423533 h 6858005"/>
              <a:gd name="connsiteX38" fmla="*/ 1218853 w 5241369"/>
              <a:gd name="connsiteY38" fmla="*/ 3387075 h 6858005"/>
              <a:gd name="connsiteX39" fmla="*/ 1212276 w 5241369"/>
              <a:gd name="connsiteY39" fmla="*/ 3431945 h 6858005"/>
              <a:gd name="connsiteX40" fmla="*/ 1178253 w 5241369"/>
              <a:gd name="connsiteY40" fmla="*/ 3479879 h 6858005"/>
              <a:gd name="connsiteX41" fmla="*/ 1132497 w 5241369"/>
              <a:gd name="connsiteY41" fmla="*/ 3499510 h 6858005"/>
              <a:gd name="connsiteX42" fmla="*/ 967498 w 5241369"/>
              <a:gd name="connsiteY42" fmla="*/ 3491173 h 6858005"/>
              <a:gd name="connsiteX43" fmla="*/ 916295 w 5241369"/>
              <a:gd name="connsiteY43" fmla="*/ 3465933 h 6858005"/>
              <a:gd name="connsiteX44" fmla="*/ 894702 w 5241369"/>
              <a:gd name="connsiteY44" fmla="*/ 3387073 h 6858005"/>
              <a:gd name="connsiteX45" fmla="*/ 908604 w 5241369"/>
              <a:gd name="connsiteY45" fmla="*/ 3230025 h 6858005"/>
              <a:gd name="connsiteX46" fmla="*/ 897449 w 5241369"/>
              <a:gd name="connsiteY46" fmla="*/ 2439176 h 6858005"/>
              <a:gd name="connsiteX47" fmla="*/ 878763 w 5241369"/>
              <a:gd name="connsiteY47" fmla="*/ 1813991 h 6858005"/>
              <a:gd name="connsiteX48" fmla="*/ 859325 w 5241369"/>
              <a:gd name="connsiteY48" fmla="*/ 1352612 h 6858005"/>
              <a:gd name="connsiteX49" fmla="*/ 640583 w 5241369"/>
              <a:gd name="connsiteY49" fmla="*/ 1300905 h 6858005"/>
              <a:gd name="connsiteX50" fmla="*/ 504591 w 5241369"/>
              <a:gd name="connsiteY50" fmla="*/ 1254435 h 6858005"/>
              <a:gd name="connsiteX51" fmla="*/ 767785 w 5241369"/>
              <a:gd name="connsiteY51" fmla="*/ 989291 h 6858005"/>
              <a:gd name="connsiteX52" fmla="*/ 923233 w 5241369"/>
              <a:gd name="connsiteY52" fmla="*/ 854860 h 6858005"/>
              <a:gd name="connsiteX53" fmla="*/ 983573 w 5241369"/>
              <a:gd name="connsiteY53" fmla="*/ 804618 h 6858005"/>
              <a:gd name="connsiteX54" fmla="*/ 1183262 w 5241369"/>
              <a:gd name="connsiteY54" fmla="*/ 654653 h 6858005"/>
              <a:gd name="connsiteX55" fmla="*/ 1435661 w 5241369"/>
              <a:gd name="connsiteY55" fmla="*/ 455732 h 6858005"/>
              <a:gd name="connsiteX56" fmla="*/ 1685060 w 5241369"/>
              <a:gd name="connsiteY56" fmla="*/ 276438 h 6858005"/>
              <a:gd name="connsiteX57" fmla="*/ 1931852 w 5241369"/>
              <a:gd name="connsiteY57" fmla="*/ 106963 h 6858005"/>
              <a:gd name="connsiteX58" fmla="*/ 2055167 w 5241369"/>
              <a:gd name="connsiteY58" fmla="*/ 24696 h 6858005"/>
              <a:gd name="connsiteX59" fmla="*/ 2085738 w 5241369"/>
              <a:gd name="connsiteY59" fmla="*/ 971 h 6858005"/>
              <a:gd name="connsiteX60" fmla="*/ 2240261 w 5241369"/>
              <a:gd name="connsiteY60" fmla="*/ 49213 h 6858005"/>
              <a:gd name="connsiteX61" fmla="*/ 3768952 w 5241369"/>
              <a:gd name="connsiteY61" fmla="*/ 547203 h 6858005"/>
              <a:gd name="connsiteX62" fmla="*/ 4452502 w 5241369"/>
              <a:gd name="connsiteY62" fmla="*/ 806443 h 6858005"/>
              <a:gd name="connsiteX63" fmla="*/ 4663360 w 5241369"/>
              <a:gd name="connsiteY63" fmla="*/ 895947 h 6858005"/>
              <a:gd name="connsiteX64" fmla="*/ 4747131 w 5241369"/>
              <a:gd name="connsiteY64" fmla="*/ 935555 h 6858005"/>
              <a:gd name="connsiteX65" fmla="*/ 4756410 w 5241369"/>
              <a:gd name="connsiteY65" fmla="*/ 974935 h 6858005"/>
              <a:gd name="connsiteX66" fmla="*/ 4523359 w 5241369"/>
              <a:gd name="connsiteY66" fmla="*/ 1082817 h 6858005"/>
              <a:gd name="connsiteX67" fmla="*/ 3815235 w 5241369"/>
              <a:gd name="connsiteY67" fmla="*/ 1495333 h 6858005"/>
              <a:gd name="connsiteX68" fmla="*/ 3508160 w 5241369"/>
              <a:gd name="connsiteY68" fmla="*/ 1692297 h 6858005"/>
              <a:gd name="connsiteX69" fmla="*/ 3515155 w 5241369"/>
              <a:gd name="connsiteY69" fmla="*/ 1767556 h 6858005"/>
              <a:gd name="connsiteX70" fmla="*/ 3545396 w 5241369"/>
              <a:gd name="connsiteY70" fmla="*/ 1940692 h 6858005"/>
              <a:gd name="connsiteX71" fmla="*/ 3549965 w 5241369"/>
              <a:gd name="connsiteY71" fmla="*/ 2241805 h 6858005"/>
              <a:gd name="connsiteX72" fmla="*/ 3568198 w 5241369"/>
              <a:gd name="connsiteY72" fmla="*/ 2265875 h 6858005"/>
              <a:gd name="connsiteX73" fmla="*/ 3689088 w 5241369"/>
              <a:gd name="connsiteY73" fmla="*/ 2275097 h 6858005"/>
              <a:gd name="connsiteX74" fmla="*/ 3708477 w 5241369"/>
              <a:gd name="connsiteY74" fmla="*/ 2499686 h 6858005"/>
              <a:gd name="connsiteX75" fmla="*/ 3683607 w 5241369"/>
              <a:gd name="connsiteY75" fmla="*/ 2606221 h 6858005"/>
              <a:gd name="connsiteX76" fmla="*/ 3437611 w 5241369"/>
              <a:gd name="connsiteY76" fmla="*/ 2961622 h 6858005"/>
              <a:gd name="connsiteX77" fmla="*/ 3389773 w 5241369"/>
              <a:gd name="connsiteY77" fmla="*/ 2981608 h 6858005"/>
              <a:gd name="connsiteX78" fmla="*/ 3343961 w 5241369"/>
              <a:gd name="connsiteY78" fmla="*/ 3109867 h 6858005"/>
              <a:gd name="connsiteX79" fmla="*/ 3307942 w 5241369"/>
              <a:gd name="connsiteY79" fmla="*/ 3225278 h 6858005"/>
              <a:gd name="connsiteX80" fmla="*/ 3369271 w 5241369"/>
              <a:gd name="connsiteY80" fmla="*/ 3351047 h 6858005"/>
              <a:gd name="connsiteX81" fmla="*/ 3449831 w 5241369"/>
              <a:gd name="connsiteY81" fmla="*/ 3546972 h 6858005"/>
              <a:gd name="connsiteX82" fmla="*/ 3662386 w 5241369"/>
              <a:gd name="connsiteY82" fmla="*/ 3772950 h 6858005"/>
              <a:gd name="connsiteX83" fmla="*/ 3909174 w 5241369"/>
              <a:gd name="connsiteY83" fmla="*/ 4020788 h 6858005"/>
              <a:gd name="connsiteX84" fmla="*/ 4038179 w 5241369"/>
              <a:gd name="connsiteY84" fmla="*/ 4150179 h 6858005"/>
              <a:gd name="connsiteX85" fmla="*/ 4206447 w 5241369"/>
              <a:gd name="connsiteY85" fmla="*/ 4295237 h 6858005"/>
              <a:gd name="connsiteX86" fmla="*/ 4329841 w 5241369"/>
              <a:gd name="connsiteY86" fmla="*/ 4373954 h 6858005"/>
              <a:gd name="connsiteX87" fmla="*/ 4520186 w 5241369"/>
              <a:gd name="connsiteY87" fmla="*/ 4431868 h 6858005"/>
              <a:gd name="connsiteX88" fmla="*/ 4659629 w 5241369"/>
              <a:gd name="connsiteY88" fmla="*/ 4563238 h 6858005"/>
              <a:gd name="connsiteX89" fmla="*/ 5079360 w 5241369"/>
              <a:gd name="connsiteY89" fmla="*/ 5530680 h 6858005"/>
              <a:gd name="connsiteX90" fmla="*/ 5181633 w 5241369"/>
              <a:gd name="connsiteY90" fmla="*/ 5895262 h 6858005"/>
              <a:gd name="connsiteX91" fmla="*/ 5233983 w 5241369"/>
              <a:gd name="connsiteY91" fmla="*/ 6833736 h 6858005"/>
              <a:gd name="connsiteX92" fmla="*/ 5241110 w 5241369"/>
              <a:gd name="connsiteY92" fmla="*/ 6858976 h 6858005"/>
              <a:gd name="connsiteX93" fmla="*/ -260 w 5241369"/>
              <a:gd name="connsiteY93" fmla="*/ 6858976 h 6858005"/>
              <a:gd name="connsiteX94" fmla="*/ 173665 w 5241369"/>
              <a:gd name="connsiteY94" fmla="*/ 5705046 h 6858005"/>
              <a:gd name="connsiteX95" fmla="*/ 1213152 w 5241369"/>
              <a:gd name="connsiteY95" fmla="*/ 3283393 h 6858005"/>
              <a:gd name="connsiteX96" fmla="*/ 1189053 w 5241369"/>
              <a:gd name="connsiteY96" fmla="*/ 3247481 h 6858005"/>
              <a:gd name="connsiteX97" fmla="*/ 1209839 w 5241369"/>
              <a:gd name="connsiteY97" fmla="*/ 3347893 h 6858005"/>
              <a:gd name="connsiteX98" fmla="*/ 1213152 w 5241369"/>
              <a:gd name="connsiteY98" fmla="*/ 3283393 h 6858005"/>
              <a:gd name="connsiteX99" fmla="*/ 1330046 w 5241369"/>
              <a:gd name="connsiteY99" fmla="*/ 3425475 h 6858005"/>
              <a:gd name="connsiteX100" fmla="*/ 1300547 w 5241369"/>
              <a:gd name="connsiteY100" fmla="*/ 3208762 h 6858005"/>
              <a:gd name="connsiteX101" fmla="*/ 1340841 w 5241369"/>
              <a:gd name="connsiteY101" fmla="*/ 3311507 h 6858005"/>
              <a:gd name="connsiteX102" fmla="*/ 1348474 w 5241369"/>
              <a:gd name="connsiteY102" fmla="*/ 3428364 h 6858005"/>
              <a:gd name="connsiteX103" fmla="*/ 1330047 w 5241369"/>
              <a:gd name="connsiteY103" fmla="*/ 3425475 h 685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241369" h="6858005">
                <a:moveTo>
                  <a:pt x="173737" y="5705088"/>
                </a:moveTo>
                <a:cubicBezTo>
                  <a:pt x="286754" y="5372232"/>
                  <a:pt x="453457" y="5026932"/>
                  <a:pt x="681193" y="4653957"/>
                </a:cubicBezTo>
                <a:cubicBezTo>
                  <a:pt x="816110" y="4433015"/>
                  <a:pt x="858258" y="4350651"/>
                  <a:pt x="897859" y="4230547"/>
                </a:cubicBezTo>
                <a:cubicBezTo>
                  <a:pt x="939883" y="4103116"/>
                  <a:pt x="1002805" y="3991778"/>
                  <a:pt x="1051790" y="3958159"/>
                </a:cubicBezTo>
                <a:cubicBezTo>
                  <a:pt x="1078876" y="3939572"/>
                  <a:pt x="1110650" y="3933174"/>
                  <a:pt x="1204359" y="3927441"/>
                </a:cubicBezTo>
                <a:cubicBezTo>
                  <a:pt x="1274331" y="3923159"/>
                  <a:pt x="1334657" y="3924739"/>
                  <a:pt x="1351927" y="3931304"/>
                </a:cubicBezTo>
                <a:cubicBezTo>
                  <a:pt x="1367992" y="3937413"/>
                  <a:pt x="1394668" y="3939129"/>
                  <a:pt x="1411206" y="3935119"/>
                </a:cubicBezTo>
                <a:cubicBezTo>
                  <a:pt x="1480504" y="3918316"/>
                  <a:pt x="1638731" y="3847440"/>
                  <a:pt x="1734439" y="3790326"/>
                </a:cubicBezTo>
                <a:cubicBezTo>
                  <a:pt x="1790907" y="3756631"/>
                  <a:pt x="1864502" y="3716945"/>
                  <a:pt x="1897985" y="3702140"/>
                </a:cubicBezTo>
                <a:cubicBezTo>
                  <a:pt x="1957103" y="3675994"/>
                  <a:pt x="1959264" y="3673442"/>
                  <a:pt x="1972572" y="3613964"/>
                </a:cubicBezTo>
                <a:lnTo>
                  <a:pt x="1986280" y="3552714"/>
                </a:lnTo>
                <a:lnTo>
                  <a:pt x="1924361" y="3489295"/>
                </a:lnTo>
                <a:cubicBezTo>
                  <a:pt x="1777657" y="3339033"/>
                  <a:pt x="1695161" y="3160065"/>
                  <a:pt x="1665243" y="2927153"/>
                </a:cubicBezTo>
                <a:cubicBezTo>
                  <a:pt x="1660970" y="2893888"/>
                  <a:pt x="1646795" y="2856227"/>
                  <a:pt x="1630409" y="2834603"/>
                </a:cubicBezTo>
                <a:cubicBezTo>
                  <a:pt x="1615213" y="2814548"/>
                  <a:pt x="1595171" y="2779928"/>
                  <a:pt x="1585868" y="2757664"/>
                </a:cubicBezTo>
                <a:cubicBezTo>
                  <a:pt x="1563781" y="2704801"/>
                  <a:pt x="1525789" y="2553510"/>
                  <a:pt x="1525607" y="2517706"/>
                </a:cubicBezTo>
                <a:cubicBezTo>
                  <a:pt x="1525525" y="2502281"/>
                  <a:pt x="1514270" y="2468525"/>
                  <a:pt x="1500587" y="2442689"/>
                </a:cubicBezTo>
                <a:cubicBezTo>
                  <a:pt x="1480528" y="2404817"/>
                  <a:pt x="1477869" y="2389604"/>
                  <a:pt x="1486861" y="2364165"/>
                </a:cubicBezTo>
                <a:cubicBezTo>
                  <a:pt x="1496105" y="2338013"/>
                  <a:pt x="1504676" y="2332494"/>
                  <a:pt x="1536949" y="2331916"/>
                </a:cubicBezTo>
                <a:cubicBezTo>
                  <a:pt x="1574436" y="2331244"/>
                  <a:pt x="1575747" y="2329785"/>
                  <a:pt x="1572204" y="2292654"/>
                </a:cubicBezTo>
                <a:cubicBezTo>
                  <a:pt x="1570180" y="2271444"/>
                  <a:pt x="1568044" y="2175847"/>
                  <a:pt x="1567458" y="2080213"/>
                </a:cubicBezTo>
                <a:cubicBezTo>
                  <a:pt x="1566561" y="1934066"/>
                  <a:pt x="1571313" y="1880628"/>
                  <a:pt x="1597249" y="1745114"/>
                </a:cubicBezTo>
                <a:cubicBezTo>
                  <a:pt x="1614221" y="1656442"/>
                  <a:pt x="1623838" y="1579619"/>
                  <a:pt x="1618619" y="1574400"/>
                </a:cubicBezTo>
                <a:cubicBezTo>
                  <a:pt x="1601493" y="1557274"/>
                  <a:pt x="1085588" y="1407147"/>
                  <a:pt x="1043869" y="1407147"/>
                </a:cubicBezTo>
                <a:cubicBezTo>
                  <a:pt x="1028371" y="1407147"/>
                  <a:pt x="1020606" y="1414369"/>
                  <a:pt x="1020606" y="1428781"/>
                </a:cubicBezTo>
                <a:cubicBezTo>
                  <a:pt x="1026045" y="1456947"/>
                  <a:pt x="1037262" y="1518660"/>
                  <a:pt x="1053712" y="1603456"/>
                </a:cubicBezTo>
                <a:lnTo>
                  <a:pt x="1070379" y="1766113"/>
                </a:lnTo>
                <a:cubicBezTo>
                  <a:pt x="1079546" y="1855574"/>
                  <a:pt x="1099539" y="1984865"/>
                  <a:pt x="1114806" y="2053427"/>
                </a:cubicBezTo>
                <a:cubicBezTo>
                  <a:pt x="1153636" y="2227799"/>
                  <a:pt x="1189037" y="2418830"/>
                  <a:pt x="1188519" y="2451155"/>
                </a:cubicBezTo>
                <a:cubicBezTo>
                  <a:pt x="1188277" y="2466155"/>
                  <a:pt x="1197650" y="2523857"/>
                  <a:pt x="1209347" y="2579386"/>
                </a:cubicBezTo>
                <a:cubicBezTo>
                  <a:pt x="1221044" y="2634914"/>
                  <a:pt x="1241468" y="2740920"/>
                  <a:pt x="1254735" y="2814958"/>
                </a:cubicBezTo>
                <a:cubicBezTo>
                  <a:pt x="1320729" y="3183254"/>
                  <a:pt x="1318693" y="3168316"/>
                  <a:pt x="1302844" y="3168316"/>
                </a:cubicBezTo>
                <a:cubicBezTo>
                  <a:pt x="1292897" y="3168316"/>
                  <a:pt x="1277109" y="3102062"/>
                  <a:pt x="1256110" y="2972203"/>
                </a:cubicBezTo>
                <a:cubicBezTo>
                  <a:pt x="1241242" y="2880255"/>
                  <a:pt x="1220547" y="2809350"/>
                  <a:pt x="1208579" y="2809350"/>
                </a:cubicBezTo>
                <a:cubicBezTo>
                  <a:pt x="1203911" y="2809350"/>
                  <a:pt x="1200196" y="2820708"/>
                  <a:pt x="1200322" y="2834590"/>
                </a:cubicBezTo>
                <a:cubicBezTo>
                  <a:pt x="1200770" y="2884046"/>
                  <a:pt x="1244770" y="3186302"/>
                  <a:pt x="1261151" y="3252464"/>
                </a:cubicBezTo>
                <a:cubicBezTo>
                  <a:pt x="1278789" y="3323694"/>
                  <a:pt x="1282741" y="3392981"/>
                  <a:pt x="1271546" y="3434751"/>
                </a:cubicBezTo>
                <a:cubicBezTo>
                  <a:pt x="1262275" y="3469348"/>
                  <a:pt x="1252624" y="3466436"/>
                  <a:pt x="1234367" y="3423533"/>
                </a:cubicBezTo>
                <a:lnTo>
                  <a:pt x="1218853" y="3387075"/>
                </a:lnTo>
                <a:lnTo>
                  <a:pt x="1212276" y="3431945"/>
                </a:lnTo>
                <a:cubicBezTo>
                  <a:pt x="1206835" y="3469071"/>
                  <a:pt x="1200962" y="3477343"/>
                  <a:pt x="1178253" y="3479879"/>
                </a:cubicBezTo>
                <a:cubicBezTo>
                  <a:pt x="1163157" y="3481564"/>
                  <a:pt x="1142568" y="3490398"/>
                  <a:pt x="1132497" y="3499510"/>
                </a:cubicBezTo>
                <a:cubicBezTo>
                  <a:pt x="1102523" y="3526637"/>
                  <a:pt x="999716" y="3521442"/>
                  <a:pt x="967498" y="3491173"/>
                </a:cubicBezTo>
                <a:cubicBezTo>
                  <a:pt x="952917" y="3477475"/>
                  <a:pt x="929875" y="3466118"/>
                  <a:pt x="916295" y="3465933"/>
                </a:cubicBezTo>
                <a:cubicBezTo>
                  <a:pt x="892933" y="3465616"/>
                  <a:pt x="891769" y="3461366"/>
                  <a:pt x="894702" y="3387073"/>
                </a:cubicBezTo>
                <a:cubicBezTo>
                  <a:pt x="896407" y="3343886"/>
                  <a:pt x="902663" y="3273213"/>
                  <a:pt x="908604" y="3230025"/>
                </a:cubicBezTo>
                <a:cubicBezTo>
                  <a:pt x="921067" y="3139428"/>
                  <a:pt x="914779" y="2693637"/>
                  <a:pt x="897449" y="2439176"/>
                </a:cubicBezTo>
                <a:cubicBezTo>
                  <a:pt x="890936" y="2343546"/>
                  <a:pt x="882528" y="2062201"/>
                  <a:pt x="878763" y="1813991"/>
                </a:cubicBezTo>
                <a:cubicBezTo>
                  <a:pt x="874020" y="1501238"/>
                  <a:pt x="868052" y="1359577"/>
                  <a:pt x="859325" y="1352612"/>
                </a:cubicBezTo>
                <a:cubicBezTo>
                  <a:pt x="837256" y="1334998"/>
                  <a:pt x="726098" y="1308721"/>
                  <a:pt x="640583" y="1300905"/>
                </a:cubicBezTo>
                <a:cubicBezTo>
                  <a:pt x="541021" y="1291805"/>
                  <a:pt x="504591" y="1279357"/>
                  <a:pt x="504591" y="1254435"/>
                </a:cubicBezTo>
                <a:cubicBezTo>
                  <a:pt x="504591" y="1219265"/>
                  <a:pt x="630053" y="1092872"/>
                  <a:pt x="767785" y="989291"/>
                </a:cubicBezTo>
                <a:cubicBezTo>
                  <a:pt x="843548" y="932313"/>
                  <a:pt x="913500" y="871820"/>
                  <a:pt x="923233" y="854860"/>
                </a:cubicBezTo>
                <a:cubicBezTo>
                  <a:pt x="932967" y="837899"/>
                  <a:pt x="960120" y="815291"/>
                  <a:pt x="983573" y="804618"/>
                </a:cubicBezTo>
                <a:cubicBezTo>
                  <a:pt x="1007025" y="793947"/>
                  <a:pt x="1096887" y="726462"/>
                  <a:pt x="1183262" y="654653"/>
                </a:cubicBezTo>
                <a:cubicBezTo>
                  <a:pt x="1269637" y="582844"/>
                  <a:pt x="1383219" y="493329"/>
                  <a:pt x="1435661" y="455732"/>
                </a:cubicBezTo>
                <a:cubicBezTo>
                  <a:pt x="1488104" y="418134"/>
                  <a:pt x="1600332" y="337453"/>
                  <a:pt x="1685060" y="276438"/>
                </a:cubicBezTo>
                <a:cubicBezTo>
                  <a:pt x="1769785" y="215423"/>
                  <a:pt x="1880842" y="139160"/>
                  <a:pt x="1931852" y="106963"/>
                </a:cubicBezTo>
                <a:cubicBezTo>
                  <a:pt x="1982862" y="74766"/>
                  <a:pt x="2038351" y="37747"/>
                  <a:pt x="2055167" y="24696"/>
                </a:cubicBezTo>
                <a:lnTo>
                  <a:pt x="2085738" y="971"/>
                </a:lnTo>
                <a:lnTo>
                  <a:pt x="2240261" y="49213"/>
                </a:lnTo>
                <a:cubicBezTo>
                  <a:pt x="2905987" y="257064"/>
                  <a:pt x="3380046" y="411472"/>
                  <a:pt x="3768952" y="547203"/>
                </a:cubicBezTo>
                <a:cubicBezTo>
                  <a:pt x="4175753" y="689153"/>
                  <a:pt x="4302305" y="737148"/>
                  <a:pt x="4452502" y="806443"/>
                </a:cubicBezTo>
                <a:cubicBezTo>
                  <a:pt x="4536205" y="845062"/>
                  <a:pt x="4631092" y="885339"/>
                  <a:pt x="4663360" y="895947"/>
                </a:cubicBezTo>
                <a:cubicBezTo>
                  <a:pt x="4695631" y="906555"/>
                  <a:pt x="4733326" y="924379"/>
                  <a:pt x="4747131" y="935555"/>
                </a:cubicBezTo>
                <a:cubicBezTo>
                  <a:pt x="4769173" y="953403"/>
                  <a:pt x="4770302" y="958196"/>
                  <a:pt x="4756410" y="974935"/>
                </a:cubicBezTo>
                <a:cubicBezTo>
                  <a:pt x="4729519" y="1007336"/>
                  <a:pt x="4585353" y="1074073"/>
                  <a:pt x="4523359" y="1082817"/>
                </a:cubicBezTo>
                <a:cubicBezTo>
                  <a:pt x="4455722" y="1092358"/>
                  <a:pt x="4322705" y="1169849"/>
                  <a:pt x="3815235" y="1495333"/>
                </a:cubicBezTo>
                <a:lnTo>
                  <a:pt x="3508160" y="1692297"/>
                </a:lnTo>
                <a:lnTo>
                  <a:pt x="3515155" y="1767556"/>
                </a:lnTo>
                <a:cubicBezTo>
                  <a:pt x="3519002" y="1808947"/>
                  <a:pt x="3532610" y="1886860"/>
                  <a:pt x="3545396" y="1940692"/>
                </a:cubicBezTo>
                <a:cubicBezTo>
                  <a:pt x="3568739" y="2038983"/>
                  <a:pt x="3570635" y="2163913"/>
                  <a:pt x="3549965" y="2241805"/>
                </a:cubicBezTo>
                <a:cubicBezTo>
                  <a:pt x="3541846" y="2272403"/>
                  <a:pt x="3542958" y="2273871"/>
                  <a:pt x="3568198" y="2265875"/>
                </a:cubicBezTo>
                <a:cubicBezTo>
                  <a:pt x="3636649" y="2244189"/>
                  <a:pt x="3661856" y="2246112"/>
                  <a:pt x="3689088" y="2275097"/>
                </a:cubicBezTo>
                <a:cubicBezTo>
                  <a:pt x="3724989" y="2313313"/>
                  <a:pt x="3735498" y="2435021"/>
                  <a:pt x="3708477" y="2499686"/>
                </a:cubicBezTo>
                <a:cubicBezTo>
                  <a:pt x="3698454" y="2523674"/>
                  <a:pt x="3687263" y="2571616"/>
                  <a:pt x="3683607" y="2606221"/>
                </a:cubicBezTo>
                <a:cubicBezTo>
                  <a:pt x="3668409" y="2750082"/>
                  <a:pt x="3534577" y="2943431"/>
                  <a:pt x="3437611" y="2961622"/>
                </a:cubicBezTo>
                <a:cubicBezTo>
                  <a:pt x="3416687" y="2965548"/>
                  <a:pt x="3395160" y="2974541"/>
                  <a:pt x="3389773" y="2981608"/>
                </a:cubicBezTo>
                <a:cubicBezTo>
                  <a:pt x="3384386" y="2988675"/>
                  <a:pt x="3363771" y="3046391"/>
                  <a:pt x="3343961" y="3109867"/>
                </a:cubicBezTo>
                <a:lnTo>
                  <a:pt x="3307942" y="3225278"/>
                </a:lnTo>
                <a:lnTo>
                  <a:pt x="3369271" y="3351047"/>
                </a:lnTo>
                <a:cubicBezTo>
                  <a:pt x="3403002" y="3420220"/>
                  <a:pt x="3439254" y="3508388"/>
                  <a:pt x="3449831" y="3546972"/>
                </a:cubicBezTo>
                <a:cubicBezTo>
                  <a:pt x="3471080" y="3624499"/>
                  <a:pt x="3469235" y="3622538"/>
                  <a:pt x="3662386" y="3772950"/>
                </a:cubicBezTo>
                <a:cubicBezTo>
                  <a:pt x="3775250" y="3860839"/>
                  <a:pt x="3806154" y="3891872"/>
                  <a:pt x="3909174" y="4020788"/>
                </a:cubicBezTo>
                <a:cubicBezTo>
                  <a:pt x="3940023" y="4059389"/>
                  <a:pt x="3998075" y="4117614"/>
                  <a:pt x="4038179" y="4150179"/>
                </a:cubicBezTo>
                <a:cubicBezTo>
                  <a:pt x="4078284" y="4182742"/>
                  <a:pt x="4154001" y="4248020"/>
                  <a:pt x="4206447" y="4295237"/>
                </a:cubicBezTo>
                <a:cubicBezTo>
                  <a:pt x="4286910" y="4367689"/>
                  <a:pt x="4306177" y="4379976"/>
                  <a:pt x="4329841" y="4373954"/>
                </a:cubicBezTo>
                <a:cubicBezTo>
                  <a:pt x="4432982" y="4347707"/>
                  <a:pt x="4438144" y="4349278"/>
                  <a:pt x="4520186" y="4431868"/>
                </a:cubicBezTo>
                <a:cubicBezTo>
                  <a:pt x="4562245" y="4474205"/>
                  <a:pt x="4624992" y="4533324"/>
                  <a:pt x="4659629" y="4563238"/>
                </a:cubicBezTo>
                <a:cubicBezTo>
                  <a:pt x="4781958" y="4668894"/>
                  <a:pt x="4867180" y="4865329"/>
                  <a:pt x="5079360" y="5530680"/>
                </a:cubicBezTo>
                <a:cubicBezTo>
                  <a:pt x="5128723" y="5685485"/>
                  <a:pt x="5174747" y="5849545"/>
                  <a:pt x="5181633" y="5895262"/>
                </a:cubicBezTo>
                <a:cubicBezTo>
                  <a:pt x="5234065" y="6206175"/>
                  <a:pt x="5233983" y="6516054"/>
                  <a:pt x="5233983" y="6833736"/>
                </a:cubicBezTo>
                <a:lnTo>
                  <a:pt x="5241110" y="6858976"/>
                </a:lnTo>
                <a:lnTo>
                  <a:pt x="-260" y="6858976"/>
                </a:lnTo>
                <a:cubicBezTo>
                  <a:pt x="-260" y="6370129"/>
                  <a:pt x="77739" y="5986724"/>
                  <a:pt x="173665" y="5705046"/>
                </a:cubicBezTo>
                <a:close/>
                <a:moveTo>
                  <a:pt x="1213152" y="3283393"/>
                </a:moveTo>
                <a:cubicBezTo>
                  <a:pt x="1208542" y="3204933"/>
                  <a:pt x="1188832" y="3175565"/>
                  <a:pt x="1189053" y="3247481"/>
                </a:cubicBezTo>
                <a:cubicBezTo>
                  <a:pt x="1189220" y="3302106"/>
                  <a:pt x="1198694" y="3347872"/>
                  <a:pt x="1209839" y="3347893"/>
                </a:cubicBezTo>
                <a:cubicBezTo>
                  <a:pt x="1213746" y="3347901"/>
                  <a:pt x="1215238" y="3318876"/>
                  <a:pt x="1213152" y="3283393"/>
                </a:cubicBezTo>
                <a:close/>
                <a:moveTo>
                  <a:pt x="1330046" y="3425475"/>
                </a:moveTo>
                <a:cubicBezTo>
                  <a:pt x="1314218" y="3379037"/>
                  <a:pt x="1293598" y="3227546"/>
                  <a:pt x="1300547" y="3208762"/>
                </a:cubicBezTo>
                <a:cubicBezTo>
                  <a:pt x="1311720" y="3178559"/>
                  <a:pt x="1317185" y="3192496"/>
                  <a:pt x="1340841" y="3311507"/>
                </a:cubicBezTo>
                <a:cubicBezTo>
                  <a:pt x="1356496" y="3390270"/>
                  <a:pt x="1358340" y="3418499"/>
                  <a:pt x="1348474" y="3428364"/>
                </a:cubicBezTo>
                <a:cubicBezTo>
                  <a:pt x="1338608" y="3438231"/>
                  <a:pt x="1334157" y="3437532"/>
                  <a:pt x="1330047" y="3425475"/>
                </a:cubicBezTo>
                <a:close/>
              </a:path>
            </a:pathLst>
          </a:custGeom>
          <a:solidFill>
            <a:srgbClr val="000000"/>
          </a:solidFill>
          <a:ln w="35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63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B86DC086-3C6D-3CF5-573D-B1DD200041DA}"/>
              </a:ext>
            </a:extLst>
          </p:cNvPr>
          <p:cNvSpPr/>
          <p:nvPr/>
        </p:nvSpPr>
        <p:spPr>
          <a:xfrm>
            <a:off x="8309052" y="1933707"/>
            <a:ext cx="0" cy="3"/>
          </a:xfrm>
          <a:custGeom>
            <a:avLst/>
            <a:gdLst>
              <a:gd name="connsiteX0" fmla="*/ 0 w 0"/>
              <a:gd name="connsiteY0" fmla="*/ 0 h 3"/>
              <a:gd name="connsiteX1" fmla="*/ 0 w 0"/>
              <a:gd name="connsiteY1" fmla="*/ 2 h 3"/>
              <a:gd name="connsiteX2" fmla="*/ 0 w 0"/>
              <a:gd name="connsiteY2" fmla="*/ 3 h 3"/>
              <a:gd name="connsiteX3" fmla="*/ 0 w 0"/>
              <a:gd name="connsiteY3" fmla="*/ 2 h 3"/>
              <a:gd name="connsiteX4" fmla="*/ 0 w 0"/>
              <a:gd name="connsiteY4" fmla="*/ 0 h 3"/>
              <a:gd name="connsiteX5" fmla="*/ 0 w 0"/>
              <a:gd name="connsiteY5" fmla="*/ 2 h 3"/>
              <a:gd name="connsiteX6" fmla="*/ 0 w 0"/>
              <a:gd name="connsiteY6" fmla="*/ 3 h 3"/>
              <a:gd name="connsiteX7" fmla="*/ 0 w 0"/>
              <a:gd name="connsiteY7" fmla="*/ 0 h 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h="3">
                <a:moveTo>
                  <a:pt x="0" y="0"/>
                </a:moveTo>
                <a:lnTo>
                  <a:pt x="0" y="2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3"/>
                </a:lnTo>
                <a:cubicBezTo>
                  <a:pt x="0" y="2"/>
                  <a:pt x="0" y="1"/>
                  <a:pt x="0" y="0"/>
                </a:cubicBezTo>
              </a:path>
            </a:pathLst>
          </a:custGeom>
          <a:solidFill>
            <a:srgbClr val="FFFFFF"/>
          </a:solidFill>
          <a:ln w="32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A443FB76-675D-71C3-D61F-DD923FC22925}"/>
              </a:ext>
            </a:extLst>
          </p:cNvPr>
          <p:cNvSpPr/>
          <p:nvPr/>
        </p:nvSpPr>
        <p:spPr>
          <a:xfrm>
            <a:off x="8309052" y="1933707"/>
            <a:ext cx="0" cy="3"/>
          </a:xfrm>
          <a:custGeom>
            <a:avLst/>
            <a:gdLst>
              <a:gd name="connsiteX0" fmla="*/ 0 w 0"/>
              <a:gd name="connsiteY0" fmla="*/ 0 h 3"/>
              <a:gd name="connsiteX1" fmla="*/ 0 w 0"/>
              <a:gd name="connsiteY1" fmla="*/ 2 h 3"/>
              <a:gd name="connsiteX2" fmla="*/ 0 w 0"/>
              <a:gd name="connsiteY2" fmla="*/ 3 h 3"/>
              <a:gd name="connsiteX3" fmla="*/ 0 w 0"/>
              <a:gd name="connsiteY3" fmla="*/ 2 h 3"/>
              <a:gd name="connsiteX4" fmla="*/ 0 w 0"/>
              <a:gd name="connsiteY4" fmla="*/ 0 h 3"/>
              <a:gd name="connsiteX5" fmla="*/ 0 w 0"/>
              <a:gd name="connsiteY5" fmla="*/ 2 h 3"/>
              <a:gd name="connsiteX6" fmla="*/ 0 w 0"/>
              <a:gd name="connsiteY6" fmla="*/ 3 h 3"/>
              <a:gd name="connsiteX7" fmla="*/ 0 w 0"/>
              <a:gd name="connsiteY7" fmla="*/ 0 h 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h="3">
                <a:moveTo>
                  <a:pt x="0" y="0"/>
                </a:moveTo>
                <a:lnTo>
                  <a:pt x="0" y="2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3"/>
                </a:lnTo>
                <a:cubicBezTo>
                  <a:pt x="0" y="2"/>
                  <a:pt x="0" y="1"/>
                  <a:pt x="0" y="0"/>
                </a:cubicBezTo>
              </a:path>
            </a:pathLst>
          </a:custGeom>
          <a:solidFill>
            <a:srgbClr val="FFFFFF"/>
          </a:solidFill>
          <a:ln w="32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FEBDED-8E1F-3C09-0BC3-714A290A312E}"/>
              </a:ext>
            </a:extLst>
          </p:cNvPr>
          <p:cNvGrpSpPr/>
          <p:nvPr/>
        </p:nvGrpSpPr>
        <p:grpSpPr>
          <a:xfrm>
            <a:off x="2057606" y="992261"/>
            <a:ext cx="1082090" cy="634707"/>
            <a:chOff x="1926586" y="1081348"/>
            <a:chExt cx="1082090" cy="63470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3489B92-8124-7CD8-E573-20F30CC252D8}"/>
                </a:ext>
              </a:extLst>
            </p:cNvPr>
            <p:cNvSpPr/>
            <p:nvPr/>
          </p:nvSpPr>
          <p:spPr>
            <a:xfrm>
              <a:off x="2191897" y="1377180"/>
              <a:ext cx="551542" cy="338875"/>
            </a:xfrm>
            <a:custGeom>
              <a:avLst/>
              <a:gdLst>
                <a:gd name="connsiteX0" fmla="*/ -54 w 551542"/>
                <a:gd name="connsiteY0" fmla="*/ -48 h 338875"/>
                <a:gd name="connsiteX1" fmla="*/ 551489 w 551542"/>
                <a:gd name="connsiteY1" fmla="*/ -48 h 338875"/>
                <a:gd name="connsiteX2" fmla="*/ 551489 w 551542"/>
                <a:gd name="connsiteY2" fmla="*/ 267947 h 338875"/>
                <a:gd name="connsiteX3" fmla="*/ -54 w 551542"/>
                <a:gd name="connsiteY3" fmla="*/ 272266 h 33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542" h="338875">
                  <a:moveTo>
                    <a:pt x="-54" y="-48"/>
                  </a:moveTo>
                  <a:lnTo>
                    <a:pt x="551489" y="-48"/>
                  </a:lnTo>
                  <a:lnTo>
                    <a:pt x="551489" y="267947"/>
                  </a:lnTo>
                  <a:cubicBezTo>
                    <a:pt x="359575" y="368587"/>
                    <a:pt x="160942" y="354761"/>
                    <a:pt x="-54" y="272266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3">
              <a:extLst>
                <a:ext uri="{FF2B5EF4-FFF2-40B4-BE49-F238E27FC236}">
                  <a16:creationId xmlns:a16="http://schemas.microsoft.com/office/drawing/2014/main" id="{305E4B68-B36E-DBF2-7E2A-7172FA646102}"/>
                </a:ext>
              </a:extLst>
            </p:cNvPr>
            <p:cNvGrpSpPr/>
            <p:nvPr/>
          </p:nvGrpSpPr>
          <p:grpSpPr>
            <a:xfrm>
              <a:off x="1974604" y="1319909"/>
              <a:ext cx="52056" cy="373516"/>
              <a:chOff x="1974604" y="1319909"/>
              <a:chExt cx="52056" cy="373516"/>
            </a:xfrm>
            <a:solidFill>
              <a:srgbClr val="1A1A1A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802CE86-2559-DB00-2E50-4C1A111B264F}"/>
                  </a:ext>
                </a:extLst>
              </p:cNvPr>
              <p:cNvSpPr/>
              <p:nvPr/>
            </p:nvSpPr>
            <p:spPr>
              <a:xfrm>
                <a:off x="1995102" y="1319909"/>
                <a:ext cx="9032" cy="222268"/>
              </a:xfrm>
              <a:custGeom>
                <a:avLst/>
                <a:gdLst>
                  <a:gd name="connsiteX0" fmla="*/ 89 w 9032"/>
                  <a:gd name="connsiteY0" fmla="*/ -120 h 222268"/>
                  <a:gd name="connsiteX1" fmla="*/ 9121 w 9032"/>
                  <a:gd name="connsiteY1" fmla="*/ -120 h 222268"/>
                  <a:gd name="connsiteX2" fmla="*/ 9121 w 9032"/>
                  <a:gd name="connsiteY2" fmla="*/ 222148 h 222268"/>
                  <a:gd name="connsiteX3" fmla="*/ 89 w 9032"/>
                  <a:gd name="connsiteY3" fmla="*/ 222148 h 222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32" h="222268">
                    <a:moveTo>
                      <a:pt x="89" y="-120"/>
                    </a:moveTo>
                    <a:lnTo>
                      <a:pt x="9121" y="-120"/>
                    </a:lnTo>
                    <a:lnTo>
                      <a:pt x="9121" y="222148"/>
                    </a:lnTo>
                    <a:lnTo>
                      <a:pt x="89" y="222148"/>
                    </a:lnTo>
                    <a:close/>
                  </a:path>
                </a:pathLst>
              </a:custGeom>
              <a:solidFill>
                <a:srgbClr val="1A1A1A"/>
              </a:solidFill>
              <a:ln w="1528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A7BA2FB-1532-C00B-B4EB-4931EBAE0EBA}"/>
                  </a:ext>
                </a:extLst>
              </p:cNvPr>
              <p:cNvSpPr/>
              <p:nvPr/>
            </p:nvSpPr>
            <p:spPr>
              <a:xfrm>
                <a:off x="1978409" y="1455672"/>
                <a:ext cx="41563" cy="41489"/>
              </a:xfrm>
              <a:custGeom>
                <a:avLst/>
                <a:gdLst>
                  <a:gd name="connsiteX0" fmla="*/ 41641 w 41563"/>
                  <a:gd name="connsiteY0" fmla="*/ 20579 h 41489"/>
                  <a:gd name="connsiteX1" fmla="*/ 20859 w 41563"/>
                  <a:gd name="connsiteY1" fmla="*/ 41324 h 41489"/>
                  <a:gd name="connsiteX2" fmla="*/ 77 w 41563"/>
                  <a:gd name="connsiteY2" fmla="*/ 20579 h 41489"/>
                  <a:gd name="connsiteX3" fmla="*/ 20859 w 41563"/>
                  <a:gd name="connsiteY3" fmla="*/ -166 h 41489"/>
                  <a:gd name="connsiteX4" fmla="*/ 41641 w 41563"/>
                  <a:gd name="connsiteY4" fmla="*/ 20579 h 4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63" h="41489">
                    <a:moveTo>
                      <a:pt x="41641" y="20579"/>
                    </a:moveTo>
                    <a:cubicBezTo>
                      <a:pt x="41641" y="32036"/>
                      <a:pt x="32336" y="41324"/>
                      <a:pt x="20859" y="41324"/>
                    </a:cubicBezTo>
                    <a:cubicBezTo>
                      <a:pt x="9381" y="41324"/>
                      <a:pt x="77" y="32036"/>
                      <a:pt x="77" y="20579"/>
                    </a:cubicBezTo>
                    <a:cubicBezTo>
                      <a:pt x="77" y="9122"/>
                      <a:pt x="9381" y="-166"/>
                      <a:pt x="20859" y="-166"/>
                    </a:cubicBezTo>
                    <a:cubicBezTo>
                      <a:pt x="32336" y="-166"/>
                      <a:pt x="41641" y="9122"/>
                      <a:pt x="41641" y="20579"/>
                    </a:cubicBezTo>
                    <a:close/>
                  </a:path>
                </a:pathLst>
              </a:custGeom>
              <a:solidFill>
                <a:srgbClr val="1A1A1A"/>
              </a:solidFill>
              <a:ln w="122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CCF4201-4668-1D44-BD4F-6A392904B077}"/>
                  </a:ext>
                </a:extLst>
              </p:cNvPr>
              <p:cNvSpPr/>
              <p:nvPr/>
            </p:nvSpPr>
            <p:spPr>
              <a:xfrm>
                <a:off x="1976516" y="1556439"/>
                <a:ext cx="47167" cy="18836"/>
              </a:xfrm>
              <a:custGeom>
                <a:avLst/>
                <a:gdLst>
                  <a:gd name="connsiteX0" fmla="*/ 89 w 47167"/>
                  <a:gd name="connsiteY0" fmla="*/ -119 h 18836"/>
                  <a:gd name="connsiteX1" fmla="*/ 47257 w 47167"/>
                  <a:gd name="connsiteY1" fmla="*/ -119 h 18836"/>
                  <a:gd name="connsiteX2" fmla="*/ 47257 w 47167"/>
                  <a:gd name="connsiteY2" fmla="*/ 18717 h 18836"/>
                  <a:gd name="connsiteX3" fmla="*/ 89 w 47167"/>
                  <a:gd name="connsiteY3" fmla="*/ 18717 h 1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67" h="18836">
                    <a:moveTo>
                      <a:pt x="89" y="-119"/>
                    </a:moveTo>
                    <a:lnTo>
                      <a:pt x="47257" y="-119"/>
                    </a:lnTo>
                    <a:lnTo>
                      <a:pt x="47257" y="18717"/>
                    </a:lnTo>
                    <a:lnTo>
                      <a:pt x="89" y="18717"/>
                    </a:lnTo>
                    <a:close/>
                  </a:path>
                </a:pathLst>
              </a:custGeom>
              <a:solidFill>
                <a:srgbClr val="1A1A1A"/>
              </a:solidFill>
              <a:ln w="697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04FA613-0529-71D1-D416-7ACB6AC008C7}"/>
                  </a:ext>
                </a:extLst>
              </p:cNvPr>
              <p:cNvSpPr/>
              <p:nvPr/>
            </p:nvSpPr>
            <p:spPr>
              <a:xfrm>
                <a:off x="1974604" y="1589498"/>
                <a:ext cx="52056" cy="103926"/>
              </a:xfrm>
              <a:custGeom>
                <a:avLst/>
                <a:gdLst>
                  <a:gd name="connsiteX0" fmla="*/ 89 w 52056"/>
                  <a:gd name="connsiteY0" fmla="*/ -118 h 103926"/>
                  <a:gd name="connsiteX1" fmla="*/ 52145 w 52056"/>
                  <a:gd name="connsiteY1" fmla="*/ -118 h 103926"/>
                  <a:gd name="connsiteX2" fmla="*/ 52145 w 52056"/>
                  <a:gd name="connsiteY2" fmla="*/ 103809 h 103926"/>
                  <a:gd name="connsiteX3" fmla="*/ 89 w 52056"/>
                  <a:gd name="connsiteY3" fmla="*/ 103809 h 103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56" h="103926">
                    <a:moveTo>
                      <a:pt x="89" y="-118"/>
                    </a:moveTo>
                    <a:lnTo>
                      <a:pt x="52145" y="-118"/>
                    </a:lnTo>
                    <a:lnTo>
                      <a:pt x="52145" y="103809"/>
                    </a:lnTo>
                    <a:lnTo>
                      <a:pt x="89" y="103809"/>
                    </a:lnTo>
                    <a:close/>
                  </a:path>
                </a:pathLst>
              </a:custGeom>
              <a:solidFill>
                <a:srgbClr val="1A1A1A"/>
              </a:solidFill>
              <a:ln w="1528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B543093-559F-B3A8-FFF9-32905BB5A099}"/>
                </a:ext>
              </a:extLst>
            </p:cNvPr>
            <p:cNvSpPr/>
            <p:nvPr/>
          </p:nvSpPr>
          <p:spPr>
            <a:xfrm>
              <a:off x="2463350" y="1377180"/>
              <a:ext cx="280061" cy="338807"/>
            </a:xfrm>
            <a:custGeom>
              <a:avLst/>
              <a:gdLst>
                <a:gd name="connsiteX0" fmla="*/ -54 w 280061"/>
                <a:gd name="connsiteY0" fmla="*/ -48 h 338807"/>
                <a:gd name="connsiteX1" fmla="*/ -54 w 280061"/>
                <a:gd name="connsiteY1" fmla="*/ 338760 h 338807"/>
                <a:gd name="connsiteX2" fmla="*/ 280008 w 280061"/>
                <a:gd name="connsiteY2" fmla="*/ 267947 h 338807"/>
                <a:gd name="connsiteX3" fmla="*/ 280008 w 280061"/>
                <a:gd name="connsiteY3" fmla="*/ -48 h 338807"/>
                <a:gd name="connsiteX4" fmla="*/ -54 w 280061"/>
                <a:gd name="connsiteY4" fmla="*/ -48 h 33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61" h="338807">
                  <a:moveTo>
                    <a:pt x="-54" y="-48"/>
                  </a:moveTo>
                  <a:lnTo>
                    <a:pt x="-54" y="338760"/>
                  </a:lnTo>
                  <a:cubicBezTo>
                    <a:pt x="91478" y="338760"/>
                    <a:pt x="186536" y="316968"/>
                    <a:pt x="280008" y="267947"/>
                  </a:cubicBezTo>
                  <a:lnTo>
                    <a:pt x="280008" y="-48"/>
                  </a:lnTo>
                  <a:lnTo>
                    <a:pt x="-54" y="-48"/>
                  </a:lnTo>
                  <a:close/>
                </a:path>
              </a:pathLst>
            </a:custGeom>
            <a:solidFill>
              <a:srgbClr val="21212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3DDFC01-2BD5-7DD9-F2AF-3848709FE6A3}"/>
                </a:ext>
              </a:extLst>
            </p:cNvPr>
            <p:cNvSpPr/>
            <p:nvPr/>
          </p:nvSpPr>
          <p:spPr>
            <a:xfrm>
              <a:off x="1926586" y="1081348"/>
              <a:ext cx="1082090" cy="414816"/>
            </a:xfrm>
            <a:custGeom>
              <a:avLst/>
              <a:gdLst>
                <a:gd name="connsiteX0" fmla="*/ 541045 w 1082090"/>
                <a:gd name="connsiteY0" fmla="*/ 0 h 414816"/>
                <a:gd name="connsiteX1" fmla="*/ 1082090 w 1082090"/>
                <a:gd name="connsiteY1" fmla="*/ 207408 h 414816"/>
                <a:gd name="connsiteX2" fmla="*/ 541045 w 1082090"/>
                <a:gd name="connsiteY2" fmla="*/ 414816 h 414816"/>
                <a:gd name="connsiteX3" fmla="*/ 0 w 1082090"/>
                <a:gd name="connsiteY3" fmla="*/ 207408 h 41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090" h="414816">
                  <a:moveTo>
                    <a:pt x="541045" y="0"/>
                  </a:moveTo>
                  <a:lnTo>
                    <a:pt x="1082090" y="207408"/>
                  </a:lnTo>
                  <a:lnTo>
                    <a:pt x="541045" y="414816"/>
                  </a:lnTo>
                  <a:lnTo>
                    <a:pt x="0" y="207408"/>
                  </a:lnTo>
                  <a:close/>
                </a:path>
              </a:pathLst>
            </a:custGeom>
            <a:solidFill>
              <a:srgbClr val="1A1A1A"/>
            </a:solidFill>
            <a:ln w="6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图形 3">
            <a:extLst>
              <a:ext uri="{FF2B5EF4-FFF2-40B4-BE49-F238E27FC236}">
                <a16:creationId xmlns:a16="http://schemas.microsoft.com/office/drawing/2014/main" id="{2BD25390-2E79-92CC-1590-C9259F9BE9D4}"/>
              </a:ext>
            </a:extLst>
          </p:cNvPr>
          <p:cNvGrpSpPr/>
          <p:nvPr/>
        </p:nvGrpSpPr>
        <p:grpSpPr>
          <a:xfrm>
            <a:off x="786772" y="826726"/>
            <a:ext cx="702866" cy="1118790"/>
            <a:chOff x="656144" y="841240"/>
            <a:chExt cx="702866" cy="111879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C704D0D-FBF8-A92B-B5FA-AC499BCF9217}"/>
                </a:ext>
              </a:extLst>
            </p:cNvPr>
            <p:cNvSpPr/>
            <p:nvPr/>
          </p:nvSpPr>
          <p:spPr>
            <a:xfrm rot="1826690">
              <a:off x="1180620" y="858021"/>
              <a:ext cx="82908" cy="240610"/>
            </a:xfrm>
            <a:custGeom>
              <a:avLst/>
              <a:gdLst>
                <a:gd name="connsiteX0" fmla="*/ 53328 w 82908"/>
                <a:gd name="connsiteY0" fmla="*/ 475 h 240610"/>
                <a:gd name="connsiteX1" fmla="*/ 81462 w 82908"/>
                <a:gd name="connsiteY1" fmla="*/ 30486 h 240610"/>
                <a:gd name="connsiteX2" fmla="*/ 81462 w 82908"/>
                <a:gd name="connsiteY2" fmla="*/ 211074 h 240610"/>
                <a:gd name="connsiteX3" fmla="*/ 53328 w 82908"/>
                <a:gd name="connsiteY3" fmla="*/ 241085 h 240610"/>
                <a:gd name="connsiteX4" fmla="*/ 26687 w 82908"/>
                <a:gd name="connsiteY4" fmla="*/ 241085 h 240610"/>
                <a:gd name="connsiteX5" fmla="*/ -1447 w 82908"/>
                <a:gd name="connsiteY5" fmla="*/ 211074 h 240610"/>
                <a:gd name="connsiteX6" fmla="*/ -1447 w 82908"/>
                <a:gd name="connsiteY6" fmla="*/ 30486 h 240610"/>
                <a:gd name="connsiteX7" fmla="*/ 26687 w 82908"/>
                <a:gd name="connsiteY7" fmla="*/ 475 h 24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908" h="240610">
                  <a:moveTo>
                    <a:pt x="53328" y="475"/>
                  </a:moveTo>
                  <a:cubicBezTo>
                    <a:pt x="68866" y="475"/>
                    <a:pt x="81462" y="13911"/>
                    <a:pt x="81462" y="30486"/>
                  </a:cubicBezTo>
                  <a:lnTo>
                    <a:pt x="81462" y="211074"/>
                  </a:lnTo>
                  <a:cubicBezTo>
                    <a:pt x="81462" y="227649"/>
                    <a:pt x="68866" y="241085"/>
                    <a:pt x="53328" y="241085"/>
                  </a:cubicBezTo>
                  <a:lnTo>
                    <a:pt x="26687" y="241085"/>
                  </a:lnTo>
                  <a:cubicBezTo>
                    <a:pt x="11149" y="241085"/>
                    <a:pt x="-1447" y="227649"/>
                    <a:pt x="-1447" y="211074"/>
                  </a:cubicBezTo>
                  <a:lnTo>
                    <a:pt x="-1447" y="30486"/>
                  </a:lnTo>
                  <a:cubicBezTo>
                    <a:pt x="-1447" y="13911"/>
                    <a:pt x="11149" y="475"/>
                    <a:pt x="26687" y="475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9A9F46F-C515-8425-E838-EA9BCA88AC5A}"/>
                </a:ext>
              </a:extLst>
            </p:cNvPr>
            <p:cNvSpPr/>
            <p:nvPr/>
          </p:nvSpPr>
          <p:spPr>
            <a:xfrm>
              <a:off x="1136591" y="1004991"/>
              <a:ext cx="93611" cy="87708"/>
            </a:xfrm>
            <a:custGeom>
              <a:avLst/>
              <a:gdLst>
                <a:gd name="connsiteX0" fmla="*/ 20824 w 93611"/>
                <a:gd name="connsiteY0" fmla="*/ -399 h 87708"/>
                <a:gd name="connsiteX1" fmla="*/ 2982 w 93611"/>
                <a:gd name="connsiteY1" fmla="*/ 29995 h 87708"/>
                <a:gd name="connsiteX2" fmla="*/ 11974 w 93611"/>
                <a:gd name="connsiteY2" fmla="*/ 70117 h 87708"/>
                <a:gd name="connsiteX3" fmla="*/ 34984 w 93611"/>
                <a:gd name="connsiteY3" fmla="*/ 83618 h 87708"/>
                <a:gd name="connsiteX4" fmla="*/ 74421 w 93611"/>
                <a:gd name="connsiteY4" fmla="*/ 72000 h 87708"/>
                <a:gd name="connsiteX5" fmla="*/ 92192 w 93611"/>
                <a:gd name="connsiteY5" fmla="*/ 41833 h 87708"/>
                <a:gd name="connsiteX6" fmla="*/ 73925 w 93611"/>
                <a:gd name="connsiteY6" fmla="*/ 27361 h 87708"/>
                <a:gd name="connsiteX7" fmla="*/ 44189 w 93611"/>
                <a:gd name="connsiteY7" fmla="*/ 9485 h 87708"/>
                <a:gd name="connsiteX8" fmla="*/ 20824 w 93611"/>
                <a:gd name="connsiteY8" fmla="*/ -399 h 8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611" h="87708">
                  <a:moveTo>
                    <a:pt x="20824" y="-399"/>
                  </a:moveTo>
                  <a:lnTo>
                    <a:pt x="2982" y="29995"/>
                  </a:lnTo>
                  <a:cubicBezTo>
                    <a:pt x="-5443" y="44325"/>
                    <a:pt x="-1408" y="62223"/>
                    <a:pt x="11974" y="70117"/>
                  </a:cubicBezTo>
                  <a:lnTo>
                    <a:pt x="34984" y="83618"/>
                  </a:lnTo>
                  <a:cubicBezTo>
                    <a:pt x="48436" y="91512"/>
                    <a:pt x="65995" y="86337"/>
                    <a:pt x="74421" y="72000"/>
                  </a:cubicBezTo>
                  <a:lnTo>
                    <a:pt x="92192" y="41833"/>
                  </a:lnTo>
                  <a:cubicBezTo>
                    <a:pt x="87094" y="36551"/>
                    <a:pt x="80934" y="31609"/>
                    <a:pt x="73925" y="27361"/>
                  </a:cubicBezTo>
                  <a:lnTo>
                    <a:pt x="44189" y="9485"/>
                  </a:lnTo>
                  <a:cubicBezTo>
                    <a:pt x="36471" y="4798"/>
                    <a:pt x="28471" y="1534"/>
                    <a:pt x="20824" y="-399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D5CAAF4-4B98-06C8-AE4A-6B4675157F63}"/>
                </a:ext>
              </a:extLst>
            </p:cNvPr>
            <p:cNvSpPr/>
            <p:nvPr/>
          </p:nvSpPr>
          <p:spPr>
            <a:xfrm>
              <a:off x="954997" y="1157846"/>
              <a:ext cx="400534" cy="665600"/>
            </a:xfrm>
            <a:custGeom>
              <a:avLst/>
              <a:gdLst>
                <a:gd name="connsiteX0" fmla="*/ 289503 w 400534"/>
                <a:gd name="connsiteY0" fmla="*/ -399 h 665600"/>
                <a:gd name="connsiteX1" fmla="*/ 163052 w 400534"/>
                <a:gd name="connsiteY1" fmla="*/ 241492 h 665600"/>
                <a:gd name="connsiteX2" fmla="*/ 224649 w 400534"/>
                <a:gd name="connsiteY2" fmla="*/ 276275 h 665600"/>
                <a:gd name="connsiteX3" fmla="*/ 261041 w 400534"/>
                <a:gd name="connsiteY3" fmla="*/ 268367 h 665600"/>
                <a:gd name="connsiteX4" fmla="*/ 300548 w 400534"/>
                <a:gd name="connsiteY4" fmla="*/ 337934 h 665600"/>
                <a:gd name="connsiteX5" fmla="*/ 227835 w 400534"/>
                <a:gd name="connsiteY5" fmla="*/ 456508 h 665600"/>
                <a:gd name="connsiteX6" fmla="*/ 150591 w 400534"/>
                <a:gd name="connsiteY6" fmla="*/ 422673 h 665600"/>
                <a:gd name="connsiteX7" fmla="*/ 123899 w 400534"/>
                <a:gd name="connsiteY7" fmla="*/ 407494 h 665600"/>
                <a:gd name="connsiteX8" fmla="*/ -1419 w 400534"/>
                <a:gd name="connsiteY8" fmla="*/ 638319 h 665600"/>
                <a:gd name="connsiteX9" fmla="*/ 46017 w 400534"/>
                <a:gd name="connsiteY9" fmla="*/ 665202 h 665600"/>
                <a:gd name="connsiteX10" fmla="*/ 397050 w 400534"/>
                <a:gd name="connsiteY10" fmla="*/ 154537 h 665600"/>
                <a:gd name="connsiteX11" fmla="*/ 347985 w 400534"/>
                <a:gd name="connsiteY11" fmla="*/ 21733 h 66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534" h="665600">
                  <a:moveTo>
                    <a:pt x="289503" y="-399"/>
                  </a:moveTo>
                  <a:lnTo>
                    <a:pt x="163052" y="241492"/>
                  </a:lnTo>
                  <a:lnTo>
                    <a:pt x="224649" y="276275"/>
                  </a:lnTo>
                  <a:lnTo>
                    <a:pt x="261041" y="268367"/>
                  </a:lnTo>
                  <a:cubicBezTo>
                    <a:pt x="298283" y="283532"/>
                    <a:pt x="307486" y="308043"/>
                    <a:pt x="300548" y="337934"/>
                  </a:cubicBezTo>
                  <a:cubicBezTo>
                    <a:pt x="286671" y="386750"/>
                    <a:pt x="262811" y="426666"/>
                    <a:pt x="227835" y="456508"/>
                  </a:cubicBezTo>
                  <a:cubicBezTo>
                    <a:pt x="201426" y="474866"/>
                    <a:pt x="156184" y="470972"/>
                    <a:pt x="150591" y="422673"/>
                  </a:cubicBezTo>
                  <a:lnTo>
                    <a:pt x="123899" y="407494"/>
                  </a:lnTo>
                  <a:lnTo>
                    <a:pt x="-1419" y="638319"/>
                  </a:lnTo>
                  <a:lnTo>
                    <a:pt x="46017" y="665202"/>
                  </a:lnTo>
                  <a:cubicBezTo>
                    <a:pt x="236190" y="599897"/>
                    <a:pt x="420768" y="503356"/>
                    <a:pt x="397050" y="154537"/>
                  </a:cubicBezTo>
                  <a:cubicBezTo>
                    <a:pt x="387280" y="107640"/>
                    <a:pt x="368164" y="64474"/>
                    <a:pt x="347985" y="21733"/>
                  </a:cubicBezTo>
                  <a:close/>
                </a:path>
              </a:pathLst>
            </a:custGeom>
            <a:solidFill>
              <a:srgbClr val="808080"/>
            </a:solidFill>
            <a:ln w="3130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E646102-78F1-B9BC-7A91-11F060BBCC25}"/>
                </a:ext>
              </a:extLst>
            </p:cNvPr>
            <p:cNvSpPr/>
            <p:nvPr/>
          </p:nvSpPr>
          <p:spPr>
            <a:xfrm>
              <a:off x="1056172" y="1621713"/>
              <a:ext cx="240300" cy="290281"/>
            </a:xfrm>
            <a:custGeom>
              <a:avLst/>
              <a:gdLst>
                <a:gd name="connsiteX0" fmla="*/ -1419 w 240300"/>
                <a:gd name="connsiteY0" fmla="*/ 289882 h 290281"/>
                <a:gd name="connsiteX1" fmla="*/ -1419 w 240300"/>
                <a:gd name="connsiteY1" fmla="*/ 35715 h 290281"/>
                <a:gd name="connsiteX2" fmla="*/ 88711 w 240300"/>
                <a:gd name="connsiteY2" fmla="*/ 21109 h 290281"/>
                <a:gd name="connsiteX3" fmla="*/ 238881 w 240300"/>
                <a:gd name="connsiteY3" fmla="*/ 286718 h 29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300" h="290281">
                  <a:moveTo>
                    <a:pt x="-1419" y="289882"/>
                  </a:moveTo>
                  <a:lnTo>
                    <a:pt x="-1419" y="35715"/>
                  </a:lnTo>
                  <a:cubicBezTo>
                    <a:pt x="14369" y="-2913"/>
                    <a:pt x="64851" y="-14779"/>
                    <a:pt x="88711" y="21109"/>
                  </a:cubicBezTo>
                  <a:lnTo>
                    <a:pt x="238881" y="286718"/>
                  </a:ln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3C5D0AC-4833-53B3-E42B-CEE4D06F09D5}"/>
                </a:ext>
              </a:extLst>
            </p:cNvPr>
            <p:cNvSpPr/>
            <p:nvPr/>
          </p:nvSpPr>
          <p:spPr>
            <a:xfrm>
              <a:off x="656144" y="1868453"/>
              <a:ext cx="702866" cy="91578"/>
            </a:xfrm>
            <a:custGeom>
              <a:avLst/>
              <a:gdLst>
                <a:gd name="connsiteX0" fmla="*/ 701448 w 702866"/>
                <a:gd name="connsiteY0" fmla="*/ -399 h 91578"/>
                <a:gd name="connsiteX1" fmla="*/ 701448 w 702866"/>
                <a:gd name="connsiteY1" fmla="*/ 24490 h 91578"/>
                <a:gd name="connsiteX2" fmla="*/ 701448 w 702866"/>
                <a:gd name="connsiteY2" fmla="*/ 66290 h 91578"/>
                <a:gd name="connsiteX3" fmla="*/ 701448 w 702866"/>
                <a:gd name="connsiteY3" fmla="*/ 91179 h 91578"/>
                <a:gd name="connsiteX4" fmla="*/ -1419 w 702866"/>
                <a:gd name="connsiteY4" fmla="*/ 91179 h 91578"/>
                <a:gd name="connsiteX5" fmla="*/ -1419 w 702866"/>
                <a:gd name="connsiteY5" fmla="*/ 66290 h 91578"/>
                <a:gd name="connsiteX6" fmla="*/ -1419 w 702866"/>
                <a:gd name="connsiteY6" fmla="*/ 24490 h 91578"/>
                <a:gd name="connsiteX7" fmla="*/ -1419 w 702866"/>
                <a:gd name="connsiteY7" fmla="*/ -399 h 9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866" h="91578">
                  <a:moveTo>
                    <a:pt x="701448" y="-399"/>
                  </a:moveTo>
                  <a:cubicBezTo>
                    <a:pt x="701448" y="-399"/>
                    <a:pt x="701448" y="10744"/>
                    <a:pt x="701448" y="24490"/>
                  </a:cubicBezTo>
                  <a:lnTo>
                    <a:pt x="701448" y="66290"/>
                  </a:lnTo>
                  <a:cubicBezTo>
                    <a:pt x="701448" y="80036"/>
                    <a:pt x="701448" y="91179"/>
                    <a:pt x="701448" y="91179"/>
                  </a:cubicBezTo>
                  <a:lnTo>
                    <a:pt x="-1419" y="91179"/>
                  </a:lnTo>
                  <a:cubicBezTo>
                    <a:pt x="-1419" y="91179"/>
                    <a:pt x="-1419" y="80036"/>
                    <a:pt x="-1419" y="66290"/>
                  </a:cubicBezTo>
                  <a:lnTo>
                    <a:pt x="-1419" y="24490"/>
                  </a:lnTo>
                  <a:cubicBezTo>
                    <a:pt x="-1419" y="10744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F8D6378-D762-97BE-40CA-B5004C3FBEFB}"/>
                </a:ext>
              </a:extLst>
            </p:cNvPr>
            <p:cNvSpPr/>
            <p:nvPr/>
          </p:nvSpPr>
          <p:spPr>
            <a:xfrm>
              <a:off x="1076135" y="1643380"/>
              <a:ext cx="63445" cy="63442"/>
            </a:xfrm>
            <a:custGeom>
              <a:avLst/>
              <a:gdLst>
                <a:gd name="connsiteX0" fmla="*/ 62026 w 63445"/>
                <a:gd name="connsiteY0" fmla="*/ 31322 h 63442"/>
                <a:gd name="connsiteX1" fmla="*/ 30303 w 63445"/>
                <a:gd name="connsiteY1" fmla="*/ 63044 h 63442"/>
                <a:gd name="connsiteX2" fmla="*/ -1419 w 63445"/>
                <a:gd name="connsiteY2" fmla="*/ 31322 h 63442"/>
                <a:gd name="connsiteX3" fmla="*/ 30303 w 63445"/>
                <a:gd name="connsiteY3" fmla="*/ -399 h 63442"/>
                <a:gd name="connsiteX4" fmla="*/ 62026 w 63445"/>
                <a:gd name="connsiteY4" fmla="*/ 31322 h 6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45" h="63442">
                  <a:moveTo>
                    <a:pt x="62026" y="31322"/>
                  </a:moveTo>
                  <a:cubicBezTo>
                    <a:pt x="62026" y="48842"/>
                    <a:pt x="47823" y="63044"/>
                    <a:pt x="30303" y="63044"/>
                  </a:cubicBezTo>
                  <a:cubicBezTo>
                    <a:pt x="12784" y="63044"/>
                    <a:pt x="-1419" y="48842"/>
                    <a:pt x="-1419" y="31322"/>
                  </a:cubicBezTo>
                  <a:cubicBezTo>
                    <a:pt x="-1419" y="13803"/>
                    <a:pt x="12784" y="-399"/>
                    <a:pt x="30303" y="-399"/>
                  </a:cubicBezTo>
                  <a:cubicBezTo>
                    <a:pt x="47823" y="-399"/>
                    <a:pt x="62026" y="13803"/>
                    <a:pt x="62026" y="31322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4BBA06-8415-4666-612C-E15282CC9196}"/>
                </a:ext>
              </a:extLst>
            </p:cNvPr>
            <p:cNvSpPr/>
            <p:nvPr/>
          </p:nvSpPr>
          <p:spPr>
            <a:xfrm rot="1775248">
              <a:off x="749337" y="1424090"/>
              <a:ext cx="390702" cy="63240"/>
            </a:xfrm>
            <a:custGeom>
              <a:avLst/>
              <a:gdLst>
                <a:gd name="connsiteX0" fmla="*/ 389212 w 390702"/>
                <a:gd name="connsiteY0" fmla="*/ 440 h 63240"/>
                <a:gd name="connsiteX1" fmla="*/ 389212 w 390702"/>
                <a:gd name="connsiteY1" fmla="*/ 23748 h 63240"/>
                <a:gd name="connsiteX2" fmla="*/ 389212 w 390702"/>
                <a:gd name="connsiteY2" fmla="*/ 40373 h 63240"/>
                <a:gd name="connsiteX3" fmla="*/ 389212 w 390702"/>
                <a:gd name="connsiteY3" fmla="*/ 63680 h 63240"/>
                <a:gd name="connsiteX4" fmla="*/ -1490 w 390702"/>
                <a:gd name="connsiteY4" fmla="*/ 63680 h 63240"/>
                <a:gd name="connsiteX5" fmla="*/ -1490 w 390702"/>
                <a:gd name="connsiteY5" fmla="*/ 40373 h 63240"/>
                <a:gd name="connsiteX6" fmla="*/ -1490 w 390702"/>
                <a:gd name="connsiteY6" fmla="*/ 23748 h 63240"/>
                <a:gd name="connsiteX7" fmla="*/ -1490 w 390702"/>
                <a:gd name="connsiteY7" fmla="*/ 440 h 6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702" h="63240">
                  <a:moveTo>
                    <a:pt x="389212" y="440"/>
                  </a:moveTo>
                  <a:cubicBezTo>
                    <a:pt x="389212" y="440"/>
                    <a:pt x="389212" y="10875"/>
                    <a:pt x="389212" y="23748"/>
                  </a:cubicBezTo>
                  <a:lnTo>
                    <a:pt x="389212" y="40373"/>
                  </a:lnTo>
                  <a:cubicBezTo>
                    <a:pt x="389212" y="53245"/>
                    <a:pt x="389212" y="63680"/>
                    <a:pt x="389212" y="63680"/>
                  </a:cubicBezTo>
                  <a:lnTo>
                    <a:pt x="-1490" y="63680"/>
                  </a:lnTo>
                  <a:cubicBezTo>
                    <a:pt x="-1490" y="63680"/>
                    <a:pt x="-1490" y="53245"/>
                    <a:pt x="-1490" y="40373"/>
                  </a:cubicBezTo>
                  <a:lnTo>
                    <a:pt x="-1490" y="23748"/>
                  </a:lnTo>
                  <a:cubicBezTo>
                    <a:pt x="-1490" y="10875"/>
                    <a:pt x="-1490" y="440"/>
                    <a:pt x="-1490" y="440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4A56BB2-AEE7-8812-E99C-5F7102AC76CD}"/>
                </a:ext>
              </a:extLst>
            </p:cNvPr>
            <p:cNvSpPr/>
            <p:nvPr/>
          </p:nvSpPr>
          <p:spPr>
            <a:xfrm rot="1775248">
              <a:off x="819509" y="1470480"/>
              <a:ext cx="188125" cy="28268"/>
            </a:xfrm>
            <a:custGeom>
              <a:avLst/>
              <a:gdLst>
                <a:gd name="connsiteX0" fmla="*/ 186632 w 188125"/>
                <a:gd name="connsiteY0" fmla="*/ 438 h 28268"/>
                <a:gd name="connsiteX1" fmla="*/ 186632 w 188125"/>
                <a:gd name="connsiteY1" fmla="*/ 9854 h 28268"/>
                <a:gd name="connsiteX2" fmla="*/ 186632 w 188125"/>
                <a:gd name="connsiteY2" fmla="*/ 19291 h 28268"/>
                <a:gd name="connsiteX3" fmla="*/ 186632 w 188125"/>
                <a:gd name="connsiteY3" fmla="*/ 28707 h 28268"/>
                <a:gd name="connsiteX4" fmla="*/ -1494 w 188125"/>
                <a:gd name="connsiteY4" fmla="*/ 28707 h 28268"/>
                <a:gd name="connsiteX5" fmla="*/ -1494 w 188125"/>
                <a:gd name="connsiteY5" fmla="*/ 19291 h 28268"/>
                <a:gd name="connsiteX6" fmla="*/ -1494 w 188125"/>
                <a:gd name="connsiteY6" fmla="*/ 9854 h 28268"/>
                <a:gd name="connsiteX7" fmla="*/ -1494 w 188125"/>
                <a:gd name="connsiteY7" fmla="*/ 438 h 2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25" h="28268">
                  <a:moveTo>
                    <a:pt x="186632" y="438"/>
                  </a:moveTo>
                  <a:cubicBezTo>
                    <a:pt x="186632" y="438"/>
                    <a:pt x="186632" y="4654"/>
                    <a:pt x="186632" y="9854"/>
                  </a:cubicBezTo>
                  <a:lnTo>
                    <a:pt x="186632" y="19291"/>
                  </a:lnTo>
                  <a:cubicBezTo>
                    <a:pt x="186632" y="24491"/>
                    <a:pt x="186632" y="28707"/>
                    <a:pt x="186632" y="28707"/>
                  </a:cubicBezTo>
                  <a:lnTo>
                    <a:pt x="-1494" y="28707"/>
                  </a:lnTo>
                  <a:cubicBezTo>
                    <a:pt x="-1494" y="28707"/>
                    <a:pt x="-1494" y="24491"/>
                    <a:pt x="-1494" y="19291"/>
                  </a:cubicBezTo>
                  <a:lnTo>
                    <a:pt x="-1494" y="9854"/>
                  </a:lnTo>
                  <a:cubicBezTo>
                    <a:pt x="-1494" y="4654"/>
                    <a:pt x="-1494" y="438"/>
                    <a:pt x="-1494" y="438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B914927-CD5B-B785-FF49-709267C38CA9}"/>
                </a:ext>
              </a:extLst>
            </p:cNvPr>
            <p:cNvSpPr/>
            <p:nvPr/>
          </p:nvSpPr>
          <p:spPr>
            <a:xfrm rot="1775248">
              <a:off x="835476" y="1492247"/>
              <a:ext cx="131166" cy="22425"/>
            </a:xfrm>
            <a:custGeom>
              <a:avLst/>
              <a:gdLst>
                <a:gd name="connsiteX0" fmla="*/ 129671 w 131166"/>
                <a:gd name="connsiteY0" fmla="*/ 438 h 22425"/>
                <a:gd name="connsiteX1" fmla="*/ 129671 w 131166"/>
                <a:gd name="connsiteY1" fmla="*/ 9012 h 22425"/>
                <a:gd name="connsiteX2" fmla="*/ 129671 w 131166"/>
                <a:gd name="connsiteY2" fmla="*/ 14290 h 22425"/>
                <a:gd name="connsiteX3" fmla="*/ 129671 w 131166"/>
                <a:gd name="connsiteY3" fmla="*/ 22863 h 22425"/>
                <a:gd name="connsiteX4" fmla="*/ -1495 w 131166"/>
                <a:gd name="connsiteY4" fmla="*/ 22863 h 22425"/>
                <a:gd name="connsiteX5" fmla="*/ -1495 w 131166"/>
                <a:gd name="connsiteY5" fmla="*/ 14290 h 22425"/>
                <a:gd name="connsiteX6" fmla="*/ -1495 w 131166"/>
                <a:gd name="connsiteY6" fmla="*/ 9012 h 22425"/>
                <a:gd name="connsiteX7" fmla="*/ -1495 w 131166"/>
                <a:gd name="connsiteY7" fmla="*/ 438 h 2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166" h="22425">
                  <a:moveTo>
                    <a:pt x="129671" y="438"/>
                  </a:moveTo>
                  <a:cubicBezTo>
                    <a:pt x="129671" y="438"/>
                    <a:pt x="129671" y="4276"/>
                    <a:pt x="129671" y="9012"/>
                  </a:cubicBezTo>
                  <a:lnTo>
                    <a:pt x="129671" y="14290"/>
                  </a:lnTo>
                  <a:cubicBezTo>
                    <a:pt x="129671" y="19025"/>
                    <a:pt x="129671" y="22863"/>
                    <a:pt x="129671" y="22863"/>
                  </a:cubicBezTo>
                  <a:lnTo>
                    <a:pt x="-1495" y="22863"/>
                  </a:lnTo>
                  <a:cubicBezTo>
                    <a:pt x="-1495" y="22863"/>
                    <a:pt x="-1495" y="19025"/>
                    <a:pt x="-1495" y="14290"/>
                  </a:cubicBezTo>
                  <a:lnTo>
                    <a:pt x="-1495" y="9012"/>
                  </a:lnTo>
                  <a:cubicBezTo>
                    <a:pt x="-1495" y="4276"/>
                    <a:pt x="-1495" y="438"/>
                    <a:pt x="-1495" y="438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4E5F7F2-31A5-37B8-60D8-E1953F5BC484}"/>
                </a:ext>
              </a:extLst>
            </p:cNvPr>
            <p:cNvSpPr/>
            <p:nvPr/>
          </p:nvSpPr>
          <p:spPr>
            <a:xfrm rot="2573591">
              <a:off x="751269" y="1705660"/>
              <a:ext cx="103036" cy="28458"/>
            </a:xfrm>
            <a:custGeom>
              <a:avLst/>
              <a:gdLst>
                <a:gd name="connsiteX0" fmla="*/ 101624 w 103036"/>
                <a:gd name="connsiteY0" fmla="*/ 802 h 28458"/>
                <a:gd name="connsiteX1" fmla="*/ 101624 w 103036"/>
                <a:gd name="connsiteY1" fmla="*/ 8519 h 28458"/>
                <a:gd name="connsiteX2" fmla="*/ 101624 w 103036"/>
                <a:gd name="connsiteY2" fmla="*/ 21544 h 28458"/>
                <a:gd name="connsiteX3" fmla="*/ 101624 w 103036"/>
                <a:gd name="connsiteY3" fmla="*/ 29261 h 28458"/>
                <a:gd name="connsiteX4" fmla="*/ -1412 w 103036"/>
                <a:gd name="connsiteY4" fmla="*/ 29261 h 28458"/>
                <a:gd name="connsiteX5" fmla="*/ -1412 w 103036"/>
                <a:gd name="connsiteY5" fmla="*/ 21544 h 28458"/>
                <a:gd name="connsiteX6" fmla="*/ -1412 w 103036"/>
                <a:gd name="connsiteY6" fmla="*/ 8519 h 28458"/>
                <a:gd name="connsiteX7" fmla="*/ -1412 w 103036"/>
                <a:gd name="connsiteY7" fmla="*/ 802 h 2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36" h="28458">
                  <a:moveTo>
                    <a:pt x="101624" y="802"/>
                  </a:moveTo>
                  <a:cubicBezTo>
                    <a:pt x="101624" y="802"/>
                    <a:pt x="101624" y="4257"/>
                    <a:pt x="101624" y="8519"/>
                  </a:cubicBezTo>
                  <a:lnTo>
                    <a:pt x="101624" y="21544"/>
                  </a:lnTo>
                  <a:cubicBezTo>
                    <a:pt x="101624" y="25806"/>
                    <a:pt x="101624" y="29261"/>
                    <a:pt x="101624" y="29261"/>
                  </a:cubicBezTo>
                  <a:lnTo>
                    <a:pt x="-1412" y="29261"/>
                  </a:lnTo>
                  <a:cubicBezTo>
                    <a:pt x="-1412" y="29261"/>
                    <a:pt x="-1412" y="25806"/>
                    <a:pt x="-1412" y="21544"/>
                  </a:cubicBezTo>
                  <a:lnTo>
                    <a:pt x="-1412" y="8519"/>
                  </a:lnTo>
                  <a:cubicBezTo>
                    <a:pt x="-1412" y="4257"/>
                    <a:pt x="-1412" y="802"/>
                    <a:pt x="-1412" y="802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4F90B16-65F0-24B1-0A8D-C04F305E288C}"/>
                </a:ext>
              </a:extLst>
            </p:cNvPr>
            <p:cNvSpPr/>
            <p:nvPr/>
          </p:nvSpPr>
          <p:spPr>
            <a:xfrm>
              <a:off x="704997" y="1670075"/>
              <a:ext cx="202378" cy="31620"/>
            </a:xfrm>
            <a:custGeom>
              <a:avLst/>
              <a:gdLst>
                <a:gd name="connsiteX0" fmla="*/ 200959 w 202378"/>
                <a:gd name="connsiteY0" fmla="*/ -399 h 31620"/>
                <a:gd name="connsiteX1" fmla="*/ 200959 w 202378"/>
                <a:gd name="connsiteY1" fmla="*/ 8175 h 31620"/>
                <a:gd name="connsiteX2" fmla="*/ 200959 w 202378"/>
                <a:gd name="connsiteY2" fmla="*/ 22647 h 31620"/>
                <a:gd name="connsiteX3" fmla="*/ 200959 w 202378"/>
                <a:gd name="connsiteY3" fmla="*/ 31221 h 31620"/>
                <a:gd name="connsiteX4" fmla="*/ -1419 w 202378"/>
                <a:gd name="connsiteY4" fmla="*/ 31221 h 31620"/>
                <a:gd name="connsiteX5" fmla="*/ -1419 w 202378"/>
                <a:gd name="connsiteY5" fmla="*/ 22647 h 31620"/>
                <a:gd name="connsiteX6" fmla="*/ -1419 w 202378"/>
                <a:gd name="connsiteY6" fmla="*/ 8175 h 31620"/>
                <a:gd name="connsiteX7" fmla="*/ -1419 w 202378"/>
                <a:gd name="connsiteY7" fmla="*/ -399 h 3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378" h="31620">
                  <a:moveTo>
                    <a:pt x="200959" y="-399"/>
                  </a:moveTo>
                  <a:cubicBezTo>
                    <a:pt x="200959" y="-399"/>
                    <a:pt x="200959" y="3439"/>
                    <a:pt x="200959" y="8175"/>
                  </a:cubicBezTo>
                  <a:lnTo>
                    <a:pt x="200959" y="22647"/>
                  </a:lnTo>
                  <a:cubicBezTo>
                    <a:pt x="200959" y="27382"/>
                    <a:pt x="200959" y="31221"/>
                    <a:pt x="200959" y="31221"/>
                  </a:cubicBezTo>
                  <a:lnTo>
                    <a:pt x="-1419" y="31221"/>
                  </a:lnTo>
                  <a:cubicBezTo>
                    <a:pt x="-1419" y="31221"/>
                    <a:pt x="-1419" y="27382"/>
                    <a:pt x="-1419" y="22647"/>
                  </a:cubicBezTo>
                  <a:lnTo>
                    <a:pt x="-1419" y="8175"/>
                  </a:lnTo>
                  <a:cubicBezTo>
                    <a:pt x="-1419" y="3439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58A3B21-BA15-DA96-7218-A32E429B9316}"/>
                </a:ext>
              </a:extLst>
            </p:cNvPr>
            <p:cNvSpPr/>
            <p:nvPr/>
          </p:nvSpPr>
          <p:spPr>
            <a:xfrm>
              <a:off x="957392" y="1286448"/>
              <a:ext cx="110759" cy="95965"/>
            </a:xfrm>
            <a:custGeom>
              <a:avLst/>
              <a:gdLst>
                <a:gd name="connsiteX0" fmla="*/ 109734 w 110759"/>
                <a:gd name="connsiteY0" fmla="*/ 46300 h 95965"/>
                <a:gd name="connsiteX1" fmla="*/ 103267 w 110759"/>
                <a:gd name="connsiteY1" fmla="*/ 59393 h 95965"/>
                <a:gd name="connsiteX2" fmla="*/ 88841 w 110759"/>
                <a:gd name="connsiteY2" fmla="*/ 83463 h 95965"/>
                <a:gd name="connsiteX3" fmla="*/ 80324 w 110759"/>
                <a:gd name="connsiteY3" fmla="*/ 95374 h 95965"/>
                <a:gd name="connsiteX4" fmla="*/ 1025 w 110759"/>
                <a:gd name="connsiteY4" fmla="*/ 49664 h 95965"/>
                <a:gd name="connsiteX5" fmla="*/ 7492 w 110759"/>
                <a:gd name="connsiteY5" fmla="*/ 36572 h 95965"/>
                <a:gd name="connsiteX6" fmla="*/ 21917 w 110759"/>
                <a:gd name="connsiteY6" fmla="*/ 12501 h 95965"/>
                <a:gd name="connsiteX7" fmla="*/ 30435 w 110759"/>
                <a:gd name="connsiteY7" fmla="*/ 591 h 9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59" h="95965">
                  <a:moveTo>
                    <a:pt x="109734" y="46300"/>
                  </a:moveTo>
                  <a:cubicBezTo>
                    <a:pt x="110300" y="46626"/>
                    <a:pt x="107404" y="52488"/>
                    <a:pt x="103267" y="59393"/>
                  </a:cubicBezTo>
                  <a:lnTo>
                    <a:pt x="88841" y="83463"/>
                  </a:lnTo>
                  <a:cubicBezTo>
                    <a:pt x="84703" y="90368"/>
                    <a:pt x="80890" y="95700"/>
                    <a:pt x="80324" y="95374"/>
                  </a:cubicBezTo>
                  <a:lnTo>
                    <a:pt x="1025" y="49664"/>
                  </a:lnTo>
                  <a:cubicBezTo>
                    <a:pt x="459" y="49338"/>
                    <a:pt x="3354" y="43476"/>
                    <a:pt x="7492" y="36572"/>
                  </a:cubicBezTo>
                  <a:lnTo>
                    <a:pt x="21917" y="12501"/>
                  </a:lnTo>
                  <a:cubicBezTo>
                    <a:pt x="26055" y="5597"/>
                    <a:pt x="29869" y="264"/>
                    <a:pt x="30435" y="591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18B707E-4967-2387-4DDB-A23677426F40}"/>
                </a:ext>
              </a:extLst>
            </p:cNvPr>
            <p:cNvSpPr/>
            <p:nvPr/>
          </p:nvSpPr>
          <p:spPr>
            <a:xfrm>
              <a:off x="960484" y="1000112"/>
              <a:ext cx="287821" cy="356668"/>
            </a:xfrm>
            <a:custGeom>
              <a:avLst/>
              <a:gdLst>
                <a:gd name="connsiteX0" fmla="*/ 275859 w 287821"/>
                <a:gd name="connsiteY0" fmla="*/ 69404 h 356668"/>
                <a:gd name="connsiteX1" fmla="*/ 279849 w 287821"/>
                <a:gd name="connsiteY1" fmla="*/ 90512 h 356668"/>
                <a:gd name="connsiteX2" fmla="*/ 135169 w 287821"/>
                <a:gd name="connsiteY2" fmla="*/ 342767 h 356668"/>
                <a:gd name="connsiteX3" fmla="*/ 115232 w 287821"/>
                <a:gd name="connsiteY3" fmla="*/ 349463 h 356668"/>
                <a:gd name="connsiteX4" fmla="*/ 11963 w 287821"/>
                <a:gd name="connsiteY4" fmla="*/ 287265 h 356668"/>
                <a:gd name="connsiteX5" fmla="*/ 7973 w 287821"/>
                <a:gd name="connsiteY5" fmla="*/ 266157 h 356668"/>
                <a:gd name="connsiteX6" fmla="*/ 152653 w 287821"/>
                <a:gd name="connsiteY6" fmla="*/ 13902 h 356668"/>
                <a:gd name="connsiteX7" fmla="*/ 172590 w 287821"/>
                <a:gd name="connsiteY7" fmla="*/ 7206 h 3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21" h="356668">
                  <a:moveTo>
                    <a:pt x="275859" y="69404"/>
                  </a:moveTo>
                  <a:cubicBezTo>
                    <a:pt x="282466" y="73383"/>
                    <a:pt x="284252" y="82834"/>
                    <a:pt x="279849" y="90512"/>
                  </a:cubicBezTo>
                  <a:lnTo>
                    <a:pt x="135169" y="342767"/>
                  </a:lnTo>
                  <a:cubicBezTo>
                    <a:pt x="130765" y="350445"/>
                    <a:pt x="121839" y="353443"/>
                    <a:pt x="115232" y="349463"/>
                  </a:cubicBezTo>
                  <a:lnTo>
                    <a:pt x="11963" y="287265"/>
                  </a:lnTo>
                  <a:cubicBezTo>
                    <a:pt x="5356" y="283285"/>
                    <a:pt x="3570" y="273835"/>
                    <a:pt x="7973" y="266157"/>
                  </a:cubicBezTo>
                  <a:lnTo>
                    <a:pt x="152653" y="13902"/>
                  </a:lnTo>
                  <a:cubicBezTo>
                    <a:pt x="157057" y="6224"/>
                    <a:pt x="165983" y="3226"/>
                    <a:pt x="172590" y="7206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0158EE6-40BC-F7EA-88B0-127E6A82F2ED}"/>
                </a:ext>
              </a:extLst>
            </p:cNvPr>
            <p:cNvSpPr/>
            <p:nvPr/>
          </p:nvSpPr>
          <p:spPr>
            <a:xfrm>
              <a:off x="1227056" y="841240"/>
              <a:ext cx="104600" cy="79384"/>
            </a:xfrm>
            <a:custGeom>
              <a:avLst/>
              <a:gdLst>
                <a:gd name="connsiteX0" fmla="*/ 86985 w 104600"/>
                <a:gd name="connsiteY0" fmla="*/ 40064 h 79384"/>
                <a:gd name="connsiteX1" fmla="*/ 97799 w 104600"/>
                <a:gd name="connsiteY1" fmla="*/ 61570 h 79384"/>
                <a:gd name="connsiteX2" fmla="*/ 93925 w 104600"/>
                <a:gd name="connsiteY2" fmla="*/ 68034 h 79384"/>
                <a:gd name="connsiteX3" fmla="*/ 69505 w 104600"/>
                <a:gd name="connsiteY3" fmla="*/ 69231 h 79384"/>
                <a:gd name="connsiteX4" fmla="*/ 17616 w 104600"/>
                <a:gd name="connsiteY4" fmla="*/ 39321 h 79384"/>
                <a:gd name="connsiteX5" fmla="*/ 6802 w 104600"/>
                <a:gd name="connsiteY5" fmla="*/ 17816 h 79384"/>
                <a:gd name="connsiteX6" fmla="*/ 10677 w 104600"/>
                <a:gd name="connsiteY6" fmla="*/ 11351 h 79384"/>
                <a:gd name="connsiteX7" fmla="*/ 35096 w 104600"/>
                <a:gd name="connsiteY7" fmla="*/ 10155 h 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00" h="79384">
                  <a:moveTo>
                    <a:pt x="86985" y="40064"/>
                  </a:moveTo>
                  <a:cubicBezTo>
                    <a:pt x="96714" y="45672"/>
                    <a:pt x="101556" y="55301"/>
                    <a:pt x="97799" y="61570"/>
                  </a:cubicBezTo>
                  <a:lnTo>
                    <a:pt x="93925" y="68034"/>
                  </a:lnTo>
                  <a:cubicBezTo>
                    <a:pt x="90168" y="74303"/>
                    <a:pt x="79235" y="74839"/>
                    <a:pt x="69505" y="69231"/>
                  </a:cubicBezTo>
                  <a:lnTo>
                    <a:pt x="17616" y="39321"/>
                  </a:lnTo>
                  <a:cubicBezTo>
                    <a:pt x="7887" y="33713"/>
                    <a:pt x="3045" y="24085"/>
                    <a:pt x="6802" y="17816"/>
                  </a:cubicBezTo>
                  <a:lnTo>
                    <a:pt x="10677" y="11351"/>
                  </a:lnTo>
                  <a:cubicBezTo>
                    <a:pt x="14434" y="5082"/>
                    <a:pt x="25366" y="4546"/>
                    <a:pt x="35096" y="10155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9AC36E-3058-B7AB-A7BD-5766356DB427}"/>
                </a:ext>
              </a:extLst>
            </p:cNvPr>
            <p:cNvSpPr/>
            <p:nvPr/>
          </p:nvSpPr>
          <p:spPr>
            <a:xfrm>
              <a:off x="1176735" y="1091424"/>
              <a:ext cx="111465" cy="111461"/>
            </a:xfrm>
            <a:custGeom>
              <a:avLst/>
              <a:gdLst>
                <a:gd name="connsiteX0" fmla="*/ 110046 w 111465"/>
                <a:gd name="connsiteY0" fmla="*/ 55332 h 111461"/>
                <a:gd name="connsiteX1" fmla="*/ 54313 w 111465"/>
                <a:gd name="connsiteY1" fmla="*/ 111062 h 111461"/>
                <a:gd name="connsiteX2" fmla="*/ -1419 w 111465"/>
                <a:gd name="connsiteY2" fmla="*/ 55332 h 111461"/>
                <a:gd name="connsiteX3" fmla="*/ 54313 w 111465"/>
                <a:gd name="connsiteY3" fmla="*/ -399 h 111461"/>
                <a:gd name="connsiteX4" fmla="*/ 110046 w 111465"/>
                <a:gd name="connsiteY4" fmla="*/ 55332 h 11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65" h="111461">
                  <a:moveTo>
                    <a:pt x="110046" y="55332"/>
                  </a:moveTo>
                  <a:cubicBezTo>
                    <a:pt x="110046" y="86111"/>
                    <a:pt x="85094" y="111062"/>
                    <a:pt x="54313" y="111062"/>
                  </a:cubicBezTo>
                  <a:cubicBezTo>
                    <a:pt x="23533" y="111062"/>
                    <a:pt x="-1419" y="86111"/>
                    <a:pt x="-1419" y="55332"/>
                  </a:cubicBezTo>
                  <a:cubicBezTo>
                    <a:pt x="-1419" y="24553"/>
                    <a:pt x="23533" y="-399"/>
                    <a:pt x="54313" y="-399"/>
                  </a:cubicBezTo>
                  <a:cubicBezTo>
                    <a:pt x="85094" y="-399"/>
                    <a:pt x="110046" y="24553"/>
                    <a:pt x="110046" y="55332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082B44D-5FDB-A17A-748F-7C5CC9BF6198}"/>
                </a:ext>
              </a:extLst>
            </p:cNvPr>
            <p:cNvSpPr/>
            <p:nvPr/>
          </p:nvSpPr>
          <p:spPr>
            <a:xfrm>
              <a:off x="1194623" y="1109807"/>
              <a:ext cx="75689" cy="75686"/>
            </a:xfrm>
            <a:custGeom>
              <a:avLst/>
              <a:gdLst>
                <a:gd name="connsiteX0" fmla="*/ 74270 w 75689"/>
                <a:gd name="connsiteY0" fmla="*/ 37444 h 75686"/>
                <a:gd name="connsiteX1" fmla="*/ 36425 w 75689"/>
                <a:gd name="connsiteY1" fmla="*/ 75288 h 75686"/>
                <a:gd name="connsiteX2" fmla="*/ -1420 w 75689"/>
                <a:gd name="connsiteY2" fmla="*/ 37444 h 75686"/>
                <a:gd name="connsiteX3" fmla="*/ 36425 w 75689"/>
                <a:gd name="connsiteY3" fmla="*/ -399 h 75686"/>
                <a:gd name="connsiteX4" fmla="*/ 74270 w 75689"/>
                <a:gd name="connsiteY4" fmla="*/ 37444 h 7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89" h="75686">
                  <a:moveTo>
                    <a:pt x="74270" y="37444"/>
                  </a:moveTo>
                  <a:cubicBezTo>
                    <a:pt x="74270" y="58345"/>
                    <a:pt x="57326" y="75288"/>
                    <a:pt x="36425" y="75288"/>
                  </a:cubicBezTo>
                  <a:cubicBezTo>
                    <a:pt x="15525" y="75288"/>
                    <a:pt x="-1420" y="58345"/>
                    <a:pt x="-1420" y="37444"/>
                  </a:cubicBezTo>
                  <a:cubicBezTo>
                    <a:pt x="-1420" y="16544"/>
                    <a:pt x="15525" y="-399"/>
                    <a:pt x="36425" y="-399"/>
                  </a:cubicBezTo>
                  <a:cubicBezTo>
                    <a:pt x="57326" y="-399"/>
                    <a:pt x="74270" y="16544"/>
                    <a:pt x="74270" y="37444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8A1482F-DF1F-3948-91E4-0730C0FE8EB7}"/>
                </a:ext>
              </a:extLst>
            </p:cNvPr>
            <p:cNvSpPr/>
            <p:nvPr/>
          </p:nvSpPr>
          <p:spPr>
            <a:xfrm>
              <a:off x="835980" y="1740519"/>
              <a:ext cx="161009" cy="28458"/>
            </a:xfrm>
            <a:custGeom>
              <a:avLst/>
              <a:gdLst>
                <a:gd name="connsiteX0" fmla="*/ 159590 w 161009"/>
                <a:gd name="connsiteY0" fmla="*/ -399 h 28458"/>
                <a:gd name="connsiteX1" fmla="*/ 159590 w 161009"/>
                <a:gd name="connsiteY1" fmla="*/ 7317 h 28458"/>
                <a:gd name="connsiteX2" fmla="*/ 159590 w 161009"/>
                <a:gd name="connsiteY2" fmla="*/ 20343 h 28458"/>
                <a:gd name="connsiteX3" fmla="*/ 159590 w 161009"/>
                <a:gd name="connsiteY3" fmla="*/ 28059 h 28458"/>
                <a:gd name="connsiteX4" fmla="*/ -1419 w 161009"/>
                <a:gd name="connsiteY4" fmla="*/ 28059 h 28458"/>
                <a:gd name="connsiteX5" fmla="*/ -1419 w 161009"/>
                <a:gd name="connsiteY5" fmla="*/ 20343 h 28458"/>
                <a:gd name="connsiteX6" fmla="*/ -1419 w 161009"/>
                <a:gd name="connsiteY6" fmla="*/ 7317 h 28458"/>
                <a:gd name="connsiteX7" fmla="*/ -1419 w 161009"/>
                <a:gd name="connsiteY7" fmla="*/ -399 h 2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009" h="28458">
                  <a:moveTo>
                    <a:pt x="159590" y="-399"/>
                  </a:moveTo>
                  <a:cubicBezTo>
                    <a:pt x="159590" y="-399"/>
                    <a:pt x="159590" y="3056"/>
                    <a:pt x="159590" y="7317"/>
                  </a:cubicBezTo>
                  <a:lnTo>
                    <a:pt x="159590" y="20343"/>
                  </a:lnTo>
                  <a:cubicBezTo>
                    <a:pt x="159590" y="24604"/>
                    <a:pt x="159590" y="28059"/>
                    <a:pt x="159590" y="28059"/>
                  </a:cubicBezTo>
                  <a:lnTo>
                    <a:pt x="-1419" y="28059"/>
                  </a:lnTo>
                  <a:cubicBezTo>
                    <a:pt x="-1419" y="28059"/>
                    <a:pt x="-1419" y="24604"/>
                    <a:pt x="-1419" y="20343"/>
                  </a:cubicBezTo>
                  <a:lnTo>
                    <a:pt x="-1419" y="7317"/>
                  </a:lnTo>
                  <a:cubicBezTo>
                    <a:pt x="-1419" y="3056"/>
                    <a:pt x="-1419" y="-399"/>
                    <a:pt x="-1419" y="-399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7C5468F-35CF-9470-120D-39A8168BDE6D}"/>
                </a:ext>
              </a:extLst>
            </p:cNvPr>
            <p:cNvSpPr/>
            <p:nvPr/>
          </p:nvSpPr>
          <p:spPr>
            <a:xfrm>
              <a:off x="817327" y="1731779"/>
              <a:ext cx="44386" cy="44385"/>
            </a:xfrm>
            <a:custGeom>
              <a:avLst/>
              <a:gdLst>
                <a:gd name="connsiteX0" fmla="*/ 42968 w 44386"/>
                <a:gd name="connsiteY0" fmla="*/ 21794 h 44385"/>
                <a:gd name="connsiteX1" fmla="*/ 20774 w 44386"/>
                <a:gd name="connsiteY1" fmla="*/ 43986 h 44385"/>
                <a:gd name="connsiteX2" fmla="*/ -1420 w 44386"/>
                <a:gd name="connsiteY2" fmla="*/ 21794 h 44385"/>
                <a:gd name="connsiteX3" fmla="*/ 20774 w 44386"/>
                <a:gd name="connsiteY3" fmla="*/ -399 h 44385"/>
                <a:gd name="connsiteX4" fmla="*/ 42968 w 44386"/>
                <a:gd name="connsiteY4" fmla="*/ 21794 h 4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" h="44385">
                  <a:moveTo>
                    <a:pt x="42968" y="21794"/>
                  </a:moveTo>
                  <a:cubicBezTo>
                    <a:pt x="42968" y="34050"/>
                    <a:pt x="33031" y="43986"/>
                    <a:pt x="20774" y="43986"/>
                  </a:cubicBezTo>
                  <a:cubicBezTo>
                    <a:pt x="8517" y="43986"/>
                    <a:pt x="-1420" y="34050"/>
                    <a:pt x="-1420" y="21794"/>
                  </a:cubicBezTo>
                  <a:cubicBezTo>
                    <a:pt x="-1420" y="9537"/>
                    <a:pt x="8517" y="-399"/>
                    <a:pt x="20774" y="-399"/>
                  </a:cubicBezTo>
                  <a:cubicBezTo>
                    <a:pt x="33031" y="-399"/>
                    <a:pt x="42968" y="9537"/>
                    <a:pt x="42968" y="21794"/>
                  </a:cubicBez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CA2C2E2-F6D2-89B3-1C79-5F8CE390E7B7}"/>
                </a:ext>
              </a:extLst>
            </p:cNvPr>
            <p:cNvSpPr/>
            <p:nvPr/>
          </p:nvSpPr>
          <p:spPr>
            <a:xfrm>
              <a:off x="823742" y="1739114"/>
              <a:ext cx="30140" cy="30139"/>
            </a:xfrm>
            <a:custGeom>
              <a:avLst/>
              <a:gdLst>
                <a:gd name="connsiteX0" fmla="*/ 28720 w 30140"/>
                <a:gd name="connsiteY0" fmla="*/ 14670 h 30139"/>
                <a:gd name="connsiteX1" fmla="*/ 13650 w 30140"/>
                <a:gd name="connsiteY1" fmla="*/ 29740 h 30139"/>
                <a:gd name="connsiteX2" fmla="*/ -1420 w 30140"/>
                <a:gd name="connsiteY2" fmla="*/ 14670 h 30139"/>
                <a:gd name="connsiteX3" fmla="*/ 13650 w 30140"/>
                <a:gd name="connsiteY3" fmla="*/ -399 h 30139"/>
                <a:gd name="connsiteX4" fmla="*/ 28720 w 30140"/>
                <a:gd name="connsiteY4" fmla="*/ 14670 h 3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0" h="30139">
                  <a:moveTo>
                    <a:pt x="28720" y="14670"/>
                  </a:moveTo>
                  <a:cubicBezTo>
                    <a:pt x="28720" y="22993"/>
                    <a:pt x="21973" y="29740"/>
                    <a:pt x="13650" y="29740"/>
                  </a:cubicBezTo>
                  <a:cubicBezTo>
                    <a:pt x="5327" y="29740"/>
                    <a:pt x="-1420" y="22993"/>
                    <a:pt x="-1420" y="14670"/>
                  </a:cubicBezTo>
                  <a:cubicBezTo>
                    <a:pt x="-1420" y="6348"/>
                    <a:pt x="5327" y="-399"/>
                    <a:pt x="13650" y="-399"/>
                  </a:cubicBezTo>
                  <a:cubicBezTo>
                    <a:pt x="21973" y="-399"/>
                    <a:pt x="28720" y="6348"/>
                    <a:pt x="28720" y="14670"/>
                  </a:cubicBezTo>
                  <a:close/>
                </a:path>
              </a:pathLst>
            </a:custGeom>
            <a:solidFill>
              <a:srgbClr val="80808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76D5D15-4B7D-C5BA-2CE1-48B60202C658}"/>
                </a:ext>
              </a:extLst>
            </p:cNvPr>
            <p:cNvSpPr/>
            <p:nvPr/>
          </p:nvSpPr>
          <p:spPr>
            <a:xfrm>
              <a:off x="1089140" y="1655677"/>
              <a:ext cx="38850" cy="38848"/>
            </a:xfrm>
            <a:custGeom>
              <a:avLst/>
              <a:gdLst>
                <a:gd name="connsiteX0" fmla="*/ 37431 w 38850"/>
                <a:gd name="connsiteY0" fmla="*/ 19025 h 38848"/>
                <a:gd name="connsiteX1" fmla="*/ 18006 w 38850"/>
                <a:gd name="connsiteY1" fmla="*/ 38450 h 38848"/>
                <a:gd name="connsiteX2" fmla="*/ -1420 w 38850"/>
                <a:gd name="connsiteY2" fmla="*/ 19025 h 38848"/>
                <a:gd name="connsiteX3" fmla="*/ 18006 w 38850"/>
                <a:gd name="connsiteY3" fmla="*/ -399 h 38848"/>
                <a:gd name="connsiteX4" fmla="*/ 37431 w 38850"/>
                <a:gd name="connsiteY4" fmla="*/ 19025 h 3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0" h="38848">
                  <a:moveTo>
                    <a:pt x="37431" y="19025"/>
                  </a:moveTo>
                  <a:cubicBezTo>
                    <a:pt x="37431" y="29753"/>
                    <a:pt x="28734" y="38450"/>
                    <a:pt x="18006" y="38450"/>
                  </a:cubicBezTo>
                  <a:cubicBezTo>
                    <a:pt x="7277" y="38450"/>
                    <a:pt x="-1420" y="29753"/>
                    <a:pt x="-1420" y="19025"/>
                  </a:cubicBezTo>
                  <a:cubicBezTo>
                    <a:pt x="-1420" y="8298"/>
                    <a:pt x="7277" y="-399"/>
                    <a:pt x="18006" y="-399"/>
                  </a:cubicBezTo>
                  <a:cubicBezTo>
                    <a:pt x="28734" y="-399"/>
                    <a:pt x="37431" y="8298"/>
                    <a:pt x="37431" y="19025"/>
                  </a:cubicBezTo>
                  <a:close/>
                </a:path>
              </a:pathLst>
            </a:custGeom>
            <a:solidFill>
              <a:srgbClr val="E6E6E6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FCB44D3-6CD7-41B8-6790-3247B2D8D498}"/>
              </a:ext>
            </a:extLst>
          </p:cNvPr>
          <p:cNvGrpSpPr/>
          <p:nvPr/>
        </p:nvGrpSpPr>
        <p:grpSpPr>
          <a:xfrm>
            <a:off x="852306" y="2410913"/>
            <a:ext cx="622011" cy="967004"/>
            <a:chOff x="721678" y="2425427"/>
            <a:chExt cx="622011" cy="967004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CCCCDB6-6371-392F-99FF-6EC451994983}"/>
                </a:ext>
              </a:extLst>
            </p:cNvPr>
            <p:cNvSpPr/>
            <p:nvPr/>
          </p:nvSpPr>
          <p:spPr>
            <a:xfrm>
              <a:off x="721678" y="2426913"/>
              <a:ext cx="622011" cy="965518"/>
            </a:xfrm>
            <a:custGeom>
              <a:avLst/>
              <a:gdLst>
                <a:gd name="connsiteX0" fmla="*/ 179385 w 622011"/>
                <a:gd name="connsiteY0" fmla="*/ -48 h 965518"/>
                <a:gd name="connsiteX1" fmla="*/ 427134 w 622011"/>
                <a:gd name="connsiteY1" fmla="*/ -48 h 965518"/>
                <a:gd name="connsiteX2" fmla="*/ 434263 w 622011"/>
                <a:gd name="connsiteY2" fmla="*/ 5015 h 965518"/>
                <a:gd name="connsiteX3" fmla="*/ 438398 w 622011"/>
                <a:gd name="connsiteY3" fmla="*/ 21206 h 965518"/>
                <a:gd name="connsiteX4" fmla="*/ 437648 w 622011"/>
                <a:gd name="connsiteY4" fmla="*/ 36385 h 965518"/>
                <a:gd name="connsiteX5" fmla="*/ 432387 w 622011"/>
                <a:gd name="connsiteY5" fmla="*/ 47522 h 965518"/>
                <a:gd name="connsiteX6" fmla="*/ 423756 w 622011"/>
                <a:gd name="connsiteY6" fmla="*/ 62192 h 965518"/>
                <a:gd name="connsiteX7" fmla="*/ 414743 w 622011"/>
                <a:gd name="connsiteY7" fmla="*/ 78893 h 965518"/>
                <a:gd name="connsiteX8" fmla="*/ 407238 w 622011"/>
                <a:gd name="connsiteY8" fmla="*/ 102674 h 965518"/>
                <a:gd name="connsiteX9" fmla="*/ 407238 w 622011"/>
                <a:gd name="connsiteY9" fmla="*/ 364807 h 965518"/>
                <a:gd name="connsiteX10" fmla="*/ 450031 w 622011"/>
                <a:gd name="connsiteY10" fmla="*/ 441723 h 965518"/>
                <a:gd name="connsiteX11" fmla="*/ 477438 w 622011"/>
                <a:gd name="connsiteY11" fmla="*/ 502454 h 965518"/>
                <a:gd name="connsiteX12" fmla="*/ 537123 w 622011"/>
                <a:gd name="connsiteY12" fmla="*/ 623392 h 965518"/>
                <a:gd name="connsiteX13" fmla="*/ 573530 w 622011"/>
                <a:gd name="connsiteY13" fmla="*/ 697271 h 965518"/>
                <a:gd name="connsiteX14" fmla="*/ 613702 w 622011"/>
                <a:gd name="connsiteY14" fmla="*/ 788361 h 965518"/>
                <a:gd name="connsiteX15" fmla="*/ 621958 w 622011"/>
                <a:gd name="connsiteY15" fmla="*/ 842501 h 965518"/>
                <a:gd name="connsiteX16" fmla="*/ 618581 w 622011"/>
                <a:gd name="connsiteY16" fmla="*/ 883996 h 965518"/>
                <a:gd name="connsiteX17" fmla="*/ 604314 w 622011"/>
                <a:gd name="connsiteY17" fmla="*/ 920436 h 965518"/>
                <a:gd name="connsiteX18" fmla="*/ 587421 w 622011"/>
                <a:gd name="connsiteY18" fmla="*/ 944720 h 965518"/>
                <a:gd name="connsiteX19" fmla="*/ 559645 w 622011"/>
                <a:gd name="connsiteY19" fmla="*/ 963949 h 965518"/>
                <a:gd name="connsiteX20" fmla="*/ 525484 w 622011"/>
                <a:gd name="connsiteY20" fmla="*/ 965471 h 965518"/>
                <a:gd name="connsiteX21" fmla="*/ 69771 w 622011"/>
                <a:gd name="connsiteY21" fmla="*/ 965471 h 965518"/>
                <a:gd name="connsiteX22" fmla="*/ 57756 w 622011"/>
                <a:gd name="connsiteY22" fmla="*/ 958384 h 965518"/>
                <a:gd name="connsiteX23" fmla="*/ 26603 w 622011"/>
                <a:gd name="connsiteY23" fmla="*/ 937130 h 965518"/>
                <a:gd name="connsiteX24" fmla="*/ 15714 w 622011"/>
                <a:gd name="connsiteY24" fmla="*/ 919926 h 965518"/>
                <a:gd name="connsiteX25" fmla="*/ 4081 w 622011"/>
                <a:gd name="connsiteY25" fmla="*/ 889058 h 965518"/>
                <a:gd name="connsiteX26" fmla="*/ -54 w 622011"/>
                <a:gd name="connsiteY26" fmla="*/ 852115 h 965518"/>
                <a:gd name="connsiteX27" fmla="*/ 2205 w 622011"/>
                <a:gd name="connsiteY27" fmla="*/ 800503 h 965518"/>
                <a:gd name="connsiteX28" fmla="*/ 8584 w 622011"/>
                <a:gd name="connsiteY28" fmla="*/ 771149 h 965518"/>
                <a:gd name="connsiteX29" fmla="*/ 19091 w 622011"/>
                <a:gd name="connsiteY29" fmla="*/ 742816 h 965518"/>
                <a:gd name="connsiteX30" fmla="*/ 72397 w 622011"/>
                <a:gd name="connsiteY30" fmla="*/ 635534 h 965518"/>
                <a:gd name="connsiteX31" fmla="*/ 107685 w 622011"/>
                <a:gd name="connsiteY31" fmla="*/ 567214 h 965518"/>
                <a:gd name="connsiteX32" fmla="*/ 157239 w 622011"/>
                <a:gd name="connsiteY32" fmla="*/ 461957 h 965518"/>
                <a:gd name="connsiteX33" fmla="*/ 192894 w 622011"/>
                <a:gd name="connsiteY33" fmla="*/ 391618 h 965518"/>
                <a:gd name="connsiteX34" fmla="*/ 206410 w 622011"/>
                <a:gd name="connsiteY34" fmla="*/ 363285 h 965518"/>
                <a:gd name="connsiteX35" fmla="*/ 206410 w 622011"/>
                <a:gd name="connsiteY35" fmla="*/ 107942 h 965518"/>
                <a:gd name="connsiteX36" fmla="*/ 201291 w 622011"/>
                <a:gd name="connsiteY36" fmla="*/ 88614 h 965518"/>
                <a:gd name="connsiteX37" fmla="*/ 194395 w 622011"/>
                <a:gd name="connsiteY37" fmla="*/ 71438 h 965518"/>
                <a:gd name="connsiteX38" fmla="*/ 185899 w 622011"/>
                <a:gd name="connsiteY38" fmla="*/ 55700 h 965518"/>
                <a:gd name="connsiteX39" fmla="*/ 172631 w 622011"/>
                <a:gd name="connsiteY39" fmla="*/ 37809 h 965518"/>
                <a:gd name="connsiteX40" fmla="*/ 172100 w 622011"/>
                <a:gd name="connsiteY40" fmla="*/ 24208 h 965518"/>
                <a:gd name="connsiteX41" fmla="*/ 174217 w 622011"/>
                <a:gd name="connsiteY41" fmla="*/ 9178 h 96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22011" h="965518">
                  <a:moveTo>
                    <a:pt x="179385" y="-48"/>
                  </a:moveTo>
                  <a:lnTo>
                    <a:pt x="427134" y="-48"/>
                  </a:lnTo>
                  <a:lnTo>
                    <a:pt x="434263" y="5015"/>
                  </a:lnTo>
                  <a:lnTo>
                    <a:pt x="438398" y="21206"/>
                  </a:lnTo>
                  <a:lnTo>
                    <a:pt x="437648" y="36385"/>
                  </a:lnTo>
                  <a:cubicBezTo>
                    <a:pt x="437648" y="36385"/>
                    <a:pt x="433888" y="46510"/>
                    <a:pt x="432387" y="47522"/>
                  </a:cubicBezTo>
                  <a:cubicBezTo>
                    <a:pt x="430886" y="48535"/>
                    <a:pt x="423756" y="62192"/>
                    <a:pt x="423756" y="62192"/>
                  </a:cubicBezTo>
                  <a:cubicBezTo>
                    <a:pt x="423756" y="62192"/>
                    <a:pt x="416244" y="75856"/>
                    <a:pt x="414743" y="78893"/>
                  </a:cubicBezTo>
                  <a:cubicBezTo>
                    <a:pt x="413242" y="81930"/>
                    <a:pt x="407238" y="102674"/>
                    <a:pt x="407238" y="102674"/>
                  </a:cubicBezTo>
                  <a:lnTo>
                    <a:pt x="407238" y="364807"/>
                  </a:lnTo>
                  <a:lnTo>
                    <a:pt x="450031" y="441723"/>
                  </a:lnTo>
                  <a:lnTo>
                    <a:pt x="477438" y="502454"/>
                  </a:lnTo>
                  <a:lnTo>
                    <a:pt x="537123" y="623392"/>
                  </a:lnTo>
                  <a:lnTo>
                    <a:pt x="573530" y="697271"/>
                  </a:lnTo>
                  <a:lnTo>
                    <a:pt x="613702" y="788361"/>
                  </a:lnTo>
                  <a:lnTo>
                    <a:pt x="621958" y="842501"/>
                  </a:lnTo>
                  <a:lnTo>
                    <a:pt x="618581" y="883996"/>
                  </a:lnTo>
                  <a:lnTo>
                    <a:pt x="604314" y="920436"/>
                  </a:lnTo>
                  <a:lnTo>
                    <a:pt x="587421" y="944720"/>
                  </a:lnTo>
                  <a:lnTo>
                    <a:pt x="559645" y="963949"/>
                  </a:lnTo>
                  <a:lnTo>
                    <a:pt x="525484" y="965471"/>
                  </a:lnTo>
                  <a:lnTo>
                    <a:pt x="69771" y="965471"/>
                  </a:lnTo>
                  <a:lnTo>
                    <a:pt x="57756" y="958384"/>
                  </a:lnTo>
                  <a:lnTo>
                    <a:pt x="26603" y="937130"/>
                  </a:lnTo>
                  <a:lnTo>
                    <a:pt x="15714" y="919926"/>
                  </a:lnTo>
                  <a:lnTo>
                    <a:pt x="4081" y="889058"/>
                  </a:lnTo>
                  <a:lnTo>
                    <a:pt x="-54" y="852115"/>
                  </a:lnTo>
                  <a:lnTo>
                    <a:pt x="2205" y="800503"/>
                  </a:lnTo>
                  <a:lnTo>
                    <a:pt x="8584" y="771149"/>
                  </a:lnTo>
                  <a:lnTo>
                    <a:pt x="19091" y="742816"/>
                  </a:lnTo>
                  <a:lnTo>
                    <a:pt x="72397" y="635534"/>
                  </a:lnTo>
                  <a:lnTo>
                    <a:pt x="107685" y="567214"/>
                  </a:lnTo>
                  <a:lnTo>
                    <a:pt x="157239" y="461957"/>
                  </a:lnTo>
                  <a:lnTo>
                    <a:pt x="192894" y="391618"/>
                  </a:lnTo>
                  <a:lnTo>
                    <a:pt x="206410" y="363285"/>
                  </a:lnTo>
                  <a:lnTo>
                    <a:pt x="206410" y="107942"/>
                  </a:lnTo>
                  <a:lnTo>
                    <a:pt x="201291" y="88614"/>
                  </a:lnTo>
                  <a:lnTo>
                    <a:pt x="194395" y="71438"/>
                  </a:lnTo>
                  <a:lnTo>
                    <a:pt x="185899" y="55700"/>
                  </a:lnTo>
                  <a:lnTo>
                    <a:pt x="172631" y="37809"/>
                  </a:lnTo>
                  <a:lnTo>
                    <a:pt x="172100" y="24208"/>
                  </a:lnTo>
                  <a:lnTo>
                    <a:pt x="174217" y="9178"/>
                  </a:ln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ADAC735-4085-A856-1388-601A8E0E9E4A}"/>
                </a:ext>
              </a:extLst>
            </p:cNvPr>
            <p:cNvSpPr/>
            <p:nvPr/>
          </p:nvSpPr>
          <p:spPr>
            <a:xfrm>
              <a:off x="758487" y="2461039"/>
              <a:ext cx="547131" cy="894488"/>
            </a:xfrm>
            <a:custGeom>
              <a:avLst/>
              <a:gdLst>
                <a:gd name="connsiteX0" fmla="*/ 204103 w 547131"/>
                <a:gd name="connsiteY0" fmla="*/ -48 h 894488"/>
                <a:gd name="connsiteX1" fmla="*/ 204103 w 547131"/>
                <a:gd name="connsiteY1" fmla="*/ 3528 h 894488"/>
                <a:gd name="connsiteX2" fmla="*/ 182529 w 547131"/>
                <a:gd name="connsiteY2" fmla="*/ 5326 h 894488"/>
                <a:gd name="connsiteX3" fmla="*/ 204103 w 547131"/>
                <a:gd name="connsiteY3" fmla="*/ 54354 h 894488"/>
                <a:gd name="connsiteX4" fmla="*/ 204103 w 547131"/>
                <a:gd name="connsiteY4" fmla="*/ 328664 h 894488"/>
                <a:gd name="connsiteX5" fmla="*/ 200824 w 547131"/>
                <a:gd name="connsiteY5" fmla="*/ 351072 h 894488"/>
                <a:gd name="connsiteX6" fmla="*/ 5335 w 547131"/>
                <a:gd name="connsiteY6" fmla="*/ 762979 h 894488"/>
                <a:gd name="connsiteX7" fmla="*/ 52984 w 547131"/>
                <a:gd name="connsiteY7" fmla="*/ 893022 h 894488"/>
                <a:gd name="connsiteX8" fmla="*/ 336593 w 547131"/>
                <a:gd name="connsiteY8" fmla="*/ 893971 h 894488"/>
                <a:gd name="connsiteX9" fmla="*/ 517930 w 547131"/>
                <a:gd name="connsiteY9" fmla="*/ 887047 h 894488"/>
                <a:gd name="connsiteX10" fmla="*/ 511430 w 547131"/>
                <a:gd name="connsiteY10" fmla="*/ 699770 h 894488"/>
                <a:gd name="connsiteX11" fmla="*/ 336034 w 547131"/>
                <a:gd name="connsiteY11" fmla="*/ 336763 h 894488"/>
                <a:gd name="connsiteX12" fmla="*/ 333860 w 547131"/>
                <a:gd name="connsiteY12" fmla="*/ 318738 h 894488"/>
                <a:gd name="connsiteX13" fmla="*/ 333860 w 547131"/>
                <a:gd name="connsiteY13" fmla="*/ 184412 h 894488"/>
                <a:gd name="connsiteX14" fmla="*/ 333860 w 547131"/>
                <a:gd name="connsiteY14" fmla="*/ 156113 h 894488"/>
                <a:gd name="connsiteX15" fmla="*/ 333860 w 547131"/>
                <a:gd name="connsiteY15" fmla="*/ 73187 h 894488"/>
                <a:gd name="connsiteX16" fmla="*/ 356311 w 547131"/>
                <a:gd name="connsiteY16" fmla="*/ 2352 h 894488"/>
                <a:gd name="connsiteX17" fmla="*/ 350159 w 547131"/>
                <a:gd name="connsiteY17" fmla="*/ 2827 h 894488"/>
                <a:gd name="connsiteX18" fmla="*/ 333860 w 547131"/>
                <a:gd name="connsiteY18" fmla="*/ 3783 h 894488"/>
                <a:gd name="connsiteX19" fmla="*/ 333860 w 547131"/>
                <a:gd name="connsiteY19" fmla="*/ -48 h 894488"/>
                <a:gd name="connsiteX20" fmla="*/ 204117 w 547131"/>
                <a:gd name="connsiteY20" fmla="*/ -48 h 8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47131" h="894488">
                  <a:moveTo>
                    <a:pt x="204103" y="-48"/>
                  </a:moveTo>
                  <a:lnTo>
                    <a:pt x="204103" y="3528"/>
                  </a:lnTo>
                  <a:cubicBezTo>
                    <a:pt x="196697" y="3903"/>
                    <a:pt x="189454" y="4441"/>
                    <a:pt x="182529" y="5326"/>
                  </a:cubicBezTo>
                  <a:cubicBezTo>
                    <a:pt x="192463" y="20626"/>
                    <a:pt x="199699" y="37164"/>
                    <a:pt x="204103" y="54354"/>
                  </a:cubicBezTo>
                  <a:lnTo>
                    <a:pt x="204103" y="328664"/>
                  </a:lnTo>
                  <a:cubicBezTo>
                    <a:pt x="203196" y="336169"/>
                    <a:pt x="202155" y="343638"/>
                    <a:pt x="200824" y="351072"/>
                  </a:cubicBezTo>
                  <a:cubicBezTo>
                    <a:pt x="137195" y="489200"/>
                    <a:pt x="59795" y="621155"/>
                    <a:pt x="5335" y="762979"/>
                  </a:cubicBezTo>
                  <a:cubicBezTo>
                    <a:pt x="-5463" y="808170"/>
                    <a:pt x="-4783" y="883698"/>
                    <a:pt x="52984" y="893022"/>
                  </a:cubicBezTo>
                  <a:cubicBezTo>
                    <a:pt x="147249" y="894283"/>
                    <a:pt x="241882" y="891670"/>
                    <a:pt x="336593" y="893971"/>
                  </a:cubicBezTo>
                  <a:cubicBezTo>
                    <a:pt x="396845" y="892314"/>
                    <a:pt x="460283" y="899189"/>
                    <a:pt x="517930" y="887047"/>
                  </a:cubicBezTo>
                  <a:cubicBezTo>
                    <a:pt x="569863" y="836596"/>
                    <a:pt x="542661" y="754179"/>
                    <a:pt x="511430" y="699770"/>
                  </a:cubicBezTo>
                  <a:cubicBezTo>
                    <a:pt x="455929" y="577423"/>
                    <a:pt x="390969" y="458927"/>
                    <a:pt x="336034" y="336763"/>
                  </a:cubicBezTo>
                  <a:cubicBezTo>
                    <a:pt x="335128" y="330760"/>
                    <a:pt x="334448" y="324756"/>
                    <a:pt x="333860" y="318738"/>
                  </a:cubicBezTo>
                  <a:lnTo>
                    <a:pt x="333860" y="184412"/>
                  </a:lnTo>
                  <a:cubicBezTo>
                    <a:pt x="334009" y="174974"/>
                    <a:pt x="334087" y="165544"/>
                    <a:pt x="333860" y="156113"/>
                  </a:cubicBezTo>
                  <a:lnTo>
                    <a:pt x="333860" y="73187"/>
                  </a:lnTo>
                  <a:cubicBezTo>
                    <a:pt x="337075" y="48400"/>
                    <a:pt x="343808" y="24159"/>
                    <a:pt x="356311" y="2352"/>
                  </a:cubicBezTo>
                  <a:lnTo>
                    <a:pt x="350159" y="2827"/>
                  </a:lnTo>
                  <a:cubicBezTo>
                    <a:pt x="344813" y="3294"/>
                    <a:pt x="339340" y="3542"/>
                    <a:pt x="333860" y="3783"/>
                  </a:cubicBezTo>
                  <a:lnTo>
                    <a:pt x="333860" y="-48"/>
                  </a:lnTo>
                  <a:lnTo>
                    <a:pt x="204117" y="-48"/>
                  </a:ln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FCF1C32-19BA-A2F8-D794-7A8C098227FC}"/>
                </a:ext>
              </a:extLst>
            </p:cNvPr>
            <p:cNvSpPr/>
            <p:nvPr/>
          </p:nvSpPr>
          <p:spPr>
            <a:xfrm>
              <a:off x="1033806" y="2572547"/>
              <a:ext cx="82271" cy="52214"/>
            </a:xfrm>
            <a:custGeom>
              <a:avLst/>
              <a:gdLst>
                <a:gd name="connsiteX0" fmla="*/ 17498 w 82271"/>
                <a:gd name="connsiteY0" fmla="*/ -48 h 52214"/>
                <a:gd name="connsiteX1" fmla="*/ 64666 w 82271"/>
                <a:gd name="connsiteY1" fmla="*/ -48 h 52214"/>
                <a:gd name="connsiteX2" fmla="*/ 82217 w 82271"/>
                <a:gd name="connsiteY2" fmla="*/ 17503 h 52214"/>
                <a:gd name="connsiteX3" fmla="*/ 82217 w 82271"/>
                <a:gd name="connsiteY3" fmla="*/ 34608 h 52214"/>
                <a:gd name="connsiteX4" fmla="*/ 64666 w 82271"/>
                <a:gd name="connsiteY4" fmla="*/ 52167 h 52214"/>
                <a:gd name="connsiteX5" fmla="*/ 17498 w 82271"/>
                <a:gd name="connsiteY5" fmla="*/ 52167 h 52214"/>
                <a:gd name="connsiteX6" fmla="*/ -54 w 82271"/>
                <a:gd name="connsiteY6" fmla="*/ 34608 h 52214"/>
                <a:gd name="connsiteX7" fmla="*/ -54 w 82271"/>
                <a:gd name="connsiteY7" fmla="*/ 17503 h 52214"/>
                <a:gd name="connsiteX8" fmla="*/ 17498 w 82271"/>
                <a:gd name="connsiteY8" fmla="*/ -48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71" h="52214">
                  <a:moveTo>
                    <a:pt x="17498" y="-48"/>
                  </a:moveTo>
                  <a:lnTo>
                    <a:pt x="64666" y="-48"/>
                  </a:lnTo>
                  <a:cubicBezTo>
                    <a:pt x="74394" y="-48"/>
                    <a:pt x="82217" y="7783"/>
                    <a:pt x="82217" y="17503"/>
                  </a:cubicBezTo>
                  <a:lnTo>
                    <a:pt x="82217" y="34608"/>
                  </a:lnTo>
                  <a:cubicBezTo>
                    <a:pt x="82217" y="44336"/>
                    <a:pt x="74394" y="52167"/>
                    <a:pt x="64666" y="52167"/>
                  </a:cubicBezTo>
                  <a:lnTo>
                    <a:pt x="17498" y="52167"/>
                  </a:lnTo>
                  <a:cubicBezTo>
                    <a:pt x="7770" y="52167"/>
                    <a:pt x="-54" y="44336"/>
                    <a:pt x="-54" y="34608"/>
                  </a:cubicBezTo>
                  <a:lnTo>
                    <a:pt x="-54" y="17503"/>
                  </a:lnTo>
                  <a:cubicBezTo>
                    <a:pt x="-54" y="7783"/>
                    <a:pt x="7770" y="-48"/>
                    <a:pt x="17498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BE47190-65F5-22EC-3315-822D9A2F5E13}"/>
                </a:ext>
              </a:extLst>
            </p:cNvPr>
            <p:cNvSpPr/>
            <p:nvPr/>
          </p:nvSpPr>
          <p:spPr>
            <a:xfrm>
              <a:off x="1033806" y="2721720"/>
              <a:ext cx="82271" cy="52214"/>
            </a:xfrm>
            <a:custGeom>
              <a:avLst/>
              <a:gdLst>
                <a:gd name="connsiteX0" fmla="*/ 17498 w 82271"/>
                <a:gd name="connsiteY0" fmla="*/ -48 h 52214"/>
                <a:gd name="connsiteX1" fmla="*/ 64666 w 82271"/>
                <a:gd name="connsiteY1" fmla="*/ -48 h 52214"/>
                <a:gd name="connsiteX2" fmla="*/ 82217 w 82271"/>
                <a:gd name="connsiteY2" fmla="*/ 17503 h 52214"/>
                <a:gd name="connsiteX3" fmla="*/ 82217 w 82271"/>
                <a:gd name="connsiteY3" fmla="*/ 34608 h 52214"/>
                <a:gd name="connsiteX4" fmla="*/ 64666 w 82271"/>
                <a:gd name="connsiteY4" fmla="*/ 52167 h 52214"/>
                <a:gd name="connsiteX5" fmla="*/ 17498 w 82271"/>
                <a:gd name="connsiteY5" fmla="*/ 52167 h 52214"/>
                <a:gd name="connsiteX6" fmla="*/ -54 w 82271"/>
                <a:gd name="connsiteY6" fmla="*/ 34608 h 52214"/>
                <a:gd name="connsiteX7" fmla="*/ -54 w 82271"/>
                <a:gd name="connsiteY7" fmla="*/ 17503 h 52214"/>
                <a:gd name="connsiteX8" fmla="*/ 17498 w 82271"/>
                <a:gd name="connsiteY8" fmla="*/ -48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71" h="52214">
                  <a:moveTo>
                    <a:pt x="17498" y="-48"/>
                  </a:moveTo>
                  <a:lnTo>
                    <a:pt x="64666" y="-48"/>
                  </a:lnTo>
                  <a:cubicBezTo>
                    <a:pt x="74394" y="-48"/>
                    <a:pt x="82217" y="7783"/>
                    <a:pt x="82217" y="17503"/>
                  </a:cubicBezTo>
                  <a:lnTo>
                    <a:pt x="82217" y="34608"/>
                  </a:lnTo>
                  <a:cubicBezTo>
                    <a:pt x="82217" y="44336"/>
                    <a:pt x="74394" y="52167"/>
                    <a:pt x="64666" y="52167"/>
                  </a:cubicBezTo>
                  <a:lnTo>
                    <a:pt x="17498" y="52167"/>
                  </a:lnTo>
                  <a:cubicBezTo>
                    <a:pt x="7770" y="52167"/>
                    <a:pt x="-54" y="44336"/>
                    <a:pt x="-54" y="34608"/>
                  </a:cubicBezTo>
                  <a:lnTo>
                    <a:pt x="-54" y="17503"/>
                  </a:lnTo>
                  <a:cubicBezTo>
                    <a:pt x="-54" y="7783"/>
                    <a:pt x="7770" y="-48"/>
                    <a:pt x="17498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E8FDD6C-20CE-27EA-9E70-5FE0B6261B5A}"/>
                </a:ext>
              </a:extLst>
            </p:cNvPr>
            <p:cNvSpPr/>
            <p:nvPr/>
          </p:nvSpPr>
          <p:spPr>
            <a:xfrm>
              <a:off x="1076358" y="2878822"/>
              <a:ext cx="103532" cy="52214"/>
            </a:xfrm>
            <a:custGeom>
              <a:avLst/>
              <a:gdLst>
                <a:gd name="connsiteX0" fmla="*/ 17498 w 103532"/>
                <a:gd name="connsiteY0" fmla="*/ -48 h 52214"/>
                <a:gd name="connsiteX1" fmla="*/ 85927 w 103532"/>
                <a:gd name="connsiteY1" fmla="*/ -48 h 52214"/>
                <a:gd name="connsiteX2" fmla="*/ 103479 w 103532"/>
                <a:gd name="connsiteY2" fmla="*/ 17503 h 52214"/>
                <a:gd name="connsiteX3" fmla="*/ 103479 w 103532"/>
                <a:gd name="connsiteY3" fmla="*/ 34608 h 52214"/>
                <a:gd name="connsiteX4" fmla="*/ 85927 w 103532"/>
                <a:gd name="connsiteY4" fmla="*/ 52167 h 52214"/>
                <a:gd name="connsiteX5" fmla="*/ 17498 w 103532"/>
                <a:gd name="connsiteY5" fmla="*/ 52167 h 52214"/>
                <a:gd name="connsiteX6" fmla="*/ -54 w 103532"/>
                <a:gd name="connsiteY6" fmla="*/ 34608 h 52214"/>
                <a:gd name="connsiteX7" fmla="*/ -54 w 103532"/>
                <a:gd name="connsiteY7" fmla="*/ 17503 h 52214"/>
                <a:gd name="connsiteX8" fmla="*/ 17498 w 103532"/>
                <a:gd name="connsiteY8" fmla="*/ -48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532" h="52214">
                  <a:moveTo>
                    <a:pt x="17498" y="-48"/>
                  </a:moveTo>
                  <a:lnTo>
                    <a:pt x="85927" y="-48"/>
                  </a:lnTo>
                  <a:cubicBezTo>
                    <a:pt x="95649" y="-48"/>
                    <a:pt x="103479" y="7783"/>
                    <a:pt x="103479" y="17503"/>
                  </a:cubicBezTo>
                  <a:lnTo>
                    <a:pt x="103479" y="34608"/>
                  </a:lnTo>
                  <a:cubicBezTo>
                    <a:pt x="103479" y="44336"/>
                    <a:pt x="95649" y="52167"/>
                    <a:pt x="85927" y="52167"/>
                  </a:cubicBezTo>
                  <a:lnTo>
                    <a:pt x="17498" y="52167"/>
                  </a:lnTo>
                  <a:cubicBezTo>
                    <a:pt x="7777" y="52167"/>
                    <a:pt x="-54" y="44336"/>
                    <a:pt x="-54" y="34608"/>
                  </a:cubicBezTo>
                  <a:lnTo>
                    <a:pt x="-54" y="17503"/>
                  </a:lnTo>
                  <a:cubicBezTo>
                    <a:pt x="-54" y="7783"/>
                    <a:pt x="7777" y="-48"/>
                    <a:pt x="17498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93D2682-75F0-DEC5-2D60-C2B1161F711E}"/>
                </a:ext>
              </a:extLst>
            </p:cNvPr>
            <p:cNvSpPr/>
            <p:nvPr/>
          </p:nvSpPr>
          <p:spPr>
            <a:xfrm>
              <a:off x="758438" y="3015676"/>
              <a:ext cx="547134" cy="339812"/>
            </a:xfrm>
            <a:custGeom>
              <a:avLst/>
              <a:gdLst>
                <a:gd name="connsiteX0" fmla="*/ 100145 w 547134"/>
                <a:gd name="connsiteY0" fmla="*/ -48 h 339812"/>
                <a:gd name="connsiteX1" fmla="*/ 5335 w 547134"/>
                <a:gd name="connsiteY1" fmla="*/ 208299 h 339812"/>
                <a:gd name="connsiteX2" fmla="*/ 52984 w 547134"/>
                <a:gd name="connsiteY2" fmla="*/ 338342 h 339812"/>
                <a:gd name="connsiteX3" fmla="*/ 336593 w 547134"/>
                <a:gd name="connsiteY3" fmla="*/ 339298 h 339812"/>
                <a:gd name="connsiteX4" fmla="*/ 517930 w 547134"/>
                <a:gd name="connsiteY4" fmla="*/ 332374 h 339812"/>
                <a:gd name="connsiteX5" fmla="*/ 511430 w 547134"/>
                <a:gd name="connsiteY5" fmla="*/ 145097 h 339812"/>
                <a:gd name="connsiteX6" fmla="*/ 441577 w 547134"/>
                <a:gd name="connsiteY6" fmla="*/ -48 h 339812"/>
                <a:gd name="connsiteX7" fmla="*/ 100152 w 547134"/>
                <a:gd name="connsiteY7" fmla="*/ -48 h 33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134" h="339812">
                  <a:moveTo>
                    <a:pt x="100145" y="-48"/>
                  </a:moveTo>
                  <a:cubicBezTo>
                    <a:pt x="65856" y="68266"/>
                    <a:pt x="32699" y="137033"/>
                    <a:pt x="5335" y="208299"/>
                  </a:cubicBezTo>
                  <a:cubicBezTo>
                    <a:pt x="-5463" y="253497"/>
                    <a:pt x="-4783" y="329018"/>
                    <a:pt x="52984" y="338342"/>
                  </a:cubicBezTo>
                  <a:cubicBezTo>
                    <a:pt x="147249" y="339603"/>
                    <a:pt x="241882" y="336990"/>
                    <a:pt x="336593" y="339298"/>
                  </a:cubicBezTo>
                  <a:cubicBezTo>
                    <a:pt x="396845" y="337642"/>
                    <a:pt x="460283" y="344509"/>
                    <a:pt x="517930" y="332374"/>
                  </a:cubicBezTo>
                  <a:cubicBezTo>
                    <a:pt x="569870" y="281916"/>
                    <a:pt x="542661" y="199506"/>
                    <a:pt x="511430" y="145097"/>
                  </a:cubicBezTo>
                  <a:cubicBezTo>
                    <a:pt x="489269" y="96239"/>
                    <a:pt x="465508" y="48053"/>
                    <a:pt x="441577" y="-48"/>
                  </a:cubicBezTo>
                  <a:lnTo>
                    <a:pt x="100152" y="-48"/>
                  </a:lnTo>
                  <a:close/>
                </a:path>
              </a:pathLst>
            </a:custGeom>
            <a:solidFill>
              <a:srgbClr val="1DE9B6">
                <a:alpha val="97000"/>
              </a:srgbClr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314BECE-68D0-CD18-C3CC-8B8753B31422}"/>
                </a:ext>
              </a:extLst>
            </p:cNvPr>
            <p:cNvSpPr/>
            <p:nvPr/>
          </p:nvSpPr>
          <p:spPr>
            <a:xfrm>
              <a:off x="1150204" y="3037695"/>
              <a:ext cx="103532" cy="52214"/>
            </a:xfrm>
            <a:custGeom>
              <a:avLst/>
              <a:gdLst>
                <a:gd name="connsiteX0" fmla="*/ 17498 w 103532"/>
                <a:gd name="connsiteY0" fmla="*/ -48 h 52214"/>
                <a:gd name="connsiteX1" fmla="*/ 85927 w 103532"/>
                <a:gd name="connsiteY1" fmla="*/ -48 h 52214"/>
                <a:gd name="connsiteX2" fmla="*/ 103479 w 103532"/>
                <a:gd name="connsiteY2" fmla="*/ 17503 h 52214"/>
                <a:gd name="connsiteX3" fmla="*/ 103479 w 103532"/>
                <a:gd name="connsiteY3" fmla="*/ 34608 h 52214"/>
                <a:gd name="connsiteX4" fmla="*/ 85927 w 103532"/>
                <a:gd name="connsiteY4" fmla="*/ 52167 h 52214"/>
                <a:gd name="connsiteX5" fmla="*/ 17498 w 103532"/>
                <a:gd name="connsiteY5" fmla="*/ 52167 h 52214"/>
                <a:gd name="connsiteX6" fmla="*/ -54 w 103532"/>
                <a:gd name="connsiteY6" fmla="*/ 34608 h 52214"/>
                <a:gd name="connsiteX7" fmla="*/ -54 w 103532"/>
                <a:gd name="connsiteY7" fmla="*/ 17503 h 52214"/>
                <a:gd name="connsiteX8" fmla="*/ 17498 w 103532"/>
                <a:gd name="connsiteY8" fmla="*/ -48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532" h="52214">
                  <a:moveTo>
                    <a:pt x="17498" y="-48"/>
                  </a:moveTo>
                  <a:lnTo>
                    <a:pt x="85927" y="-48"/>
                  </a:lnTo>
                  <a:cubicBezTo>
                    <a:pt x="95649" y="-48"/>
                    <a:pt x="103479" y="7783"/>
                    <a:pt x="103479" y="17503"/>
                  </a:cubicBezTo>
                  <a:lnTo>
                    <a:pt x="103479" y="34608"/>
                  </a:lnTo>
                  <a:cubicBezTo>
                    <a:pt x="103479" y="44336"/>
                    <a:pt x="95649" y="52167"/>
                    <a:pt x="85927" y="52167"/>
                  </a:cubicBezTo>
                  <a:lnTo>
                    <a:pt x="17498" y="52167"/>
                  </a:lnTo>
                  <a:cubicBezTo>
                    <a:pt x="7770" y="52167"/>
                    <a:pt x="-54" y="44336"/>
                    <a:pt x="-54" y="34608"/>
                  </a:cubicBezTo>
                  <a:lnTo>
                    <a:pt x="-54" y="17503"/>
                  </a:lnTo>
                  <a:cubicBezTo>
                    <a:pt x="-54" y="7783"/>
                    <a:pt x="7770" y="-48"/>
                    <a:pt x="17498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48A6F08-880D-92F2-B442-941E1EC99F8B}"/>
                </a:ext>
              </a:extLst>
            </p:cNvPr>
            <p:cNvSpPr/>
            <p:nvPr/>
          </p:nvSpPr>
          <p:spPr>
            <a:xfrm>
              <a:off x="1223979" y="3194302"/>
              <a:ext cx="103532" cy="52214"/>
            </a:xfrm>
            <a:custGeom>
              <a:avLst/>
              <a:gdLst>
                <a:gd name="connsiteX0" fmla="*/ 17498 w 103532"/>
                <a:gd name="connsiteY0" fmla="*/ -48 h 52214"/>
                <a:gd name="connsiteX1" fmla="*/ 85920 w 103532"/>
                <a:gd name="connsiteY1" fmla="*/ -48 h 52214"/>
                <a:gd name="connsiteX2" fmla="*/ 103479 w 103532"/>
                <a:gd name="connsiteY2" fmla="*/ 17503 h 52214"/>
                <a:gd name="connsiteX3" fmla="*/ 103479 w 103532"/>
                <a:gd name="connsiteY3" fmla="*/ 34608 h 52214"/>
                <a:gd name="connsiteX4" fmla="*/ 85920 w 103532"/>
                <a:gd name="connsiteY4" fmla="*/ 52167 h 52214"/>
                <a:gd name="connsiteX5" fmla="*/ 17498 w 103532"/>
                <a:gd name="connsiteY5" fmla="*/ 52167 h 52214"/>
                <a:gd name="connsiteX6" fmla="*/ -54 w 103532"/>
                <a:gd name="connsiteY6" fmla="*/ 34608 h 52214"/>
                <a:gd name="connsiteX7" fmla="*/ -54 w 103532"/>
                <a:gd name="connsiteY7" fmla="*/ 17503 h 52214"/>
                <a:gd name="connsiteX8" fmla="*/ 17498 w 103532"/>
                <a:gd name="connsiteY8" fmla="*/ -48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532" h="52214">
                  <a:moveTo>
                    <a:pt x="17498" y="-48"/>
                  </a:moveTo>
                  <a:lnTo>
                    <a:pt x="85920" y="-48"/>
                  </a:lnTo>
                  <a:cubicBezTo>
                    <a:pt x="95649" y="-48"/>
                    <a:pt x="103479" y="7783"/>
                    <a:pt x="103479" y="17503"/>
                  </a:cubicBezTo>
                  <a:lnTo>
                    <a:pt x="103479" y="34608"/>
                  </a:lnTo>
                  <a:cubicBezTo>
                    <a:pt x="103479" y="44336"/>
                    <a:pt x="95649" y="52167"/>
                    <a:pt x="85920" y="52167"/>
                  </a:cubicBezTo>
                  <a:lnTo>
                    <a:pt x="17498" y="52167"/>
                  </a:lnTo>
                  <a:cubicBezTo>
                    <a:pt x="7770" y="52167"/>
                    <a:pt x="-54" y="44336"/>
                    <a:pt x="-54" y="34608"/>
                  </a:cubicBezTo>
                  <a:lnTo>
                    <a:pt x="-54" y="17503"/>
                  </a:lnTo>
                  <a:cubicBezTo>
                    <a:pt x="-54" y="7783"/>
                    <a:pt x="7770" y="-48"/>
                    <a:pt x="17498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B3E1BB0-C2BF-5EB3-BBA0-F0D7FE2BDF2C}"/>
                </a:ext>
              </a:extLst>
            </p:cNvPr>
            <p:cNvSpPr/>
            <p:nvPr/>
          </p:nvSpPr>
          <p:spPr>
            <a:xfrm>
              <a:off x="887452" y="2425427"/>
              <a:ext cx="279254" cy="53521"/>
            </a:xfrm>
            <a:custGeom>
              <a:avLst/>
              <a:gdLst>
                <a:gd name="connsiteX0" fmla="*/ 279201 w 279254"/>
                <a:gd name="connsiteY0" fmla="*/ -48 h 53521"/>
                <a:gd name="connsiteX1" fmla="*/ 279201 w 279254"/>
                <a:gd name="connsiteY1" fmla="*/ 12038 h 53521"/>
                <a:gd name="connsiteX2" fmla="*/ 279201 w 279254"/>
                <a:gd name="connsiteY2" fmla="*/ 41388 h 53521"/>
                <a:gd name="connsiteX3" fmla="*/ 279201 w 279254"/>
                <a:gd name="connsiteY3" fmla="*/ 53473 h 53521"/>
                <a:gd name="connsiteX4" fmla="*/ -54 w 279254"/>
                <a:gd name="connsiteY4" fmla="*/ 53473 h 53521"/>
                <a:gd name="connsiteX5" fmla="*/ -54 w 279254"/>
                <a:gd name="connsiteY5" fmla="*/ 41388 h 53521"/>
                <a:gd name="connsiteX6" fmla="*/ -54 w 279254"/>
                <a:gd name="connsiteY6" fmla="*/ 12038 h 53521"/>
                <a:gd name="connsiteX7" fmla="*/ -54 w 279254"/>
                <a:gd name="connsiteY7" fmla="*/ -48 h 5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254" h="53521">
                  <a:moveTo>
                    <a:pt x="279201" y="-48"/>
                  </a:moveTo>
                  <a:cubicBezTo>
                    <a:pt x="279201" y="-48"/>
                    <a:pt x="279201" y="5363"/>
                    <a:pt x="279201" y="12038"/>
                  </a:cubicBezTo>
                  <a:lnTo>
                    <a:pt x="279201" y="41388"/>
                  </a:lnTo>
                  <a:cubicBezTo>
                    <a:pt x="279201" y="48063"/>
                    <a:pt x="279201" y="53473"/>
                    <a:pt x="279201" y="53473"/>
                  </a:cubicBezTo>
                  <a:lnTo>
                    <a:pt x="-54" y="53473"/>
                  </a:lnTo>
                  <a:cubicBezTo>
                    <a:pt x="-54" y="53473"/>
                    <a:pt x="-54" y="48063"/>
                    <a:pt x="-54" y="41388"/>
                  </a:cubicBezTo>
                  <a:lnTo>
                    <a:pt x="-54" y="12038"/>
                  </a:lnTo>
                  <a:cubicBezTo>
                    <a:pt x="-54" y="5363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图形 3">
            <a:extLst>
              <a:ext uri="{FF2B5EF4-FFF2-40B4-BE49-F238E27FC236}">
                <a16:creationId xmlns:a16="http://schemas.microsoft.com/office/drawing/2014/main" id="{898386B1-7C3D-C2A7-04FB-7D501C79566C}"/>
              </a:ext>
            </a:extLst>
          </p:cNvPr>
          <p:cNvGrpSpPr/>
          <p:nvPr/>
        </p:nvGrpSpPr>
        <p:grpSpPr>
          <a:xfrm>
            <a:off x="3637482" y="992407"/>
            <a:ext cx="1107599" cy="730198"/>
            <a:chOff x="3506854" y="1006921"/>
            <a:chExt cx="1107599" cy="730198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FB72565-0507-B38E-7B5E-3B9FC96C10A3}"/>
                </a:ext>
              </a:extLst>
            </p:cNvPr>
            <p:cNvSpPr/>
            <p:nvPr/>
          </p:nvSpPr>
          <p:spPr>
            <a:xfrm>
              <a:off x="3506854" y="1006921"/>
              <a:ext cx="1105650" cy="714517"/>
            </a:xfrm>
            <a:custGeom>
              <a:avLst/>
              <a:gdLst>
                <a:gd name="connsiteX0" fmla="*/ 1104231 w 1105650"/>
                <a:gd name="connsiteY0" fmla="*/ -399 h 714517"/>
                <a:gd name="connsiteX1" fmla="*/ 1104231 w 1105650"/>
                <a:gd name="connsiteY1" fmla="*/ 37152 h 714517"/>
                <a:gd name="connsiteX2" fmla="*/ 1104231 w 1105650"/>
                <a:gd name="connsiteY2" fmla="*/ 676567 h 714517"/>
                <a:gd name="connsiteX3" fmla="*/ 1104231 w 1105650"/>
                <a:gd name="connsiteY3" fmla="*/ 714118 h 714517"/>
                <a:gd name="connsiteX4" fmla="*/ -1420 w 1105650"/>
                <a:gd name="connsiteY4" fmla="*/ 714118 h 714517"/>
                <a:gd name="connsiteX5" fmla="*/ -1420 w 1105650"/>
                <a:gd name="connsiteY5" fmla="*/ 676567 h 714517"/>
                <a:gd name="connsiteX6" fmla="*/ -1420 w 1105650"/>
                <a:gd name="connsiteY6" fmla="*/ 37152 h 714517"/>
                <a:gd name="connsiteX7" fmla="*/ -1420 w 1105650"/>
                <a:gd name="connsiteY7" fmla="*/ -399 h 7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5650" h="714517">
                  <a:moveTo>
                    <a:pt x="1104231" y="-399"/>
                  </a:moveTo>
                  <a:cubicBezTo>
                    <a:pt x="1104231" y="-399"/>
                    <a:pt x="1104231" y="16413"/>
                    <a:pt x="1104231" y="37152"/>
                  </a:cubicBezTo>
                  <a:lnTo>
                    <a:pt x="1104231" y="676567"/>
                  </a:lnTo>
                  <a:cubicBezTo>
                    <a:pt x="1104231" y="697306"/>
                    <a:pt x="1104231" y="714118"/>
                    <a:pt x="1104231" y="714118"/>
                  </a:cubicBezTo>
                  <a:lnTo>
                    <a:pt x="-1420" y="714118"/>
                  </a:lnTo>
                  <a:cubicBezTo>
                    <a:pt x="-1420" y="714118"/>
                    <a:pt x="-1420" y="697306"/>
                    <a:pt x="-1420" y="676567"/>
                  </a:cubicBezTo>
                  <a:lnTo>
                    <a:pt x="-1420" y="37152"/>
                  </a:lnTo>
                  <a:cubicBezTo>
                    <a:pt x="-1420" y="16413"/>
                    <a:pt x="-1420" y="-399"/>
                    <a:pt x="-1420" y="-399"/>
                  </a:cubicBezTo>
                  <a:close/>
                </a:path>
              </a:pathLst>
            </a:custGeom>
            <a:solidFill>
              <a:srgbClr val="CCCCCC"/>
            </a:solidFill>
            <a:ln w="33796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0FEACCB-6B10-90C2-FC61-F76842319A03}"/>
                </a:ext>
              </a:extLst>
            </p:cNvPr>
            <p:cNvSpPr/>
            <p:nvPr/>
          </p:nvSpPr>
          <p:spPr>
            <a:xfrm>
              <a:off x="3511106" y="1011342"/>
              <a:ext cx="53067" cy="49796"/>
            </a:xfrm>
            <a:custGeom>
              <a:avLst/>
              <a:gdLst>
                <a:gd name="connsiteX0" fmla="*/ 4944 w 53067"/>
                <a:gd name="connsiteY0" fmla="*/ 7573 h 49796"/>
                <a:gd name="connsiteX1" fmla="*/ 26296 w 53067"/>
                <a:gd name="connsiteY1" fmla="*/ 2346 h 49796"/>
                <a:gd name="connsiteX2" fmla="*/ 51633 w 53067"/>
                <a:gd name="connsiteY2" fmla="*/ -409 h 49796"/>
                <a:gd name="connsiteX3" fmla="*/ 51545 w 53067"/>
                <a:gd name="connsiteY3" fmla="*/ 49388 h 49796"/>
                <a:gd name="connsiteX4" fmla="*/ -1434 w 53067"/>
                <a:gd name="connsiteY4" fmla="*/ 49388 h 4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67" h="49796">
                  <a:moveTo>
                    <a:pt x="4944" y="7573"/>
                  </a:moveTo>
                  <a:lnTo>
                    <a:pt x="26296" y="2346"/>
                  </a:lnTo>
                  <a:lnTo>
                    <a:pt x="51633" y="-409"/>
                  </a:lnTo>
                  <a:lnTo>
                    <a:pt x="51545" y="49388"/>
                  </a:lnTo>
                  <a:lnTo>
                    <a:pt x="-1434" y="49388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51763F-1BA7-D6B5-0B91-983946AA8BED}"/>
                </a:ext>
              </a:extLst>
            </p:cNvPr>
            <p:cNvSpPr/>
            <p:nvPr/>
          </p:nvSpPr>
          <p:spPr>
            <a:xfrm>
              <a:off x="3511106" y="1673122"/>
              <a:ext cx="52890" cy="49583"/>
            </a:xfrm>
            <a:custGeom>
              <a:avLst/>
              <a:gdLst>
                <a:gd name="connsiteX0" fmla="*/ 4944 w 52890"/>
                <a:gd name="connsiteY0" fmla="*/ 41248 h 49583"/>
                <a:gd name="connsiteX1" fmla="*/ 26207 w 52890"/>
                <a:gd name="connsiteY1" fmla="*/ 46457 h 49583"/>
                <a:gd name="connsiteX2" fmla="*/ 51456 w 52890"/>
                <a:gd name="connsiteY2" fmla="*/ 49194 h 49583"/>
                <a:gd name="connsiteX3" fmla="*/ 51367 w 52890"/>
                <a:gd name="connsiteY3" fmla="*/ -390 h 49583"/>
                <a:gd name="connsiteX4" fmla="*/ -1434 w 52890"/>
                <a:gd name="connsiteY4" fmla="*/ -390 h 4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90" h="49583">
                  <a:moveTo>
                    <a:pt x="4944" y="41248"/>
                  </a:moveTo>
                  <a:lnTo>
                    <a:pt x="26207" y="46457"/>
                  </a:lnTo>
                  <a:lnTo>
                    <a:pt x="51456" y="49194"/>
                  </a:lnTo>
                  <a:lnTo>
                    <a:pt x="51367" y="-390"/>
                  </a:lnTo>
                  <a:lnTo>
                    <a:pt x="-1434" y="-390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F779E68-6119-43A3-FD99-8AAF51E96A08}"/>
                </a:ext>
              </a:extLst>
            </p:cNvPr>
            <p:cNvSpPr/>
            <p:nvPr/>
          </p:nvSpPr>
          <p:spPr>
            <a:xfrm>
              <a:off x="4561475" y="1673007"/>
              <a:ext cx="52978" cy="49726"/>
            </a:xfrm>
            <a:custGeom>
              <a:avLst/>
              <a:gdLst>
                <a:gd name="connsiteX0" fmla="*/ 45196 w 52978"/>
                <a:gd name="connsiteY0" fmla="*/ 41363 h 49726"/>
                <a:gd name="connsiteX1" fmla="*/ 23843 w 52978"/>
                <a:gd name="connsiteY1" fmla="*/ 46581 h 49726"/>
                <a:gd name="connsiteX2" fmla="*/ -1405 w 52978"/>
                <a:gd name="connsiteY2" fmla="*/ 49336 h 49726"/>
                <a:gd name="connsiteX3" fmla="*/ -1316 w 52978"/>
                <a:gd name="connsiteY3" fmla="*/ -390 h 49726"/>
                <a:gd name="connsiteX4" fmla="*/ 51574 w 52978"/>
                <a:gd name="connsiteY4" fmla="*/ -390 h 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78" h="49726">
                  <a:moveTo>
                    <a:pt x="45196" y="41363"/>
                  </a:moveTo>
                  <a:lnTo>
                    <a:pt x="23843" y="46581"/>
                  </a:lnTo>
                  <a:lnTo>
                    <a:pt x="-1405" y="49336"/>
                  </a:lnTo>
                  <a:lnTo>
                    <a:pt x="-1316" y="-390"/>
                  </a:lnTo>
                  <a:lnTo>
                    <a:pt x="51574" y="-390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95BBBB3-C860-42A2-AA5F-BB7026DF852F}"/>
                </a:ext>
              </a:extLst>
            </p:cNvPr>
            <p:cNvSpPr/>
            <p:nvPr/>
          </p:nvSpPr>
          <p:spPr>
            <a:xfrm>
              <a:off x="4561829" y="1009792"/>
              <a:ext cx="51560" cy="48423"/>
            </a:xfrm>
            <a:custGeom>
              <a:avLst/>
              <a:gdLst>
                <a:gd name="connsiteX0" fmla="*/ 43954 w 51560"/>
                <a:gd name="connsiteY0" fmla="*/ 7351 h 48423"/>
                <a:gd name="connsiteX1" fmla="*/ 23225 w 51560"/>
                <a:gd name="connsiteY1" fmla="*/ 2266 h 48423"/>
                <a:gd name="connsiteX2" fmla="*/ -1405 w 51560"/>
                <a:gd name="connsiteY2" fmla="*/ -409 h 48423"/>
                <a:gd name="connsiteX3" fmla="*/ -1316 w 51560"/>
                <a:gd name="connsiteY3" fmla="*/ 48014 h 48423"/>
                <a:gd name="connsiteX4" fmla="*/ 50155 w 51560"/>
                <a:gd name="connsiteY4" fmla="*/ 48014 h 4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0" h="48423">
                  <a:moveTo>
                    <a:pt x="43954" y="7351"/>
                  </a:moveTo>
                  <a:lnTo>
                    <a:pt x="23225" y="2266"/>
                  </a:lnTo>
                  <a:lnTo>
                    <a:pt x="-1405" y="-409"/>
                  </a:lnTo>
                  <a:lnTo>
                    <a:pt x="-1316" y="48014"/>
                  </a:lnTo>
                  <a:lnTo>
                    <a:pt x="50155" y="48014"/>
                  </a:lnTo>
                  <a:close/>
                </a:path>
              </a:pathLst>
            </a:custGeom>
            <a:solidFill>
              <a:srgbClr val="4D4D4D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A7366FF-56BF-3D2D-96F1-22B85FD35E48}"/>
                </a:ext>
              </a:extLst>
            </p:cNvPr>
            <p:cNvSpPr/>
            <p:nvPr/>
          </p:nvSpPr>
          <p:spPr>
            <a:xfrm>
              <a:off x="4058156" y="1311281"/>
              <a:ext cx="209275" cy="210998"/>
            </a:xfrm>
            <a:custGeom>
              <a:avLst/>
              <a:gdLst>
                <a:gd name="connsiteX0" fmla="*/ 17826 w 209275"/>
                <a:gd name="connsiteY0" fmla="*/ 53148 h 210998"/>
                <a:gd name="connsiteX1" fmla="*/ 10029 w 209275"/>
                <a:gd name="connsiteY1" fmla="*/ 23657 h 210998"/>
                <a:gd name="connsiteX2" fmla="*/ 11712 w 209275"/>
                <a:gd name="connsiteY2" fmla="*/ 21973 h 210998"/>
                <a:gd name="connsiteX3" fmla="*/ 461 w 209275"/>
                <a:gd name="connsiteY3" fmla="*/ 10395 h 210998"/>
                <a:gd name="connsiteX4" fmla="*/ 9675 w 209275"/>
                <a:gd name="connsiteY4" fmla="*/ 1518 h 210998"/>
                <a:gd name="connsiteX5" fmla="*/ 21192 w 209275"/>
                <a:gd name="connsiteY5" fmla="*/ 12680 h 210998"/>
                <a:gd name="connsiteX6" fmla="*/ 23052 w 209275"/>
                <a:gd name="connsiteY6" fmla="*/ 10908 h 210998"/>
                <a:gd name="connsiteX7" fmla="*/ 53441 w 209275"/>
                <a:gd name="connsiteY7" fmla="*/ 18332 h 210998"/>
                <a:gd name="connsiteX8" fmla="*/ 171536 w 209275"/>
                <a:gd name="connsiteY8" fmla="*/ 139223 h 210998"/>
                <a:gd name="connsiteX9" fmla="*/ 178269 w 209275"/>
                <a:gd name="connsiteY9" fmla="*/ 155887 h 210998"/>
                <a:gd name="connsiteX10" fmla="*/ 207859 w 209275"/>
                <a:gd name="connsiteY10" fmla="*/ 185866 h 210998"/>
                <a:gd name="connsiteX11" fmla="*/ 182167 w 209275"/>
                <a:gd name="connsiteY11" fmla="*/ 210600 h 210998"/>
                <a:gd name="connsiteX12" fmla="*/ 152488 w 209275"/>
                <a:gd name="connsiteY12" fmla="*/ 180772 h 210998"/>
                <a:gd name="connsiteX13" fmla="*/ 135921 w 209275"/>
                <a:gd name="connsiteY13" fmla="*/ 174039 h 21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275" h="210998">
                  <a:moveTo>
                    <a:pt x="17826" y="53148"/>
                  </a:moveTo>
                  <a:lnTo>
                    <a:pt x="10029" y="23657"/>
                  </a:lnTo>
                  <a:lnTo>
                    <a:pt x="11712" y="21973"/>
                  </a:lnTo>
                  <a:lnTo>
                    <a:pt x="461" y="10395"/>
                  </a:lnTo>
                  <a:cubicBezTo>
                    <a:pt x="-3969" y="-210"/>
                    <a:pt x="-425" y="-2629"/>
                    <a:pt x="9675" y="1518"/>
                  </a:cubicBezTo>
                  <a:lnTo>
                    <a:pt x="21192" y="12680"/>
                  </a:lnTo>
                  <a:lnTo>
                    <a:pt x="23052" y="10908"/>
                  </a:lnTo>
                  <a:lnTo>
                    <a:pt x="53441" y="18332"/>
                  </a:lnTo>
                  <a:lnTo>
                    <a:pt x="171536" y="139223"/>
                  </a:lnTo>
                  <a:cubicBezTo>
                    <a:pt x="176585" y="144423"/>
                    <a:pt x="183318" y="149774"/>
                    <a:pt x="178269" y="155887"/>
                  </a:cubicBezTo>
                  <a:lnTo>
                    <a:pt x="207859" y="185866"/>
                  </a:lnTo>
                  <a:lnTo>
                    <a:pt x="182167" y="210600"/>
                  </a:lnTo>
                  <a:lnTo>
                    <a:pt x="152488" y="180772"/>
                  </a:lnTo>
                  <a:cubicBezTo>
                    <a:pt x="146464" y="185742"/>
                    <a:pt x="139642" y="177857"/>
                    <a:pt x="135921" y="174039"/>
                  </a:cubicBezTo>
                  <a:close/>
                </a:path>
              </a:pathLst>
            </a:custGeom>
            <a:solidFill>
              <a:srgbClr val="808080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325FDA9-35EF-A126-5623-FECD8D159494}"/>
                </a:ext>
              </a:extLst>
            </p:cNvPr>
            <p:cNvSpPr/>
            <p:nvPr/>
          </p:nvSpPr>
          <p:spPr>
            <a:xfrm>
              <a:off x="4058066" y="1311458"/>
              <a:ext cx="22610" cy="22362"/>
            </a:xfrm>
            <a:custGeom>
              <a:avLst/>
              <a:gdLst>
                <a:gd name="connsiteX0" fmla="*/ 11711 w 22610"/>
                <a:gd name="connsiteY0" fmla="*/ 21962 h 22362"/>
                <a:gd name="connsiteX1" fmla="*/ 460 w 22610"/>
                <a:gd name="connsiteY1" fmla="*/ 10383 h 22362"/>
                <a:gd name="connsiteX2" fmla="*/ 9585 w 22610"/>
                <a:gd name="connsiteY2" fmla="*/ 1515 h 22362"/>
                <a:gd name="connsiteX3" fmla="*/ 21191 w 22610"/>
                <a:gd name="connsiteY3" fmla="*/ 12669 h 22362"/>
                <a:gd name="connsiteX4" fmla="*/ 11711 w 22610"/>
                <a:gd name="connsiteY4" fmla="*/ 21962 h 2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10" h="22362">
                  <a:moveTo>
                    <a:pt x="11711" y="21962"/>
                  </a:moveTo>
                  <a:lnTo>
                    <a:pt x="460" y="10383"/>
                  </a:lnTo>
                  <a:cubicBezTo>
                    <a:pt x="-3969" y="-212"/>
                    <a:pt x="-427" y="-2631"/>
                    <a:pt x="9585" y="1515"/>
                  </a:cubicBezTo>
                  <a:lnTo>
                    <a:pt x="21191" y="12669"/>
                  </a:lnTo>
                  <a:cubicBezTo>
                    <a:pt x="21191" y="12669"/>
                    <a:pt x="12243" y="21855"/>
                    <a:pt x="11711" y="21962"/>
                  </a:cubicBezTo>
                  <a:close/>
                </a:path>
              </a:pathLst>
            </a:custGeom>
            <a:solidFill>
              <a:srgbClr val="1A1A1A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4F05049-E69F-AB42-6BE8-B931FD6B49E3}"/>
                </a:ext>
              </a:extLst>
            </p:cNvPr>
            <p:cNvSpPr/>
            <p:nvPr/>
          </p:nvSpPr>
          <p:spPr>
            <a:xfrm>
              <a:off x="4195936" y="1450760"/>
              <a:ext cx="71938" cy="71377"/>
            </a:xfrm>
            <a:custGeom>
              <a:avLst/>
              <a:gdLst>
                <a:gd name="connsiteX0" fmla="*/ 34200 w 71938"/>
                <a:gd name="connsiteY0" fmla="*/ -396 h 71377"/>
                <a:gd name="connsiteX1" fmla="*/ 40845 w 71938"/>
                <a:gd name="connsiteY1" fmla="*/ 16268 h 71377"/>
                <a:gd name="connsiteX2" fmla="*/ 70523 w 71938"/>
                <a:gd name="connsiteY2" fmla="*/ 46256 h 71377"/>
                <a:gd name="connsiteX3" fmla="*/ 44831 w 71938"/>
                <a:gd name="connsiteY3" fmla="*/ 70981 h 71377"/>
                <a:gd name="connsiteX4" fmla="*/ 15064 w 71938"/>
                <a:gd name="connsiteY4" fmla="*/ 41153 h 71377"/>
                <a:gd name="connsiteX5" fmla="*/ -1415 w 71938"/>
                <a:gd name="connsiteY5" fmla="*/ 34420 h 71377"/>
                <a:gd name="connsiteX6" fmla="*/ 34200 w 71938"/>
                <a:gd name="connsiteY6" fmla="*/ -396 h 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938" h="71377">
                  <a:moveTo>
                    <a:pt x="34200" y="-396"/>
                  </a:moveTo>
                  <a:cubicBezTo>
                    <a:pt x="39161" y="4804"/>
                    <a:pt x="45983" y="10155"/>
                    <a:pt x="40845" y="16268"/>
                  </a:cubicBezTo>
                  <a:lnTo>
                    <a:pt x="70523" y="46256"/>
                  </a:lnTo>
                  <a:lnTo>
                    <a:pt x="44831" y="70981"/>
                  </a:lnTo>
                  <a:lnTo>
                    <a:pt x="15064" y="41153"/>
                  </a:lnTo>
                  <a:cubicBezTo>
                    <a:pt x="9128" y="46132"/>
                    <a:pt x="2306" y="38238"/>
                    <a:pt x="-1415" y="34420"/>
                  </a:cubicBezTo>
                  <a:cubicBezTo>
                    <a:pt x="-1326" y="34101"/>
                    <a:pt x="34200" y="-396"/>
                    <a:pt x="34200" y="-396"/>
                  </a:cubicBezTo>
                  <a:close/>
                </a:path>
              </a:pathLst>
            </a:custGeom>
            <a:solidFill>
              <a:srgbClr val="000000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8D8B4FE-246E-F95D-8D2C-92B16D2217C1}"/>
                </a:ext>
              </a:extLst>
            </p:cNvPr>
            <p:cNvSpPr/>
            <p:nvPr/>
          </p:nvSpPr>
          <p:spPr>
            <a:xfrm>
              <a:off x="3584639" y="1312523"/>
              <a:ext cx="657542" cy="392130"/>
            </a:xfrm>
            <a:custGeom>
              <a:avLst/>
              <a:gdLst>
                <a:gd name="connsiteX0" fmla="*/ 474502 w 657542"/>
                <a:gd name="connsiteY0" fmla="*/ 9385 h 392130"/>
                <a:gd name="connsiteX1" fmla="*/ 485753 w 657542"/>
                <a:gd name="connsiteY1" fmla="*/ 20955 h 392130"/>
                <a:gd name="connsiteX2" fmla="*/ 484070 w 657542"/>
                <a:gd name="connsiteY2" fmla="*/ 22664 h 392130"/>
                <a:gd name="connsiteX3" fmla="*/ 492309 w 657542"/>
                <a:gd name="connsiteY3" fmla="*/ 51838 h 392130"/>
                <a:gd name="connsiteX4" fmla="*/ 610051 w 657542"/>
                <a:gd name="connsiteY4" fmla="*/ 172976 h 392130"/>
                <a:gd name="connsiteX5" fmla="*/ 626440 w 657542"/>
                <a:gd name="connsiteY5" fmla="*/ 179771 h 392130"/>
                <a:gd name="connsiteX6" fmla="*/ 656119 w 657542"/>
                <a:gd name="connsiteY6" fmla="*/ 209591 h 392130"/>
                <a:gd name="connsiteX7" fmla="*/ 440925 w 657542"/>
                <a:gd name="connsiteY7" fmla="*/ 391139 h 392130"/>
                <a:gd name="connsiteX8" fmla="*/ -1424 w 657542"/>
                <a:gd name="connsiteY8" fmla="*/ 391733 h 392130"/>
                <a:gd name="connsiteX9" fmla="*/ 473439 w 657542"/>
                <a:gd name="connsiteY9" fmla="*/ -395 h 392130"/>
                <a:gd name="connsiteX10" fmla="*/ 474502 w 657542"/>
                <a:gd name="connsiteY10" fmla="*/ 9385 h 39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7542" h="392130">
                  <a:moveTo>
                    <a:pt x="474502" y="9385"/>
                  </a:moveTo>
                  <a:lnTo>
                    <a:pt x="485753" y="20955"/>
                  </a:lnTo>
                  <a:lnTo>
                    <a:pt x="484070" y="22664"/>
                  </a:lnTo>
                  <a:lnTo>
                    <a:pt x="492309" y="51838"/>
                  </a:lnTo>
                  <a:lnTo>
                    <a:pt x="610051" y="172976"/>
                  </a:lnTo>
                  <a:cubicBezTo>
                    <a:pt x="617049" y="180843"/>
                    <a:pt x="621833" y="183200"/>
                    <a:pt x="626440" y="179771"/>
                  </a:cubicBezTo>
                  <a:lnTo>
                    <a:pt x="656119" y="209591"/>
                  </a:lnTo>
                  <a:lnTo>
                    <a:pt x="440925" y="391139"/>
                  </a:lnTo>
                  <a:cubicBezTo>
                    <a:pt x="440925" y="391139"/>
                    <a:pt x="-1424" y="391777"/>
                    <a:pt x="-1424" y="391733"/>
                  </a:cubicBezTo>
                  <a:lnTo>
                    <a:pt x="473439" y="-395"/>
                  </a:lnTo>
                  <a:cubicBezTo>
                    <a:pt x="471844" y="1668"/>
                    <a:pt x="472907" y="3626"/>
                    <a:pt x="474502" y="9385"/>
                  </a:cubicBezTo>
                  <a:close/>
                </a:path>
              </a:pathLst>
            </a:custGeom>
            <a:solidFill>
              <a:srgbClr val="B3B3B3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3337339-4746-970C-AE06-ECAF59620C27}"/>
                </a:ext>
              </a:extLst>
            </p:cNvPr>
            <p:cNvSpPr/>
            <p:nvPr/>
          </p:nvSpPr>
          <p:spPr>
            <a:xfrm>
              <a:off x="3544595" y="1703650"/>
              <a:ext cx="481861" cy="33469"/>
            </a:xfrm>
            <a:custGeom>
              <a:avLst/>
              <a:gdLst>
                <a:gd name="connsiteX0" fmla="*/ 37908 w 481861"/>
                <a:gd name="connsiteY0" fmla="*/ 89 h 33469"/>
                <a:gd name="connsiteX1" fmla="*/ 37819 w 481861"/>
                <a:gd name="connsiteY1" fmla="*/ 89 h 33469"/>
                <a:gd name="connsiteX2" fmla="*/ 480434 w 481861"/>
                <a:gd name="connsiteY2" fmla="*/ -389 h 33469"/>
                <a:gd name="connsiteX3" fmla="*/ 440567 w 481861"/>
                <a:gd name="connsiteY3" fmla="*/ 33080 h 33469"/>
                <a:gd name="connsiteX4" fmla="*/ -1427 w 481861"/>
                <a:gd name="connsiteY4" fmla="*/ 32602 h 3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61" h="33469">
                  <a:moveTo>
                    <a:pt x="37908" y="89"/>
                  </a:moveTo>
                  <a:lnTo>
                    <a:pt x="37819" y="89"/>
                  </a:lnTo>
                  <a:lnTo>
                    <a:pt x="480434" y="-389"/>
                  </a:lnTo>
                  <a:lnTo>
                    <a:pt x="440567" y="33080"/>
                  </a:lnTo>
                  <a:lnTo>
                    <a:pt x="-1427" y="32602"/>
                  </a:lnTo>
                  <a:close/>
                </a:path>
              </a:pathLst>
            </a:custGeom>
            <a:solidFill>
              <a:srgbClr val="333333"/>
            </a:solidFill>
            <a:ln w="8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8BA59A3-D43E-325D-2BF2-7757C9A763A3}"/>
              </a:ext>
            </a:extLst>
          </p:cNvPr>
          <p:cNvGrpSpPr/>
          <p:nvPr/>
        </p:nvGrpSpPr>
        <p:grpSpPr>
          <a:xfrm>
            <a:off x="5416483" y="1079760"/>
            <a:ext cx="1037841" cy="659385"/>
            <a:chOff x="5285855" y="1094274"/>
            <a:chExt cx="1037841" cy="65938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A5B7090-07B1-6FBF-9C8D-1F445A227692}"/>
                </a:ext>
              </a:extLst>
            </p:cNvPr>
            <p:cNvSpPr/>
            <p:nvPr/>
          </p:nvSpPr>
          <p:spPr>
            <a:xfrm>
              <a:off x="5285855" y="1094274"/>
              <a:ext cx="1037841" cy="659385"/>
            </a:xfrm>
            <a:custGeom>
              <a:avLst/>
              <a:gdLst>
                <a:gd name="connsiteX0" fmla="*/ 16719 w 1037841"/>
                <a:gd name="connsiteY0" fmla="*/ 51276 h 659385"/>
                <a:gd name="connsiteX1" fmla="*/ 518694 w 1037841"/>
                <a:gd name="connsiteY1" fmla="*/ 51276 h 659385"/>
                <a:gd name="connsiteX2" fmla="*/ 1021016 w 1037841"/>
                <a:gd name="connsiteY2" fmla="*/ 51276 h 659385"/>
                <a:gd name="connsiteX3" fmla="*/ 1037788 w 1037841"/>
                <a:gd name="connsiteY3" fmla="*/ 68048 h 659385"/>
                <a:gd name="connsiteX4" fmla="*/ 1037788 w 1037841"/>
                <a:gd name="connsiteY4" fmla="*/ 642467 h 659385"/>
                <a:gd name="connsiteX5" fmla="*/ 1021016 w 1037841"/>
                <a:gd name="connsiteY5" fmla="*/ 659239 h 659385"/>
                <a:gd name="connsiteX6" fmla="*/ 518694 w 1037841"/>
                <a:gd name="connsiteY6" fmla="*/ 659239 h 659385"/>
                <a:gd name="connsiteX7" fmla="*/ 16719 w 1037841"/>
                <a:gd name="connsiteY7" fmla="*/ 659239 h 659385"/>
                <a:gd name="connsiteX8" fmla="*/ -54 w 1037841"/>
                <a:gd name="connsiteY8" fmla="*/ 642467 h 659385"/>
                <a:gd name="connsiteX9" fmla="*/ -54 w 1037841"/>
                <a:gd name="connsiteY9" fmla="*/ 68048 h 659385"/>
                <a:gd name="connsiteX10" fmla="*/ 16719 w 1037841"/>
                <a:gd name="connsiteY10" fmla="*/ 51276 h 65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7841" h="659385">
                  <a:moveTo>
                    <a:pt x="16719" y="51276"/>
                  </a:moveTo>
                  <a:cubicBezTo>
                    <a:pt x="177141" y="-28005"/>
                    <a:pt x="381247" y="-5377"/>
                    <a:pt x="518694" y="51276"/>
                  </a:cubicBezTo>
                  <a:cubicBezTo>
                    <a:pt x="653138" y="10871"/>
                    <a:pt x="826750" y="-39375"/>
                    <a:pt x="1021016" y="51276"/>
                  </a:cubicBezTo>
                  <a:cubicBezTo>
                    <a:pt x="1029434" y="55205"/>
                    <a:pt x="1037788" y="58752"/>
                    <a:pt x="1037788" y="68048"/>
                  </a:cubicBezTo>
                  <a:lnTo>
                    <a:pt x="1037788" y="642467"/>
                  </a:lnTo>
                  <a:cubicBezTo>
                    <a:pt x="1037788" y="651756"/>
                    <a:pt x="1030241" y="660358"/>
                    <a:pt x="1021016" y="659239"/>
                  </a:cubicBezTo>
                  <a:cubicBezTo>
                    <a:pt x="855574" y="639217"/>
                    <a:pt x="688419" y="636378"/>
                    <a:pt x="518694" y="659239"/>
                  </a:cubicBezTo>
                  <a:cubicBezTo>
                    <a:pt x="348494" y="627642"/>
                    <a:pt x="182762" y="645101"/>
                    <a:pt x="16719" y="659239"/>
                  </a:cubicBezTo>
                  <a:cubicBezTo>
                    <a:pt x="7458" y="660025"/>
                    <a:pt x="-54" y="651756"/>
                    <a:pt x="-54" y="642467"/>
                  </a:cubicBezTo>
                  <a:lnTo>
                    <a:pt x="-54" y="68048"/>
                  </a:lnTo>
                  <a:cubicBezTo>
                    <a:pt x="-54" y="58752"/>
                    <a:pt x="8385" y="55396"/>
                    <a:pt x="16719" y="51276"/>
                  </a:cubicBezTo>
                  <a:close/>
                </a:path>
              </a:pathLst>
            </a:custGeom>
            <a:solidFill>
              <a:srgbClr val="24341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6" name="图形 3">
              <a:extLst>
                <a:ext uri="{FF2B5EF4-FFF2-40B4-BE49-F238E27FC236}">
                  <a16:creationId xmlns:a16="http://schemas.microsoft.com/office/drawing/2014/main" id="{B9D2FDEE-4DBF-D7D3-7140-A8A5D61824A3}"/>
                </a:ext>
              </a:extLst>
            </p:cNvPr>
            <p:cNvGrpSpPr/>
            <p:nvPr/>
          </p:nvGrpSpPr>
          <p:grpSpPr>
            <a:xfrm>
              <a:off x="5810479" y="1118083"/>
              <a:ext cx="489876" cy="618125"/>
              <a:chOff x="5810479" y="1118083"/>
              <a:chExt cx="489876" cy="618125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34D3829-6FCE-821F-89FE-F3C92776BF8D}"/>
                  </a:ext>
                </a:extLst>
              </p:cNvPr>
              <p:cNvSpPr/>
              <p:nvPr/>
            </p:nvSpPr>
            <p:spPr>
              <a:xfrm>
                <a:off x="5810479" y="1118083"/>
                <a:ext cx="489876" cy="618125"/>
              </a:xfrm>
              <a:custGeom>
                <a:avLst/>
                <a:gdLst>
                  <a:gd name="connsiteX0" fmla="*/ 786 w 489876"/>
                  <a:gd name="connsiteY0" fmla="*/ 41022 h 618125"/>
                  <a:gd name="connsiteX1" fmla="*/ 490662 w 489876"/>
                  <a:gd name="connsiteY1" fmla="*/ 41022 h 618125"/>
                  <a:gd name="connsiteX2" fmla="*/ 490662 w 489876"/>
                  <a:gd name="connsiteY2" fmla="*/ 618031 h 618125"/>
                  <a:gd name="connsiteX3" fmla="*/ 786 w 489876"/>
                  <a:gd name="connsiteY3" fmla="*/ 618031 h 61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876" h="618125">
                    <a:moveTo>
                      <a:pt x="786" y="41022"/>
                    </a:moveTo>
                    <a:cubicBezTo>
                      <a:pt x="177831" y="-9457"/>
                      <a:pt x="341674" y="-17977"/>
                      <a:pt x="490662" y="41022"/>
                    </a:cubicBezTo>
                    <a:lnTo>
                      <a:pt x="490662" y="618031"/>
                    </a:lnTo>
                    <a:cubicBezTo>
                      <a:pt x="327366" y="602813"/>
                      <a:pt x="164060" y="592512"/>
                      <a:pt x="786" y="6180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569E746-5D06-68C7-75D9-B5AFDE6BD6B1}"/>
                  </a:ext>
                </a:extLst>
              </p:cNvPr>
              <p:cNvSpPr/>
              <p:nvPr/>
            </p:nvSpPr>
            <p:spPr>
              <a:xfrm>
                <a:off x="5810961" y="1158958"/>
                <a:ext cx="487219" cy="575786"/>
              </a:xfrm>
              <a:custGeom>
                <a:avLst/>
                <a:gdLst>
                  <a:gd name="connsiteX0" fmla="*/ 786 w 487219"/>
                  <a:gd name="connsiteY0" fmla="*/ 575687 h 575786"/>
                  <a:gd name="connsiteX1" fmla="*/ 488006 w 487219"/>
                  <a:gd name="connsiteY1" fmla="*/ 575202 h 575786"/>
                  <a:gd name="connsiteX2" fmla="*/ 487765 w 487219"/>
                  <a:gd name="connsiteY2" fmla="*/ -99 h 575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7219" h="575786">
                    <a:moveTo>
                      <a:pt x="786" y="575687"/>
                    </a:moveTo>
                    <a:cubicBezTo>
                      <a:pt x="137412" y="553608"/>
                      <a:pt x="300442" y="554717"/>
                      <a:pt x="488006" y="575202"/>
                    </a:cubicBezTo>
                    <a:lnTo>
                      <a:pt x="487765" y="-99"/>
                    </a:lnTo>
                  </a:path>
                </a:pathLst>
              </a:custGeom>
              <a:noFill/>
              <a:ln w="271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4BE9D2B-32DE-FA00-5B36-688222AEE977}"/>
                  </a:ext>
                </a:extLst>
              </p:cNvPr>
              <p:cNvSpPr/>
              <p:nvPr/>
            </p:nvSpPr>
            <p:spPr>
              <a:xfrm>
                <a:off x="5810623" y="1158684"/>
                <a:ext cx="484373" cy="572644"/>
              </a:xfrm>
              <a:custGeom>
                <a:avLst/>
                <a:gdLst>
                  <a:gd name="connsiteX0" fmla="*/ 786 w 484373"/>
                  <a:gd name="connsiteY0" fmla="*/ 572546 h 572644"/>
                  <a:gd name="connsiteX1" fmla="*/ 485160 w 484373"/>
                  <a:gd name="connsiteY1" fmla="*/ 572058 h 572644"/>
                  <a:gd name="connsiteX2" fmla="*/ 484807 w 484373"/>
                  <a:gd name="connsiteY2" fmla="*/ -99 h 57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4373" h="572644">
                    <a:moveTo>
                      <a:pt x="786" y="572546"/>
                    </a:moveTo>
                    <a:cubicBezTo>
                      <a:pt x="137415" y="550481"/>
                      <a:pt x="297597" y="551565"/>
                      <a:pt x="485160" y="572058"/>
                    </a:cubicBezTo>
                    <a:lnTo>
                      <a:pt x="484807" y="-99"/>
                    </a:lnTo>
                  </a:path>
                </a:pathLst>
              </a:custGeom>
              <a:noFill/>
              <a:ln w="271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E7B88B2-77DE-D86F-4432-3F99FEACFCB6}"/>
                  </a:ext>
                </a:extLst>
              </p:cNvPr>
              <p:cNvSpPr/>
              <p:nvPr/>
            </p:nvSpPr>
            <p:spPr>
              <a:xfrm>
                <a:off x="5810563" y="1158286"/>
                <a:ext cx="481283" cy="569220"/>
              </a:xfrm>
              <a:custGeom>
                <a:avLst/>
                <a:gdLst>
                  <a:gd name="connsiteX0" fmla="*/ 787 w 481283"/>
                  <a:gd name="connsiteY0" fmla="*/ 569123 h 569220"/>
                  <a:gd name="connsiteX1" fmla="*/ 482070 w 481283"/>
                  <a:gd name="connsiteY1" fmla="*/ 568941 h 569220"/>
                  <a:gd name="connsiteX2" fmla="*/ 481658 w 481283"/>
                  <a:gd name="connsiteY2" fmla="*/ -98 h 56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1283" h="569220">
                    <a:moveTo>
                      <a:pt x="787" y="569123"/>
                    </a:moveTo>
                    <a:cubicBezTo>
                      <a:pt x="137413" y="547044"/>
                      <a:pt x="294507" y="548454"/>
                      <a:pt x="482070" y="568941"/>
                    </a:cubicBezTo>
                    <a:lnTo>
                      <a:pt x="481658" y="-98"/>
                    </a:lnTo>
                  </a:path>
                </a:pathLst>
              </a:custGeom>
              <a:noFill/>
              <a:ln w="271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B65D9B09-7E56-6158-C191-680BCDC66E63}"/>
                </a:ext>
              </a:extLst>
            </p:cNvPr>
            <p:cNvGrpSpPr/>
            <p:nvPr/>
          </p:nvGrpSpPr>
          <p:grpSpPr>
            <a:xfrm>
              <a:off x="5311188" y="1115745"/>
              <a:ext cx="488609" cy="619637"/>
              <a:chOff x="5311188" y="1115745"/>
              <a:chExt cx="488609" cy="619637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D233652-103B-3C34-29C1-4D79CFEBCE44}"/>
                  </a:ext>
                </a:extLst>
              </p:cNvPr>
              <p:cNvSpPr/>
              <p:nvPr/>
            </p:nvSpPr>
            <p:spPr>
              <a:xfrm rot="10800000" flipV="1">
                <a:off x="5311188" y="1115745"/>
                <a:ext cx="488609" cy="619637"/>
              </a:xfrm>
              <a:custGeom>
                <a:avLst/>
                <a:gdLst>
                  <a:gd name="connsiteX0" fmla="*/ 715 w 488609"/>
                  <a:gd name="connsiteY0" fmla="*/ 44026 h 619637"/>
                  <a:gd name="connsiteX1" fmla="*/ 489325 w 488609"/>
                  <a:gd name="connsiteY1" fmla="*/ 44026 h 619637"/>
                  <a:gd name="connsiteX2" fmla="*/ 489325 w 488609"/>
                  <a:gd name="connsiteY2" fmla="*/ 619543 h 619637"/>
                  <a:gd name="connsiteX3" fmla="*/ 715 w 488609"/>
                  <a:gd name="connsiteY3" fmla="*/ 619543 h 61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609" h="619637">
                    <a:moveTo>
                      <a:pt x="715" y="44026"/>
                    </a:moveTo>
                    <a:cubicBezTo>
                      <a:pt x="168553" y="-6745"/>
                      <a:pt x="324283" y="-22342"/>
                      <a:pt x="489325" y="44026"/>
                    </a:cubicBezTo>
                    <a:lnTo>
                      <a:pt x="489325" y="619543"/>
                    </a:lnTo>
                    <a:cubicBezTo>
                      <a:pt x="326451" y="604364"/>
                      <a:pt x="163567" y="594090"/>
                      <a:pt x="715" y="6195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0C23E88-7A81-9984-3E73-B69E18ED7ACC}"/>
                  </a:ext>
                </a:extLst>
              </p:cNvPr>
              <p:cNvSpPr/>
              <p:nvPr/>
            </p:nvSpPr>
            <p:spPr>
              <a:xfrm rot="10800000" flipV="1">
                <a:off x="5313357" y="1159625"/>
                <a:ext cx="485960" cy="574297"/>
              </a:xfrm>
              <a:custGeom>
                <a:avLst/>
                <a:gdLst>
                  <a:gd name="connsiteX0" fmla="*/ 715 w 485960"/>
                  <a:gd name="connsiteY0" fmla="*/ 574199 h 574297"/>
                  <a:gd name="connsiteX1" fmla="*/ 486676 w 485960"/>
                  <a:gd name="connsiteY1" fmla="*/ 573715 h 574297"/>
                  <a:gd name="connsiteX2" fmla="*/ 486435 w 485960"/>
                  <a:gd name="connsiteY2" fmla="*/ -99 h 57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5960" h="574297">
                    <a:moveTo>
                      <a:pt x="715" y="574199"/>
                    </a:moveTo>
                    <a:cubicBezTo>
                      <a:pt x="136989" y="552177"/>
                      <a:pt x="299597" y="553283"/>
                      <a:pt x="486676" y="573715"/>
                    </a:cubicBezTo>
                    <a:lnTo>
                      <a:pt x="486435" y="-99"/>
                    </a:lnTo>
                  </a:path>
                </a:pathLst>
              </a:custGeom>
              <a:noFill/>
              <a:ln w="27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FF6113B-F411-F17A-9031-423C1C0A2F0B}"/>
                  </a:ext>
                </a:extLst>
              </p:cNvPr>
              <p:cNvSpPr/>
              <p:nvPr/>
            </p:nvSpPr>
            <p:spPr>
              <a:xfrm rot="10800000" flipV="1">
                <a:off x="5316534" y="1158919"/>
                <a:ext cx="483121" cy="571596"/>
              </a:xfrm>
              <a:custGeom>
                <a:avLst/>
                <a:gdLst>
                  <a:gd name="connsiteX0" fmla="*/ 716 w 483121"/>
                  <a:gd name="connsiteY0" fmla="*/ 571498 h 571596"/>
                  <a:gd name="connsiteX1" fmla="*/ 483837 w 483121"/>
                  <a:gd name="connsiteY1" fmla="*/ 571011 h 571596"/>
                  <a:gd name="connsiteX2" fmla="*/ 483432 w 483121"/>
                  <a:gd name="connsiteY2" fmla="*/ -98 h 57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3121" h="571596">
                    <a:moveTo>
                      <a:pt x="716" y="571498"/>
                    </a:moveTo>
                    <a:cubicBezTo>
                      <a:pt x="136992" y="549490"/>
                      <a:pt x="296759" y="550571"/>
                      <a:pt x="483837" y="571011"/>
                    </a:cubicBezTo>
                    <a:lnTo>
                      <a:pt x="483432" y="-98"/>
                    </a:lnTo>
                  </a:path>
                </a:pathLst>
              </a:custGeom>
              <a:noFill/>
              <a:ln w="27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F66FF2E-ACE6-F32E-D48D-82C0E5791F9C}"/>
                  </a:ext>
                </a:extLst>
              </p:cNvPr>
              <p:cNvSpPr/>
              <p:nvPr/>
            </p:nvSpPr>
            <p:spPr>
              <a:xfrm rot="10800000" flipV="1">
                <a:off x="5319676" y="1158630"/>
                <a:ext cx="480038" cy="568073"/>
              </a:xfrm>
              <a:custGeom>
                <a:avLst/>
                <a:gdLst>
                  <a:gd name="connsiteX0" fmla="*/ 717 w 480038"/>
                  <a:gd name="connsiteY0" fmla="*/ 567976 h 568073"/>
                  <a:gd name="connsiteX1" fmla="*/ 480756 w 480038"/>
                  <a:gd name="connsiteY1" fmla="*/ 567794 h 568073"/>
                  <a:gd name="connsiteX2" fmla="*/ 480345 w 480038"/>
                  <a:gd name="connsiteY2" fmla="*/ -98 h 56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0038" h="568073">
                    <a:moveTo>
                      <a:pt x="717" y="567976"/>
                    </a:moveTo>
                    <a:cubicBezTo>
                      <a:pt x="136990" y="545954"/>
                      <a:pt x="293678" y="547360"/>
                      <a:pt x="480756" y="567794"/>
                    </a:cubicBezTo>
                    <a:lnTo>
                      <a:pt x="480345" y="-98"/>
                    </a:lnTo>
                  </a:path>
                </a:pathLst>
              </a:custGeom>
              <a:noFill/>
              <a:ln w="270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图形 3">
            <a:extLst>
              <a:ext uri="{FF2B5EF4-FFF2-40B4-BE49-F238E27FC236}">
                <a16:creationId xmlns:a16="http://schemas.microsoft.com/office/drawing/2014/main" id="{87A68B94-3C68-FA7D-815A-D90DE50461AF}"/>
              </a:ext>
            </a:extLst>
          </p:cNvPr>
          <p:cNvGrpSpPr/>
          <p:nvPr/>
        </p:nvGrpSpPr>
        <p:grpSpPr>
          <a:xfrm>
            <a:off x="2144702" y="2732882"/>
            <a:ext cx="921485" cy="361141"/>
            <a:chOff x="2014074" y="2747396"/>
            <a:chExt cx="921485" cy="361141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674F705-C0BC-738E-96A6-7156191B8DC7}"/>
                </a:ext>
              </a:extLst>
            </p:cNvPr>
            <p:cNvSpPr/>
            <p:nvPr/>
          </p:nvSpPr>
          <p:spPr>
            <a:xfrm>
              <a:off x="2042330" y="2747396"/>
              <a:ext cx="361155" cy="361141"/>
            </a:xfrm>
            <a:custGeom>
              <a:avLst/>
              <a:gdLst>
                <a:gd name="connsiteX0" fmla="*/ 359753 w 361155"/>
                <a:gd name="connsiteY0" fmla="*/ 180150 h 361141"/>
                <a:gd name="connsiteX1" fmla="*/ 179175 w 361155"/>
                <a:gd name="connsiteY1" fmla="*/ 360721 h 361141"/>
                <a:gd name="connsiteX2" fmla="*/ -1403 w 361155"/>
                <a:gd name="connsiteY2" fmla="*/ 180150 h 361141"/>
                <a:gd name="connsiteX3" fmla="*/ 179175 w 361155"/>
                <a:gd name="connsiteY3" fmla="*/ -421 h 361141"/>
                <a:gd name="connsiteX4" fmla="*/ 359753 w 361155"/>
                <a:gd name="connsiteY4" fmla="*/ 180150 h 36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155" h="361141">
                  <a:moveTo>
                    <a:pt x="359753" y="180150"/>
                  </a:moveTo>
                  <a:cubicBezTo>
                    <a:pt x="359753" y="279877"/>
                    <a:pt x="278905" y="360721"/>
                    <a:pt x="179175" y="360721"/>
                  </a:cubicBezTo>
                  <a:cubicBezTo>
                    <a:pt x="79444" y="360721"/>
                    <a:pt x="-1403" y="279877"/>
                    <a:pt x="-1403" y="180150"/>
                  </a:cubicBezTo>
                  <a:cubicBezTo>
                    <a:pt x="-1403" y="80424"/>
                    <a:pt x="79444" y="-421"/>
                    <a:pt x="179175" y="-421"/>
                  </a:cubicBezTo>
                  <a:cubicBezTo>
                    <a:pt x="278905" y="-421"/>
                    <a:pt x="359753" y="80424"/>
                    <a:pt x="359753" y="18015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FD94713-8608-9BC4-0DDC-E85219B959C3}"/>
                </a:ext>
              </a:extLst>
            </p:cNvPr>
            <p:cNvSpPr/>
            <p:nvPr/>
          </p:nvSpPr>
          <p:spPr>
            <a:xfrm>
              <a:off x="2069370" y="2774435"/>
              <a:ext cx="307074" cy="307063"/>
            </a:xfrm>
            <a:custGeom>
              <a:avLst/>
              <a:gdLst>
                <a:gd name="connsiteX0" fmla="*/ 305673 w 307074"/>
                <a:gd name="connsiteY0" fmla="*/ 153111 h 307063"/>
                <a:gd name="connsiteX1" fmla="*/ 152135 w 307074"/>
                <a:gd name="connsiteY1" fmla="*/ 306643 h 307063"/>
                <a:gd name="connsiteX2" fmla="*/ -1402 w 307074"/>
                <a:gd name="connsiteY2" fmla="*/ 153111 h 307063"/>
                <a:gd name="connsiteX3" fmla="*/ 152135 w 307074"/>
                <a:gd name="connsiteY3" fmla="*/ -421 h 307063"/>
                <a:gd name="connsiteX4" fmla="*/ 305673 w 307074"/>
                <a:gd name="connsiteY4" fmla="*/ 153111 h 30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4" h="307063">
                  <a:moveTo>
                    <a:pt x="305673" y="153111"/>
                  </a:moveTo>
                  <a:cubicBezTo>
                    <a:pt x="305673" y="237904"/>
                    <a:pt x="236932" y="306643"/>
                    <a:pt x="152135" y="306643"/>
                  </a:cubicBezTo>
                  <a:cubicBezTo>
                    <a:pt x="67339" y="306643"/>
                    <a:pt x="-1402" y="237904"/>
                    <a:pt x="-1402" y="153111"/>
                  </a:cubicBezTo>
                  <a:cubicBezTo>
                    <a:pt x="-1402" y="68318"/>
                    <a:pt x="67339" y="-421"/>
                    <a:pt x="152135" y="-421"/>
                  </a:cubicBezTo>
                  <a:cubicBezTo>
                    <a:pt x="236932" y="-421"/>
                    <a:pt x="305673" y="68318"/>
                    <a:pt x="305673" y="153111"/>
                  </a:cubicBezTo>
                  <a:close/>
                </a:path>
              </a:pathLst>
            </a:custGeom>
            <a:solidFill>
              <a:srgbClr val="FFFFFF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07CFF27-C2E0-D0E2-9350-5429A51E40F2}"/>
                </a:ext>
              </a:extLst>
            </p:cNvPr>
            <p:cNvSpPr/>
            <p:nvPr/>
          </p:nvSpPr>
          <p:spPr>
            <a:xfrm>
              <a:off x="2539584" y="2747396"/>
              <a:ext cx="361155" cy="361141"/>
            </a:xfrm>
            <a:custGeom>
              <a:avLst/>
              <a:gdLst>
                <a:gd name="connsiteX0" fmla="*/ 359745 w 361155"/>
                <a:gd name="connsiteY0" fmla="*/ 180150 h 361141"/>
                <a:gd name="connsiteX1" fmla="*/ 179167 w 361155"/>
                <a:gd name="connsiteY1" fmla="*/ 360721 h 361141"/>
                <a:gd name="connsiteX2" fmla="*/ -1411 w 361155"/>
                <a:gd name="connsiteY2" fmla="*/ 180150 h 361141"/>
                <a:gd name="connsiteX3" fmla="*/ 179167 w 361155"/>
                <a:gd name="connsiteY3" fmla="*/ -421 h 361141"/>
                <a:gd name="connsiteX4" fmla="*/ 359745 w 361155"/>
                <a:gd name="connsiteY4" fmla="*/ 180150 h 36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155" h="361141">
                  <a:moveTo>
                    <a:pt x="359745" y="180150"/>
                  </a:moveTo>
                  <a:cubicBezTo>
                    <a:pt x="359745" y="279877"/>
                    <a:pt x="278898" y="360721"/>
                    <a:pt x="179167" y="360721"/>
                  </a:cubicBezTo>
                  <a:cubicBezTo>
                    <a:pt x="79437" y="360721"/>
                    <a:pt x="-1411" y="279877"/>
                    <a:pt x="-1411" y="180150"/>
                  </a:cubicBezTo>
                  <a:cubicBezTo>
                    <a:pt x="-1411" y="80424"/>
                    <a:pt x="79437" y="-421"/>
                    <a:pt x="179167" y="-421"/>
                  </a:cubicBezTo>
                  <a:cubicBezTo>
                    <a:pt x="278898" y="-421"/>
                    <a:pt x="359745" y="80424"/>
                    <a:pt x="359745" y="18015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C405813-16C1-24A6-7049-E8EE63755259}"/>
                </a:ext>
              </a:extLst>
            </p:cNvPr>
            <p:cNvSpPr/>
            <p:nvPr/>
          </p:nvSpPr>
          <p:spPr>
            <a:xfrm>
              <a:off x="2014074" y="2863281"/>
              <a:ext cx="68323" cy="29120"/>
            </a:xfrm>
            <a:custGeom>
              <a:avLst/>
              <a:gdLst>
                <a:gd name="connsiteX0" fmla="*/ 66924 w 68323"/>
                <a:gd name="connsiteY0" fmla="*/ -420 h 29120"/>
                <a:gd name="connsiteX1" fmla="*/ 66924 w 68323"/>
                <a:gd name="connsiteY1" fmla="*/ 7402 h 29120"/>
                <a:gd name="connsiteX2" fmla="*/ 66924 w 68323"/>
                <a:gd name="connsiteY2" fmla="*/ 20878 h 29120"/>
                <a:gd name="connsiteX3" fmla="*/ 66924 w 68323"/>
                <a:gd name="connsiteY3" fmla="*/ 28700 h 29120"/>
                <a:gd name="connsiteX4" fmla="*/ -1399 w 68323"/>
                <a:gd name="connsiteY4" fmla="*/ 28700 h 29120"/>
                <a:gd name="connsiteX5" fmla="*/ -1399 w 68323"/>
                <a:gd name="connsiteY5" fmla="*/ 20878 h 29120"/>
                <a:gd name="connsiteX6" fmla="*/ -1399 w 68323"/>
                <a:gd name="connsiteY6" fmla="*/ 7402 h 29120"/>
                <a:gd name="connsiteX7" fmla="*/ -1399 w 68323"/>
                <a:gd name="connsiteY7" fmla="*/ -420 h 2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3" h="29120">
                  <a:moveTo>
                    <a:pt x="66924" y="-420"/>
                  </a:moveTo>
                  <a:cubicBezTo>
                    <a:pt x="66924" y="-420"/>
                    <a:pt x="66924" y="3082"/>
                    <a:pt x="66924" y="7402"/>
                  </a:cubicBezTo>
                  <a:lnTo>
                    <a:pt x="66924" y="20878"/>
                  </a:lnTo>
                  <a:cubicBezTo>
                    <a:pt x="66924" y="25198"/>
                    <a:pt x="66924" y="28700"/>
                    <a:pt x="66924" y="28700"/>
                  </a:cubicBezTo>
                  <a:lnTo>
                    <a:pt x="-1399" y="28700"/>
                  </a:lnTo>
                  <a:cubicBezTo>
                    <a:pt x="-1399" y="28700"/>
                    <a:pt x="-1399" y="25198"/>
                    <a:pt x="-1399" y="20878"/>
                  </a:cubicBezTo>
                  <a:lnTo>
                    <a:pt x="-1399" y="7402"/>
                  </a:lnTo>
                  <a:cubicBezTo>
                    <a:pt x="-1399" y="3082"/>
                    <a:pt x="-1399" y="-420"/>
                    <a:pt x="-1399" y="-42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1CB2EC6-11B4-B6DB-1892-073DDC486007}"/>
                </a:ext>
              </a:extLst>
            </p:cNvPr>
            <p:cNvSpPr/>
            <p:nvPr/>
          </p:nvSpPr>
          <p:spPr>
            <a:xfrm>
              <a:off x="2867236" y="2863281"/>
              <a:ext cx="68323" cy="29120"/>
            </a:xfrm>
            <a:custGeom>
              <a:avLst/>
              <a:gdLst>
                <a:gd name="connsiteX0" fmla="*/ 66910 w 68323"/>
                <a:gd name="connsiteY0" fmla="*/ -420 h 29120"/>
                <a:gd name="connsiteX1" fmla="*/ 66910 w 68323"/>
                <a:gd name="connsiteY1" fmla="*/ 7402 h 29120"/>
                <a:gd name="connsiteX2" fmla="*/ 66910 w 68323"/>
                <a:gd name="connsiteY2" fmla="*/ 20878 h 29120"/>
                <a:gd name="connsiteX3" fmla="*/ 66910 w 68323"/>
                <a:gd name="connsiteY3" fmla="*/ 28700 h 29120"/>
                <a:gd name="connsiteX4" fmla="*/ -1413 w 68323"/>
                <a:gd name="connsiteY4" fmla="*/ 28700 h 29120"/>
                <a:gd name="connsiteX5" fmla="*/ -1413 w 68323"/>
                <a:gd name="connsiteY5" fmla="*/ 20878 h 29120"/>
                <a:gd name="connsiteX6" fmla="*/ -1413 w 68323"/>
                <a:gd name="connsiteY6" fmla="*/ 7402 h 29120"/>
                <a:gd name="connsiteX7" fmla="*/ -1413 w 68323"/>
                <a:gd name="connsiteY7" fmla="*/ -420 h 2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3" h="29120">
                  <a:moveTo>
                    <a:pt x="66910" y="-420"/>
                  </a:moveTo>
                  <a:cubicBezTo>
                    <a:pt x="66910" y="-420"/>
                    <a:pt x="66910" y="3082"/>
                    <a:pt x="66910" y="7402"/>
                  </a:cubicBezTo>
                  <a:lnTo>
                    <a:pt x="66910" y="20878"/>
                  </a:lnTo>
                  <a:cubicBezTo>
                    <a:pt x="66910" y="25198"/>
                    <a:pt x="66910" y="28700"/>
                    <a:pt x="66910" y="28700"/>
                  </a:cubicBezTo>
                  <a:lnTo>
                    <a:pt x="-1413" y="28700"/>
                  </a:lnTo>
                  <a:cubicBezTo>
                    <a:pt x="-1413" y="28700"/>
                    <a:pt x="-1413" y="25198"/>
                    <a:pt x="-1413" y="20878"/>
                  </a:cubicBezTo>
                  <a:lnTo>
                    <a:pt x="-1413" y="7402"/>
                  </a:lnTo>
                  <a:cubicBezTo>
                    <a:pt x="-1413" y="3082"/>
                    <a:pt x="-1413" y="-420"/>
                    <a:pt x="-1413" y="-42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33665BB-1CCD-8E27-FD8E-0CE0FBB731A5}"/>
                </a:ext>
              </a:extLst>
            </p:cNvPr>
            <p:cNvSpPr/>
            <p:nvPr/>
          </p:nvSpPr>
          <p:spPr>
            <a:xfrm>
              <a:off x="2381251" y="2847662"/>
              <a:ext cx="178337" cy="61859"/>
            </a:xfrm>
            <a:custGeom>
              <a:avLst/>
              <a:gdLst>
                <a:gd name="connsiteX0" fmla="*/ 6426 w 178337"/>
                <a:gd name="connsiteY0" fmla="*/ 55754 h 61859"/>
                <a:gd name="connsiteX1" fmla="*/ 42844 w 178337"/>
                <a:gd name="connsiteY1" fmla="*/ 21718 h 61859"/>
                <a:gd name="connsiteX2" fmla="*/ 128543 w 178337"/>
                <a:gd name="connsiteY2" fmla="*/ 21298 h 61859"/>
                <a:gd name="connsiteX3" fmla="*/ 168527 w 178337"/>
                <a:gd name="connsiteY3" fmla="*/ 52380 h 61859"/>
                <a:gd name="connsiteX4" fmla="*/ 176931 w 178337"/>
                <a:gd name="connsiteY4" fmla="*/ 22139 h 61859"/>
                <a:gd name="connsiteX5" fmla="*/ 131599 w 178337"/>
                <a:gd name="connsiteY5" fmla="*/ 3943 h 61859"/>
                <a:gd name="connsiteX6" fmla="*/ 40107 w 178337"/>
                <a:gd name="connsiteY6" fmla="*/ 4223 h 61859"/>
                <a:gd name="connsiteX7" fmla="*/ -1405 w 178337"/>
                <a:gd name="connsiteY7" fmla="*/ 23819 h 61859"/>
                <a:gd name="connsiteX8" fmla="*/ 6171 w 178337"/>
                <a:gd name="connsiteY8" fmla="*/ 61440 h 6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337" h="61859">
                  <a:moveTo>
                    <a:pt x="6426" y="55754"/>
                  </a:moveTo>
                  <a:lnTo>
                    <a:pt x="42844" y="21718"/>
                  </a:lnTo>
                  <a:cubicBezTo>
                    <a:pt x="75315" y="16975"/>
                    <a:pt x="98237" y="16377"/>
                    <a:pt x="128543" y="21298"/>
                  </a:cubicBezTo>
                  <a:lnTo>
                    <a:pt x="168527" y="52380"/>
                  </a:lnTo>
                  <a:lnTo>
                    <a:pt x="176931" y="22139"/>
                  </a:lnTo>
                  <a:lnTo>
                    <a:pt x="131599" y="3943"/>
                  </a:lnTo>
                  <a:cubicBezTo>
                    <a:pt x="96454" y="-3162"/>
                    <a:pt x="72259" y="-501"/>
                    <a:pt x="40107" y="4223"/>
                  </a:cubicBezTo>
                  <a:cubicBezTo>
                    <a:pt x="40107" y="4223"/>
                    <a:pt x="-1660" y="22699"/>
                    <a:pt x="-1405" y="23819"/>
                  </a:cubicBezTo>
                  <a:cubicBezTo>
                    <a:pt x="-1150" y="24940"/>
                    <a:pt x="6171" y="61440"/>
                    <a:pt x="6171" y="61440"/>
                  </a:cubicBezTo>
                  <a:close/>
                </a:path>
              </a:pathLst>
            </a:custGeom>
            <a:solidFill>
              <a:srgbClr val="333333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0346905-8C7C-8179-AE52-0EBC29FCB052}"/>
                </a:ext>
              </a:extLst>
            </p:cNvPr>
            <p:cNvSpPr/>
            <p:nvPr/>
          </p:nvSpPr>
          <p:spPr>
            <a:xfrm>
              <a:off x="2566624" y="2774435"/>
              <a:ext cx="307074" cy="307063"/>
            </a:xfrm>
            <a:custGeom>
              <a:avLst/>
              <a:gdLst>
                <a:gd name="connsiteX0" fmla="*/ 305665 w 307074"/>
                <a:gd name="connsiteY0" fmla="*/ 153111 h 307063"/>
                <a:gd name="connsiteX1" fmla="*/ 152127 w 307074"/>
                <a:gd name="connsiteY1" fmla="*/ 306643 h 307063"/>
                <a:gd name="connsiteX2" fmla="*/ -1410 w 307074"/>
                <a:gd name="connsiteY2" fmla="*/ 153111 h 307063"/>
                <a:gd name="connsiteX3" fmla="*/ 152127 w 307074"/>
                <a:gd name="connsiteY3" fmla="*/ -421 h 307063"/>
                <a:gd name="connsiteX4" fmla="*/ 305665 w 307074"/>
                <a:gd name="connsiteY4" fmla="*/ 153111 h 30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4" h="307063">
                  <a:moveTo>
                    <a:pt x="305665" y="153111"/>
                  </a:moveTo>
                  <a:cubicBezTo>
                    <a:pt x="305665" y="237904"/>
                    <a:pt x="236924" y="306643"/>
                    <a:pt x="152127" y="306643"/>
                  </a:cubicBezTo>
                  <a:cubicBezTo>
                    <a:pt x="67331" y="306643"/>
                    <a:pt x="-1410" y="237904"/>
                    <a:pt x="-1410" y="153111"/>
                  </a:cubicBezTo>
                  <a:cubicBezTo>
                    <a:pt x="-1410" y="68318"/>
                    <a:pt x="67331" y="-421"/>
                    <a:pt x="152127" y="-421"/>
                  </a:cubicBezTo>
                  <a:cubicBezTo>
                    <a:pt x="236924" y="-421"/>
                    <a:pt x="305665" y="68318"/>
                    <a:pt x="305665" y="153111"/>
                  </a:cubicBezTo>
                  <a:close/>
                </a:path>
              </a:pathLst>
            </a:custGeom>
            <a:solidFill>
              <a:srgbClr val="FFFFFF"/>
            </a:solidFill>
            <a:ln w="63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图形 3">
            <a:extLst>
              <a:ext uri="{FF2B5EF4-FFF2-40B4-BE49-F238E27FC236}">
                <a16:creationId xmlns:a16="http://schemas.microsoft.com/office/drawing/2014/main" id="{5BBB4A1D-56EE-EA56-F935-ACF6E45807E5}"/>
              </a:ext>
            </a:extLst>
          </p:cNvPr>
          <p:cNvGrpSpPr/>
          <p:nvPr/>
        </p:nvGrpSpPr>
        <p:grpSpPr>
          <a:xfrm>
            <a:off x="3573515" y="2515978"/>
            <a:ext cx="1218775" cy="702920"/>
            <a:chOff x="3442887" y="2530492"/>
            <a:chExt cx="1218775" cy="702920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93DFB63-5F00-9C80-103F-B6EFBEDD30CC}"/>
                </a:ext>
              </a:extLst>
            </p:cNvPr>
            <p:cNvSpPr/>
            <p:nvPr/>
          </p:nvSpPr>
          <p:spPr>
            <a:xfrm>
              <a:off x="3507316" y="2566670"/>
              <a:ext cx="1091899" cy="642775"/>
            </a:xfrm>
            <a:custGeom>
              <a:avLst/>
              <a:gdLst>
                <a:gd name="connsiteX0" fmla="*/ 1090480 w 1091899"/>
                <a:gd name="connsiteY0" fmla="*/ -427 h 642775"/>
                <a:gd name="connsiteX1" fmla="*/ 1090480 w 1091899"/>
                <a:gd name="connsiteY1" fmla="*/ 419 h 642775"/>
                <a:gd name="connsiteX2" fmla="*/ 1090480 w 1091899"/>
                <a:gd name="connsiteY2" fmla="*/ 641500 h 642775"/>
                <a:gd name="connsiteX3" fmla="*/ 1090480 w 1091899"/>
                <a:gd name="connsiteY3" fmla="*/ 642347 h 642775"/>
                <a:gd name="connsiteX4" fmla="*/ -1419 w 1091899"/>
                <a:gd name="connsiteY4" fmla="*/ 642347 h 642775"/>
                <a:gd name="connsiteX5" fmla="*/ -1419 w 1091899"/>
                <a:gd name="connsiteY5" fmla="*/ 641500 h 642775"/>
                <a:gd name="connsiteX6" fmla="*/ -1419 w 1091899"/>
                <a:gd name="connsiteY6" fmla="*/ 419 h 642775"/>
                <a:gd name="connsiteX7" fmla="*/ -1419 w 1091899"/>
                <a:gd name="connsiteY7" fmla="*/ -427 h 64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99" h="642775">
                  <a:moveTo>
                    <a:pt x="1090480" y="-427"/>
                  </a:moveTo>
                  <a:cubicBezTo>
                    <a:pt x="1090480" y="-427"/>
                    <a:pt x="1090480" y="-48"/>
                    <a:pt x="1090480" y="419"/>
                  </a:cubicBezTo>
                  <a:lnTo>
                    <a:pt x="1090480" y="641500"/>
                  </a:lnTo>
                  <a:cubicBezTo>
                    <a:pt x="1090480" y="641968"/>
                    <a:pt x="1090480" y="642347"/>
                    <a:pt x="1090480" y="642347"/>
                  </a:cubicBezTo>
                  <a:lnTo>
                    <a:pt x="-1419" y="642347"/>
                  </a:lnTo>
                  <a:cubicBezTo>
                    <a:pt x="-1419" y="642347"/>
                    <a:pt x="-1419" y="641968"/>
                    <a:pt x="-1419" y="641500"/>
                  </a:cubicBezTo>
                  <a:lnTo>
                    <a:pt x="-1419" y="419"/>
                  </a:lnTo>
                  <a:cubicBezTo>
                    <a:pt x="-1419" y="-49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E0F7F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485A316-7B80-0939-E201-C381AF845B70}"/>
                </a:ext>
              </a:extLst>
            </p:cNvPr>
            <p:cNvSpPr/>
            <p:nvPr/>
          </p:nvSpPr>
          <p:spPr>
            <a:xfrm>
              <a:off x="3524130" y="2706136"/>
              <a:ext cx="1034032" cy="435073"/>
            </a:xfrm>
            <a:custGeom>
              <a:avLst/>
              <a:gdLst>
                <a:gd name="connsiteX0" fmla="*/ 265680 w 1034032"/>
                <a:gd name="connsiteY0" fmla="*/ -419 h 435073"/>
                <a:gd name="connsiteX1" fmla="*/ 264406 w 1034032"/>
                <a:gd name="connsiteY1" fmla="*/ -136 h 435073"/>
                <a:gd name="connsiteX2" fmla="*/ 261573 w 1034032"/>
                <a:gd name="connsiteY2" fmla="*/ 98 h 435073"/>
                <a:gd name="connsiteX3" fmla="*/ 257184 w 1034032"/>
                <a:gd name="connsiteY3" fmla="*/ 324 h 435073"/>
                <a:gd name="connsiteX4" fmla="*/ 253785 w 1034032"/>
                <a:gd name="connsiteY4" fmla="*/ 869 h 435073"/>
                <a:gd name="connsiteX5" fmla="*/ 250458 w 1034032"/>
                <a:gd name="connsiteY5" fmla="*/ 4884 h 435073"/>
                <a:gd name="connsiteX6" fmla="*/ 245431 w 1034032"/>
                <a:gd name="connsiteY6" fmla="*/ 5514 h 435073"/>
                <a:gd name="connsiteX7" fmla="*/ 240687 w 1034032"/>
                <a:gd name="connsiteY7" fmla="*/ 6434 h 435073"/>
                <a:gd name="connsiteX8" fmla="*/ 237289 w 1034032"/>
                <a:gd name="connsiteY8" fmla="*/ 7694 h 435073"/>
                <a:gd name="connsiteX9" fmla="*/ 232687 w 1034032"/>
                <a:gd name="connsiteY9" fmla="*/ 8381 h 435073"/>
                <a:gd name="connsiteX10" fmla="*/ 227660 w 1034032"/>
                <a:gd name="connsiteY10" fmla="*/ 9125 h 435073"/>
                <a:gd name="connsiteX11" fmla="*/ 223482 w 1034032"/>
                <a:gd name="connsiteY11" fmla="*/ 9245 h 435073"/>
                <a:gd name="connsiteX12" fmla="*/ 227589 w 1034032"/>
                <a:gd name="connsiteY12" fmla="*/ 9819 h 435073"/>
                <a:gd name="connsiteX13" fmla="*/ 231058 w 1034032"/>
                <a:gd name="connsiteY13" fmla="*/ 11050 h 435073"/>
                <a:gd name="connsiteX14" fmla="*/ 233183 w 1034032"/>
                <a:gd name="connsiteY14" fmla="*/ 13196 h 435073"/>
                <a:gd name="connsiteX15" fmla="*/ 237502 w 1034032"/>
                <a:gd name="connsiteY15" fmla="*/ 13627 h 435073"/>
                <a:gd name="connsiteX16" fmla="*/ 241253 w 1034032"/>
                <a:gd name="connsiteY16" fmla="*/ 13429 h 435073"/>
                <a:gd name="connsiteX17" fmla="*/ 258529 w 1034032"/>
                <a:gd name="connsiteY17" fmla="*/ 13139 h 435073"/>
                <a:gd name="connsiteX18" fmla="*/ 265468 w 1034032"/>
                <a:gd name="connsiteY18" fmla="*/ 11737 h 435073"/>
                <a:gd name="connsiteX19" fmla="*/ 256263 w 1034032"/>
                <a:gd name="connsiteY19" fmla="*/ 17012 h 435073"/>
                <a:gd name="connsiteX20" fmla="*/ 246705 w 1034032"/>
                <a:gd name="connsiteY20" fmla="*/ 17925 h 435073"/>
                <a:gd name="connsiteX21" fmla="*/ 240475 w 1034032"/>
                <a:gd name="connsiteY21" fmla="*/ 18987 h 435073"/>
                <a:gd name="connsiteX22" fmla="*/ 251024 w 1034032"/>
                <a:gd name="connsiteY22" fmla="*/ 23228 h 435073"/>
                <a:gd name="connsiteX23" fmla="*/ 252794 w 1034032"/>
                <a:gd name="connsiteY23" fmla="*/ 25493 h 435073"/>
                <a:gd name="connsiteX24" fmla="*/ 238705 w 1034032"/>
                <a:gd name="connsiteY24" fmla="*/ 23688 h 435073"/>
                <a:gd name="connsiteX25" fmla="*/ 236652 w 1034032"/>
                <a:gd name="connsiteY25" fmla="*/ 21139 h 435073"/>
                <a:gd name="connsiteX26" fmla="*/ 235377 w 1034032"/>
                <a:gd name="connsiteY26" fmla="*/ 18583 h 435073"/>
                <a:gd name="connsiteX27" fmla="*/ 235023 w 1034032"/>
                <a:gd name="connsiteY27" fmla="*/ 17380 h 435073"/>
                <a:gd name="connsiteX28" fmla="*/ 227589 w 1034032"/>
                <a:gd name="connsiteY28" fmla="*/ 15376 h 435073"/>
                <a:gd name="connsiteX29" fmla="*/ 220862 w 1034032"/>
                <a:gd name="connsiteY29" fmla="*/ 14002 h 435073"/>
                <a:gd name="connsiteX30" fmla="*/ 220580 w 1034032"/>
                <a:gd name="connsiteY30" fmla="*/ 15461 h 435073"/>
                <a:gd name="connsiteX31" fmla="*/ 217889 w 1034032"/>
                <a:gd name="connsiteY31" fmla="*/ 16721 h 435073"/>
                <a:gd name="connsiteX32" fmla="*/ 215057 w 1034032"/>
                <a:gd name="connsiteY32" fmla="*/ 18158 h 435073"/>
                <a:gd name="connsiteX33" fmla="*/ 220509 w 1034032"/>
                <a:gd name="connsiteY33" fmla="*/ 21826 h 435073"/>
                <a:gd name="connsiteX34" fmla="*/ 225252 w 1034032"/>
                <a:gd name="connsiteY34" fmla="*/ 22774 h 435073"/>
                <a:gd name="connsiteX35" fmla="*/ 223058 w 1034032"/>
                <a:gd name="connsiteY35" fmla="*/ 24261 h 435073"/>
                <a:gd name="connsiteX36" fmla="*/ 221004 w 1034032"/>
                <a:gd name="connsiteY36" fmla="*/ 25727 h 435073"/>
                <a:gd name="connsiteX37" fmla="*/ 222279 w 1034032"/>
                <a:gd name="connsiteY37" fmla="*/ 27419 h 435073"/>
                <a:gd name="connsiteX38" fmla="*/ 226103 w 1034032"/>
                <a:gd name="connsiteY38" fmla="*/ 28276 h 435073"/>
                <a:gd name="connsiteX39" fmla="*/ 232828 w 1034032"/>
                <a:gd name="connsiteY39" fmla="*/ 26442 h 435073"/>
                <a:gd name="connsiteX40" fmla="*/ 236510 w 1034032"/>
                <a:gd name="connsiteY40" fmla="*/ 25642 h 435073"/>
                <a:gd name="connsiteX41" fmla="*/ 241679 w 1034032"/>
                <a:gd name="connsiteY41" fmla="*/ 28162 h 435073"/>
                <a:gd name="connsiteX42" fmla="*/ 245360 w 1034032"/>
                <a:gd name="connsiteY42" fmla="*/ 30569 h 435073"/>
                <a:gd name="connsiteX43" fmla="*/ 239767 w 1034032"/>
                <a:gd name="connsiteY43" fmla="*/ 30626 h 435073"/>
                <a:gd name="connsiteX44" fmla="*/ 239130 w 1034032"/>
                <a:gd name="connsiteY44" fmla="*/ 29196 h 435073"/>
                <a:gd name="connsiteX45" fmla="*/ 241042 w 1034032"/>
                <a:gd name="connsiteY45" fmla="*/ 30109 h 435073"/>
                <a:gd name="connsiteX46" fmla="*/ 243732 w 1034032"/>
                <a:gd name="connsiteY46" fmla="*/ 31030 h 435073"/>
                <a:gd name="connsiteX47" fmla="*/ 242952 w 1034032"/>
                <a:gd name="connsiteY47" fmla="*/ 29536 h 435073"/>
                <a:gd name="connsiteX48" fmla="*/ 237147 w 1034032"/>
                <a:gd name="connsiteY48" fmla="*/ 29168 h 435073"/>
                <a:gd name="connsiteX49" fmla="*/ 236085 w 1034032"/>
                <a:gd name="connsiteY49" fmla="*/ 31171 h 435073"/>
                <a:gd name="connsiteX50" fmla="*/ 235377 w 1034032"/>
                <a:gd name="connsiteY50" fmla="*/ 33777 h 435073"/>
                <a:gd name="connsiteX51" fmla="*/ 235802 w 1034032"/>
                <a:gd name="connsiteY51" fmla="*/ 32863 h 435073"/>
                <a:gd name="connsiteX52" fmla="*/ 236368 w 1034032"/>
                <a:gd name="connsiteY52" fmla="*/ 31971 h 435073"/>
                <a:gd name="connsiteX53" fmla="*/ 232545 w 1034032"/>
                <a:gd name="connsiteY53" fmla="*/ 34293 h 435073"/>
                <a:gd name="connsiteX54" fmla="*/ 243519 w 1034032"/>
                <a:gd name="connsiteY54" fmla="*/ 35242 h 435073"/>
                <a:gd name="connsiteX55" fmla="*/ 254352 w 1034032"/>
                <a:gd name="connsiteY55" fmla="*/ 36070 h 435073"/>
                <a:gd name="connsiteX56" fmla="*/ 260016 w 1034032"/>
                <a:gd name="connsiteY56" fmla="*/ 35440 h 435073"/>
                <a:gd name="connsiteX57" fmla="*/ 261786 w 1034032"/>
                <a:gd name="connsiteY57" fmla="*/ 33465 h 435073"/>
                <a:gd name="connsiteX58" fmla="*/ 253998 w 1034032"/>
                <a:gd name="connsiteY58" fmla="*/ 30945 h 435073"/>
                <a:gd name="connsiteX59" fmla="*/ 257609 w 1034032"/>
                <a:gd name="connsiteY59" fmla="*/ 30513 h 435073"/>
                <a:gd name="connsiteX60" fmla="*/ 264264 w 1034032"/>
                <a:gd name="connsiteY60" fmla="*/ 29536 h 435073"/>
                <a:gd name="connsiteX61" fmla="*/ 269645 w 1034032"/>
                <a:gd name="connsiteY61" fmla="*/ 27383 h 435073"/>
                <a:gd name="connsiteX62" fmla="*/ 271840 w 1034032"/>
                <a:gd name="connsiteY62" fmla="*/ 25550 h 435073"/>
                <a:gd name="connsiteX63" fmla="*/ 269503 w 1034032"/>
                <a:gd name="connsiteY63" fmla="*/ 24920 h 435073"/>
                <a:gd name="connsiteX64" fmla="*/ 265822 w 1034032"/>
                <a:gd name="connsiteY64" fmla="*/ 24891 h 435073"/>
                <a:gd name="connsiteX65" fmla="*/ 270565 w 1034032"/>
                <a:gd name="connsiteY65" fmla="*/ 21854 h 435073"/>
                <a:gd name="connsiteX66" fmla="*/ 272690 w 1034032"/>
                <a:gd name="connsiteY66" fmla="*/ 20998 h 435073"/>
                <a:gd name="connsiteX67" fmla="*/ 277858 w 1034032"/>
                <a:gd name="connsiteY67" fmla="*/ 20275 h 435073"/>
                <a:gd name="connsiteX68" fmla="*/ 282602 w 1034032"/>
                <a:gd name="connsiteY68" fmla="*/ 20077 h 435073"/>
                <a:gd name="connsiteX69" fmla="*/ 292797 w 1034032"/>
                <a:gd name="connsiteY69" fmla="*/ 15291 h 435073"/>
                <a:gd name="connsiteX70" fmla="*/ 300585 w 1034032"/>
                <a:gd name="connsiteY70" fmla="*/ 11822 h 435073"/>
                <a:gd name="connsiteX71" fmla="*/ 297116 w 1034032"/>
                <a:gd name="connsiteY71" fmla="*/ 11220 h 435073"/>
                <a:gd name="connsiteX72" fmla="*/ 296479 w 1034032"/>
                <a:gd name="connsiteY72" fmla="*/ 11560 h 435073"/>
                <a:gd name="connsiteX73" fmla="*/ 294496 w 1034032"/>
                <a:gd name="connsiteY73" fmla="*/ 13429 h 435073"/>
                <a:gd name="connsiteX74" fmla="*/ 291098 w 1034032"/>
                <a:gd name="connsiteY74" fmla="*/ 11964 h 435073"/>
                <a:gd name="connsiteX75" fmla="*/ 297894 w 1034032"/>
                <a:gd name="connsiteY75" fmla="*/ 9669 h 435073"/>
                <a:gd name="connsiteX76" fmla="*/ 309577 w 1034032"/>
                <a:gd name="connsiteY76" fmla="*/ 5401 h 435073"/>
                <a:gd name="connsiteX77" fmla="*/ 306391 w 1034032"/>
                <a:gd name="connsiteY77" fmla="*/ 3361 h 435073"/>
                <a:gd name="connsiteX78" fmla="*/ 299594 w 1034032"/>
                <a:gd name="connsiteY78" fmla="*/ 2703 h 435073"/>
                <a:gd name="connsiteX79" fmla="*/ 293717 w 1034032"/>
                <a:gd name="connsiteY79" fmla="*/ 1762 h 435073"/>
                <a:gd name="connsiteX80" fmla="*/ 281823 w 1034032"/>
                <a:gd name="connsiteY80" fmla="*/ 268 h 435073"/>
                <a:gd name="connsiteX81" fmla="*/ 270423 w 1034032"/>
                <a:gd name="connsiteY81" fmla="*/ -79 h 435073"/>
                <a:gd name="connsiteX82" fmla="*/ 266388 w 1034032"/>
                <a:gd name="connsiteY82" fmla="*/ -419 h 435073"/>
                <a:gd name="connsiteX83" fmla="*/ 265680 w 1034032"/>
                <a:gd name="connsiteY83" fmla="*/ -419 h 435073"/>
                <a:gd name="connsiteX84" fmla="*/ 377122 w 1034032"/>
                <a:gd name="connsiteY84" fmla="*/ -419 h 435073"/>
                <a:gd name="connsiteX85" fmla="*/ 372236 w 1034032"/>
                <a:gd name="connsiteY85" fmla="*/ 756 h 435073"/>
                <a:gd name="connsiteX86" fmla="*/ 365794 w 1034032"/>
                <a:gd name="connsiteY86" fmla="*/ 1188 h 435073"/>
                <a:gd name="connsiteX87" fmla="*/ 359350 w 1034032"/>
                <a:gd name="connsiteY87" fmla="*/ 586 h 435073"/>
                <a:gd name="connsiteX88" fmla="*/ 355456 w 1034032"/>
                <a:gd name="connsiteY88" fmla="*/ 558 h 435073"/>
                <a:gd name="connsiteX89" fmla="*/ 350571 w 1034032"/>
                <a:gd name="connsiteY89" fmla="*/ 2101 h 435073"/>
                <a:gd name="connsiteX90" fmla="*/ 353403 w 1034032"/>
                <a:gd name="connsiteY90" fmla="*/ 2045 h 435073"/>
                <a:gd name="connsiteX91" fmla="*/ 356943 w 1034032"/>
                <a:gd name="connsiteY91" fmla="*/ 2703 h 435073"/>
                <a:gd name="connsiteX92" fmla="*/ 358643 w 1034032"/>
                <a:gd name="connsiteY92" fmla="*/ 5917 h 435073"/>
                <a:gd name="connsiteX93" fmla="*/ 345898 w 1034032"/>
                <a:gd name="connsiteY93" fmla="*/ 6208 h 435073"/>
                <a:gd name="connsiteX94" fmla="*/ 338394 w 1034032"/>
                <a:gd name="connsiteY94" fmla="*/ 7553 h 435073"/>
                <a:gd name="connsiteX95" fmla="*/ 335349 w 1034032"/>
                <a:gd name="connsiteY95" fmla="*/ 8558 h 435073"/>
                <a:gd name="connsiteX96" fmla="*/ 332163 w 1034032"/>
                <a:gd name="connsiteY96" fmla="*/ 8296 h 435073"/>
                <a:gd name="connsiteX97" fmla="*/ 325365 w 1034032"/>
                <a:gd name="connsiteY97" fmla="*/ 9160 h 435073"/>
                <a:gd name="connsiteX98" fmla="*/ 312693 w 1034032"/>
                <a:gd name="connsiteY98" fmla="*/ 12056 h 435073"/>
                <a:gd name="connsiteX99" fmla="*/ 308869 w 1034032"/>
                <a:gd name="connsiteY99" fmla="*/ 15064 h 435073"/>
                <a:gd name="connsiteX100" fmla="*/ 306674 w 1034032"/>
                <a:gd name="connsiteY100" fmla="*/ 15440 h 435073"/>
                <a:gd name="connsiteX101" fmla="*/ 304550 w 1034032"/>
                <a:gd name="connsiteY101" fmla="*/ 15836 h 435073"/>
                <a:gd name="connsiteX102" fmla="*/ 295204 w 1034032"/>
                <a:gd name="connsiteY102" fmla="*/ 19390 h 435073"/>
                <a:gd name="connsiteX103" fmla="*/ 300019 w 1034032"/>
                <a:gd name="connsiteY103" fmla="*/ 19136 h 435073"/>
                <a:gd name="connsiteX104" fmla="*/ 302426 w 1034032"/>
                <a:gd name="connsiteY104" fmla="*/ 22746 h 435073"/>
                <a:gd name="connsiteX105" fmla="*/ 296550 w 1034032"/>
                <a:gd name="connsiteY105" fmla="*/ 25529 h 435073"/>
                <a:gd name="connsiteX106" fmla="*/ 292584 w 1034032"/>
                <a:gd name="connsiteY106" fmla="*/ 26477 h 435073"/>
                <a:gd name="connsiteX107" fmla="*/ 290743 w 1034032"/>
                <a:gd name="connsiteY107" fmla="*/ 26845 h 435073"/>
                <a:gd name="connsiteX108" fmla="*/ 281469 w 1034032"/>
                <a:gd name="connsiteY108" fmla="*/ 29253 h 435073"/>
                <a:gd name="connsiteX109" fmla="*/ 291310 w 1034032"/>
                <a:gd name="connsiteY109" fmla="*/ 30492 h 435073"/>
                <a:gd name="connsiteX110" fmla="*/ 296408 w 1034032"/>
                <a:gd name="connsiteY110" fmla="*/ 31724 h 435073"/>
                <a:gd name="connsiteX111" fmla="*/ 289044 w 1034032"/>
                <a:gd name="connsiteY111" fmla="*/ 34300 h 435073"/>
                <a:gd name="connsiteX112" fmla="*/ 287345 w 1034032"/>
                <a:gd name="connsiteY112" fmla="*/ 35561 h 435073"/>
                <a:gd name="connsiteX113" fmla="*/ 289682 w 1034032"/>
                <a:gd name="connsiteY113" fmla="*/ 36942 h 435073"/>
                <a:gd name="connsiteX114" fmla="*/ 296124 w 1034032"/>
                <a:gd name="connsiteY114" fmla="*/ 38371 h 435073"/>
                <a:gd name="connsiteX115" fmla="*/ 307736 w 1034032"/>
                <a:gd name="connsiteY115" fmla="*/ 37543 h 435073"/>
                <a:gd name="connsiteX116" fmla="*/ 317932 w 1034032"/>
                <a:gd name="connsiteY116" fmla="*/ 36913 h 435073"/>
                <a:gd name="connsiteX117" fmla="*/ 320551 w 1034032"/>
                <a:gd name="connsiteY117" fmla="*/ 39030 h 435073"/>
                <a:gd name="connsiteX118" fmla="*/ 324728 w 1034032"/>
                <a:gd name="connsiteY118" fmla="*/ 43334 h 435073"/>
                <a:gd name="connsiteX119" fmla="*/ 327135 w 1034032"/>
                <a:gd name="connsiteY119" fmla="*/ 46166 h 435073"/>
                <a:gd name="connsiteX120" fmla="*/ 329402 w 1034032"/>
                <a:gd name="connsiteY120" fmla="*/ 48836 h 435073"/>
                <a:gd name="connsiteX121" fmla="*/ 331101 w 1034032"/>
                <a:gd name="connsiteY121" fmla="*/ 53105 h 435073"/>
                <a:gd name="connsiteX122" fmla="*/ 333437 w 1034032"/>
                <a:gd name="connsiteY122" fmla="*/ 53827 h 435073"/>
                <a:gd name="connsiteX123" fmla="*/ 335774 w 1034032"/>
                <a:gd name="connsiteY123" fmla="*/ 52935 h 435073"/>
                <a:gd name="connsiteX124" fmla="*/ 333579 w 1034032"/>
                <a:gd name="connsiteY124" fmla="*/ 59732 h 435073"/>
                <a:gd name="connsiteX125" fmla="*/ 334853 w 1034032"/>
                <a:gd name="connsiteY125" fmla="*/ 60276 h 435073"/>
                <a:gd name="connsiteX126" fmla="*/ 340446 w 1034032"/>
                <a:gd name="connsiteY126" fmla="*/ 62082 h 435073"/>
                <a:gd name="connsiteX127" fmla="*/ 340093 w 1034032"/>
                <a:gd name="connsiteY127" fmla="*/ 65438 h 435073"/>
                <a:gd name="connsiteX128" fmla="*/ 339738 w 1034032"/>
                <a:gd name="connsiteY128" fmla="*/ 68241 h 435073"/>
                <a:gd name="connsiteX129" fmla="*/ 338534 w 1034032"/>
                <a:gd name="connsiteY129" fmla="*/ 70394 h 435073"/>
                <a:gd name="connsiteX130" fmla="*/ 335349 w 1034032"/>
                <a:gd name="connsiteY130" fmla="*/ 72404 h 435073"/>
                <a:gd name="connsiteX131" fmla="*/ 337048 w 1034032"/>
                <a:gd name="connsiteY131" fmla="*/ 72341 h 435073"/>
                <a:gd name="connsiteX132" fmla="*/ 339314 w 1034032"/>
                <a:gd name="connsiteY132" fmla="*/ 74231 h 435073"/>
                <a:gd name="connsiteX133" fmla="*/ 338394 w 1034032"/>
                <a:gd name="connsiteY133" fmla="*/ 76008 h 435073"/>
                <a:gd name="connsiteX134" fmla="*/ 337331 w 1034032"/>
                <a:gd name="connsiteY134" fmla="*/ 77296 h 435073"/>
                <a:gd name="connsiteX135" fmla="*/ 336482 w 1034032"/>
                <a:gd name="connsiteY135" fmla="*/ 79158 h 435073"/>
                <a:gd name="connsiteX136" fmla="*/ 336906 w 1034032"/>
                <a:gd name="connsiteY136" fmla="*/ 80851 h 435073"/>
                <a:gd name="connsiteX137" fmla="*/ 337968 w 1034032"/>
                <a:gd name="connsiteY137" fmla="*/ 80737 h 435073"/>
                <a:gd name="connsiteX138" fmla="*/ 340093 w 1034032"/>
                <a:gd name="connsiteY138" fmla="*/ 82316 h 435073"/>
                <a:gd name="connsiteX139" fmla="*/ 342429 w 1034032"/>
                <a:gd name="connsiteY139" fmla="*/ 87329 h 435073"/>
                <a:gd name="connsiteX140" fmla="*/ 353828 w 1034032"/>
                <a:gd name="connsiteY140" fmla="*/ 94755 h 435073"/>
                <a:gd name="connsiteX141" fmla="*/ 357155 w 1034032"/>
                <a:gd name="connsiteY141" fmla="*/ 95931 h 435073"/>
                <a:gd name="connsiteX142" fmla="*/ 357439 w 1034032"/>
                <a:gd name="connsiteY142" fmla="*/ 97595 h 435073"/>
                <a:gd name="connsiteX143" fmla="*/ 364802 w 1034032"/>
                <a:gd name="connsiteY143" fmla="*/ 93439 h 435073"/>
                <a:gd name="connsiteX144" fmla="*/ 364731 w 1034032"/>
                <a:gd name="connsiteY144" fmla="*/ 90054 h 435073"/>
                <a:gd name="connsiteX145" fmla="*/ 365723 w 1034032"/>
                <a:gd name="connsiteY145" fmla="*/ 87478 h 435073"/>
                <a:gd name="connsiteX146" fmla="*/ 366997 w 1034032"/>
                <a:gd name="connsiteY146" fmla="*/ 85184 h 435073"/>
                <a:gd name="connsiteX147" fmla="*/ 378892 w 1034032"/>
                <a:gd name="connsiteY147" fmla="*/ 76553 h 435073"/>
                <a:gd name="connsiteX148" fmla="*/ 383352 w 1034032"/>
                <a:gd name="connsiteY148" fmla="*/ 75980 h 435073"/>
                <a:gd name="connsiteX149" fmla="*/ 388521 w 1034032"/>
                <a:gd name="connsiteY149" fmla="*/ 70479 h 435073"/>
                <a:gd name="connsiteX150" fmla="*/ 390078 w 1034032"/>
                <a:gd name="connsiteY150" fmla="*/ 69332 h 435073"/>
                <a:gd name="connsiteX151" fmla="*/ 393902 w 1034032"/>
                <a:gd name="connsiteY151" fmla="*/ 67753 h 435073"/>
                <a:gd name="connsiteX152" fmla="*/ 403601 w 1034032"/>
                <a:gd name="connsiteY152" fmla="*/ 66061 h 435073"/>
                <a:gd name="connsiteX153" fmla="*/ 414434 w 1034032"/>
                <a:gd name="connsiteY153" fmla="*/ 64744 h 435073"/>
                <a:gd name="connsiteX154" fmla="*/ 422009 w 1034032"/>
                <a:gd name="connsiteY154" fmla="*/ 62620 h 435073"/>
                <a:gd name="connsiteX155" fmla="*/ 426117 w 1034032"/>
                <a:gd name="connsiteY155" fmla="*/ 61905 h 435073"/>
                <a:gd name="connsiteX156" fmla="*/ 422009 w 1034032"/>
                <a:gd name="connsiteY156" fmla="*/ 61190 h 435073"/>
                <a:gd name="connsiteX157" fmla="*/ 415425 w 1034032"/>
                <a:gd name="connsiteY157" fmla="*/ 60985 h 435073"/>
                <a:gd name="connsiteX158" fmla="*/ 413230 w 1034032"/>
                <a:gd name="connsiteY158" fmla="*/ 58896 h 435073"/>
                <a:gd name="connsiteX159" fmla="*/ 414717 w 1034032"/>
                <a:gd name="connsiteY159" fmla="*/ 56829 h 435073"/>
                <a:gd name="connsiteX160" fmla="*/ 417762 w 1034032"/>
                <a:gd name="connsiteY160" fmla="*/ 55052 h 435073"/>
                <a:gd name="connsiteX161" fmla="*/ 421656 w 1034032"/>
                <a:gd name="connsiteY161" fmla="*/ 56659 h 435073"/>
                <a:gd name="connsiteX162" fmla="*/ 425550 w 1034032"/>
                <a:gd name="connsiteY162" fmla="*/ 56914 h 435073"/>
                <a:gd name="connsiteX163" fmla="*/ 416204 w 1034032"/>
                <a:gd name="connsiteY163" fmla="*/ 52588 h 435073"/>
                <a:gd name="connsiteX164" fmla="*/ 412664 w 1034032"/>
                <a:gd name="connsiteY164" fmla="*/ 50726 h 435073"/>
                <a:gd name="connsiteX165" fmla="*/ 411531 w 1034032"/>
                <a:gd name="connsiteY165" fmla="*/ 48489 h 435073"/>
                <a:gd name="connsiteX166" fmla="*/ 413796 w 1034032"/>
                <a:gd name="connsiteY166" fmla="*/ 46166 h 435073"/>
                <a:gd name="connsiteX167" fmla="*/ 416912 w 1034032"/>
                <a:gd name="connsiteY167" fmla="*/ 45104 h 435073"/>
                <a:gd name="connsiteX168" fmla="*/ 424771 w 1034032"/>
                <a:gd name="connsiteY168" fmla="*/ 45480 h 435073"/>
                <a:gd name="connsiteX169" fmla="*/ 430010 w 1034032"/>
                <a:gd name="connsiteY169" fmla="*/ 47540 h 435073"/>
                <a:gd name="connsiteX170" fmla="*/ 429302 w 1034032"/>
                <a:gd name="connsiteY170" fmla="*/ 46110 h 435073"/>
                <a:gd name="connsiteX171" fmla="*/ 431709 w 1034032"/>
                <a:gd name="connsiteY171" fmla="*/ 42952 h 435073"/>
                <a:gd name="connsiteX172" fmla="*/ 433055 w 1034032"/>
                <a:gd name="connsiteY172" fmla="*/ 41607 h 435073"/>
                <a:gd name="connsiteX173" fmla="*/ 431993 w 1034032"/>
                <a:gd name="connsiteY173" fmla="*/ 40120 h 435073"/>
                <a:gd name="connsiteX174" fmla="*/ 429727 w 1034032"/>
                <a:gd name="connsiteY174" fmla="*/ 39398 h 435073"/>
                <a:gd name="connsiteX175" fmla="*/ 429657 w 1034032"/>
                <a:gd name="connsiteY175" fmla="*/ 36417 h 435073"/>
                <a:gd name="connsiteX176" fmla="*/ 433126 w 1034032"/>
                <a:gd name="connsiteY176" fmla="*/ 35844 h 435073"/>
                <a:gd name="connsiteX177" fmla="*/ 429444 w 1034032"/>
                <a:gd name="connsiteY177" fmla="*/ 35731 h 435073"/>
                <a:gd name="connsiteX178" fmla="*/ 424983 w 1034032"/>
                <a:gd name="connsiteY178" fmla="*/ 34754 h 435073"/>
                <a:gd name="connsiteX179" fmla="*/ 432630 w 1034032"/>
                <a:gd name="connsiteY179" fmla="*/ 32552 h 435073"/>
                <a:gd name="connsiteX180" fmla="*/ 435604 w 1034032"/>
                <a:gd name="connsiteY180" fmla="*/ 32035 h 435073"/>
                <a:gd name="connsiteX181" fmla="*/ 434046 w 1034032"/>
                <a:gd name="connsiteY181" fmla="*/ 31405 h 435073"/>
                <a:gd name="connsiteX182" fmla="*/ 429444 w 1034032"/>
                <a:gd name="connsiteY182" fmla="*/ 28764 h 435073"/>
                <a:gd name="connsiteX183" fmla="*/ 428736 w 1034032"/>
                <a:gd name="connsiteY183" fmla="*/ 26584 h 435073"/>
                <a:gd name="connsiteX184" fmla="*/ 430647 w 1034032"/>
                <a:gd name="connsiteY184" fmla="*/ 24665 h 435073"/>
                <a:gd name="connsiteX185" fmla="*/ 433763 w 1034032"/>
                <a:gd name="connsiteY185" fmla="*/ 22371 h 435073"/>
                <a:gd name="connsiteX186" fmla="*/ 435816 w 1034032"/>
                <a:gd name="connsiteY186" fmla="*/ 20020 h 435073"/>
                <a:gd name="connsiteX187" fmla="*/ 434825 w 1034032"/>
                <a:gd name="connsiteY187" fmla="*/ 19475 h 435073"/>
                <a:gd name="connsiteX188" fmla="*/ 431568 w 1034032"/>
                <a:gd name="connsiteY188" fmla="*/ 17585 h 435073"/>
                <a:gd name="connsiteX189" fmla="*/ 438011 w 1034032"/>
                <a:gd name="connsiteY189" fmla="*/ 16353 h 435073"/>
                <a:gd name="connsiteX190" fmla="*/ 442826 w 1034032"/>
                <a:gd name="connsiteY190" fmla="*/ 15234 h 435073"/>
                <a:gd name="connsiteX191" fmla="*/ 445233 w 1034032"/>
                <a:gd name="connsiteY191" fmla="*/ 13769 h 435073"/>
                <a:gd name="connsiteX192" fmla="*/ 450897 w 1034032"/>
                <a:gd name="connsiteY192" fmla="*/ 12254 h 435073"/>
                <a:gd name="connsiteX193" fmla="*/ 453870 w 1034032"/>
                <a:gd name="connsiteY193" fmla="*/ 11043 h 435073"/>
                <a:gd name="connsiteX194" fmla="*/ 449127 w 1034032"/>
                <a:gd name="connsiteY194" fmla="*/ 10413 h 435073"/>
                <a:gd name="connsiteX195" fmla="*/ 442329 w 1034032"/>
                <a:gd name="connsiteY195" fmla="*/ 10675 h 435073"/>
                <a:gd name="connsiteX196" fmla="*/ 432842 w 1034032"/>
                <a:gd name="connsiteY196" fmla="*/ 11447 h 435073"/>
                <a:gd name="connsiteX197" fmla="*/ 427887 w 1034032"/>
                <a:gd name="connsiteY197" fmla="*/ 12077 h 435073"/>
                <a:gd name="connsiteX198" fmla="*/ 423850 w 1034032"/>
                <a:gd name="connsiteY198" fmla="*/ 10817 h 435073"/>
                <a:gd name="connsiteX199" fmla="*/ 415992 w 1034032"/>
                <a:gd name="connsiteY199" fmla="*/ 10158 h 435073"/>
                <a:gd name="connsiteX200" fmla="*/ 400132 w 1034032"/>
                <a:gd name="connsiteY200" fmla="*/ 13082 h 435073"/>
                <a:gd name="connsiteX201" fmla="*/ 390857 w 1034032"/>
                <a:gd name="connsiteY201" fmla="*/ 15058 h 435073"/>
                <a:gd name="connsiteX202" fmla="*/ 399919 w 1034032"/>
                <a:gd name="connsiteY202" fmla="*/ 9988 h 435073"/>
                <a:gd name="connsiteX203" fmla="*/ 414788 w 1034032"/>
                <a:gd name="connsiteY203" fmla="*/ 7177 h 435073"/>
                <a:gd name="connsiteX204" fmla="*/ 424487 w 1034032"/>
                <a:gd name="connsiteY204" fmla="*/ 5769 h 435073"/>
                <a:gd name="connsiteX205" fmla="*/ 428453 w 1034032"/>
                <a:gd name="connsiteY205" fmla="*/ 4367 h 435073"/>
                <a:gd name="connsiteX206" fmla="*/ 421868 w 1034032"/>
                <a:gd name="connsiteY206" fmla="*/ 4912 h 435073"/>
                <a:gd name="connsiteX207" fmla="*/ 415850 w 1034032"/>
                <a:gd name="connsiteY207" fmla="*/ 2590 h 435073"/>
                <a:gd name="connsiteX208" fmla="*/ 394539 w 1034032"/>
                <a:gd name="connsiteY208" fmla="*/ 3446 h 435073"/>
                <a:gd name="connsiteX209" fmla="*/ 386538 w 1034032"/>
                <a:gd name="connsiteY209" fmla="*/ 3793 h 435073"/>
                <a:gd name="connsiteX210" fmla="*/ 392344 w 1034032"/>
                <a:gd name="connsiteY210" fmla="*/ 699 h 435073"/>
                <a:gd name="connsiteX211" fmla="*/ 389795 w 1034032"/>
                <a:gd name="connsiteY211" fmla="*/ -44 h 435073"/>
                <a:gd name="connsiteX212" fmla="*/ 380449 w 1034032"/>
                <a:gd name="connsiteY212" fmla="*/ -278 h 435073"/>
                <a:gd name="connsiteX213" fmla="*/ 377051 w 1034032"/>
                <a:gd name="connsiteY213" fmla="*/ -419 h 435073"/>
                <a:gd name="connsiteX214" fmla="*/ 344695 w 1034032"/>
                <a:gd name="connsiteY214" fmla="*/ 983 h 435073"/>
                <a:gd name="connsiteX215" fmla="*/ 342995 w 1034032"/>
                <a:gd name="connsiteY215" fmla="*/ 2647 h 435073"/>
                <a:gd name="connsiteX216" fmla="*/ 344695 w 1034032"/>
                <a:gd name="connsiteY216" fmla="*/ 3510 h 435073"/>
                <a:gd name="connsiteX217" fmla="*/ 345898 w 1034032"/>
                <a:gd name="connsiteY217" fmla="*/ 1216 h 435073"/>
                <a:gd name="connsiteX218" fmla="*/ 344695 w 1034032"/>
                <a:gd name="connsiteY218" fmla="*/ 983 h 435073"/>
                <a:gd name="connsiteX219" fmla="*/ 339243 w 1034032"/>
                <a:gd name="connsiteY219" fmla="*/ 2045 h 435073"/>
                <a:gd name="connsiteX220" fmla="*/ 338747 w 1034032"/>
                <a:gd name="connsiteY220" fmla="*/ 2186 h 435073"/>
                <a:gd name="connsiteX221" fmla="*/ 338323 w 1034032"/>
                <a:gd name="connsiteY221" fmla="*/ 3595 h 435073"/>
                <a:gd name="connsiteX222" fmla="*/ 340164 w 1034032"/>
                <a:gd name="connsiteY222" fmla="*/ 3907 h 435073"/>
                <a:gd name="connsiteX223" fmla="*/ 340517 w 1034032"/>
                <a:gd name="connsiteY223" fmla="*/ 2505 h 435073"/>
                <a:gd name="connsiteX224" fmla="*/ 339243 w 1034032"/>
                <a:gd name="connsiteY224" fmla="*/ 2045 h 435073"/>
                <a:gd name="connsiteX225" fmla="*/ 438436 w 1034032"/>
                <a:gd name="connsiteY225" fmla="*/ 7404 h 435073"/>
                <a:gd name="connsiteX226" fmla="*/ 436737 w 1034032"/>
                <a:gd name="connsiteY226" fmla="*/ 9068 h 435073"/>
                <a:gd name="connsiteX227" fmla="*/ 438436 w 1034032"/>
                <a:gd name="connsiteY227" fmla="*/ 9932 h 435073"/>
                <a:gd name="connsiteX228" fmla="*/ 439639 w 1034032"/>
                <a:gd name="connsiteY228" fmla="*/ 7638 h 435073"/>
                <a:gd name="connsiteX229" fmla="*/ 438436 w 1034032"/>
                <a:gd name="connsiteY229" fmla="*/ 7404 h 435073"/>
                <a:gd name="connsiteX230" fmla="*/ 657991 w 1034032"/>
                <a:gd name="connsiteY230" fmla="*/ 8381 h 435073"/>
                <a:gd name="connsiteX231" fmla="*/ 657424 w 1034032"/>
                <a:gd name="connsiteY231" fmla="*/ 10271 h 435073"/>
                <a:gd name="connsiteX232" fmla="*/ 655938 w 1034032"/>
                <a:gd name="connsiteY232" fmla="*/ 10562 h 435073"/>
                <a:gd name="connsiteX233" fmla="*/ 654168 w 1034032"/>
                <a:gd name="connsiteY233" fmla="*/ 12395 h 435073"/>
                <a:gd name="connsiteX234" fmla="*/ 657212 w 1034032"/>
                <a:gd name="connsiteY234" fmla="*/ 12622 h 435073"/>
                <a:gd name="connsiteX235" fmla="*/ 657495 w 1034032"/>
                <a:gd name="connsiteY235" fmla="*/ 12311 h 435073"/>
                <a:gd name="connsiteX236" fmla="*/ 657353 w 1034032"/>
                <a:gd name="connsiteY236" fmla="*/ 12105 h 435073"/>
                <a:gd name="connsiteX237" fmla="*/ 658486 w 1034032"/>
                <a:gd name="connsiteY237" fmla="*/ 10618 h 435073"/>
                <a:gd name="connsiteX238" fmla="*/ 658770 w 1034032"/>
                <a:gd name="connsiteY238" fmla="*/ 8579 h 435073"/>
                <a:gd name="connsiteX239" fmla="*/ 657991 w 1034032"/>
                <a:gd name="connsiteY239" fmla="*/ 8381 h 435073"/>
                <a:gd name="connsiteX240" fmla="*/ 669177 w 1034032"/>
                <a:gd name="connsiteY240" fmla="*/ 9245 h 435073"/>
                <a:gd name="connsiteX241" fmla="*/ 667478 w 1034032"/>
                <a:gd name="connsiteY241" fmla="*/ 10901 h 435073"/>
                <a:gd name="connsiteX242" fmla="*/ 669248 w 1034032"/>
                <a:gd name="connsiteY242" fmla="*/ 11765 h 435073"/>
                <a:gd name="connsiteX243" fmla="*/ 670451 w 1034032"/>
                <a:gd name="connsiteY243" fmla="*/ 9472 h 435073"/>
                <a:gd name="connsiteX244" fmla="*/ 669177 w 1034032"/>
                <a:gd name="connsiteY244" fmla="*/ 9245 h 435073"/>
                <a:gd name="connsiteX245" fmla="*/ 318144 w 1034032"/>
                <a:gd name="connsiteY245" fmla="*/ 10073 h 435073"/>
                <a:gd name="connsiteX246" fmla="*/ 320693 w 1034032"/>
                <a:gd name="connsiteY246" fmla="*/ 11765 h 435073"/>
                <a:gd name="connsiteX247" fmla="*/ 316091 w 1034032"/>
                <a:gd name="connsiteY247" fmla="*/ 11822 h 435073"/>
                <a:gd name="connsiteX248" fmla="*/ 316657 w 1034032"/>
                <a:gd name="connsiteY248" fmla="*/ 10357 h 435073"/>
                <a:gd name="connsiteX249" fmla="*/ 318144 w 1034032"/>
                <a:gd name="connsiteY249" fmla="*/ 10073 h 435073"/>
                <a:gd name="connsiteX250" fmla="*/ 635688 w 1034032"/>
                <a:gd name="connsiteY250" fmla="*/ 10300 h 435073"/>
                <a:gd name="connsiteX251" fmla="*/ 635122 w 1034032"/>
                <a:gd name="connsiteY251" fmla="*/ 10449 h 435073"/>
                <a:gd name="connsiteX252" fmla="*/ 634768 w 1034032"/>
                <a:gd name="connsiteY252" fmla="*/ 11850 h 435073"/>
                <a:gd name="connsiteX253" fmla="*/ 636538 w 1034032"/>
                <a:gd name="connsiteY253" fmla="*/ 12169 h 435073"/>
                <a:gd name="connsiteX254" fmla="*/ 636962 w 1034032"/>
                <a:gd name="connsiteY254" fmla="*/ 10760 h 435073"/>
                <a:gd name="connsiteX255" fmla="*/ 635688 w 1034032"/>
                <a:gd name="connsiteY255" fmla="*/ 10307 h 435073"/>
                <a:gd name="connsiteX256" fmla="*/ 748829 w 1034032"/>
                <a:gd name="connsiteY256" fmla="*/ 11079 h 435073"/>
                <a:gd name="connsiteX257" fmla="*/ 747201 w 1034032"/>
                <a:gd name="connsiteY257" fmla="*/ 12742 h 435073"/>
                <a:gd name="connsiteX258" fmla="*/ 748900 w 1034032"/>
                <a:gd name="connsiteY258" fmla="*/ 13599 h 435073"/>
                <a:gd name="connsiteX259" fmla="*/ 750103 w 1034032"/>
                <a:gd name="connsiteY259" fmla="*/ 11305 h 435073"/>
                <a:gd name="connsiteX260" fmla="*/ 748829 w 1034032"/>
                <a:gd name="connsiteY260" fmla="*/ 11079 h 435073"/>
                <a:gd name="connsiteX261" fmla="*/ 649141 w 1034032"/>
                <a:gd name="connsiteY261" fmla="*/ 11192 h 435073"/>
                <a:gd name="connsiteX262" fmla="*/ 646167 w 1034032"/>
                <a:gd name="connsiteY262" fmla="*/ 12020 h 435073"/>
                <a:gd name="connsiteX263" fmla="*/ 644043 w 1034032"/>
                <a:gd name="connsiteY263" fmla="*/ 11765 h 435073"/>
                <a:gd name="connsiteX264" fmla="*/ 642202 w 1034032"/>
                <a:gd name="connsiteY264" fmla="*/ 11362 h 435073"/>
                <a:gd name="connsiteX265" fmla="*/ 641777 w 1034032"/>
                <a:gd name="connsiteY265" fmla="*/ 12771 h 435073"/>
                <a:gd name="connsiteX266" fmla="*/ 643476 w 1034032"/>
                <a:gd name="connsiteY266" fmla="*/ 13146 h 435073"/>
                <a:gd name="connsiteX267" fmla="*/ 645105 w 1034032"/>
                <a:gd name="connsiteY267" fmla="*/ 13514 h 435073"/>
                <a:gd name="connsiteX268" fmla="*/ 647229 w 1034032"/>
                <a:gd name="connsiteY268" fmla="*/ 14173 h 435073"/>
                <a:gd name="connsiteX269" fmla="*/ 651123 w 1034032"/>
                <a:gd name="connsiteY269" fmla="*/ 11794 h 435073"/>
                <a:gd name="connsiteX270" fmla="*/ 649141 w 1034032"/>
                <a:gd name="connsiteY270" fmla="*/ 11192 h 435073"/>
                <a:gd name="connsiteX271" fmla="*/ 661460 w 1034032"/>
                <a:gd name="connsiteY271" fmla="*/ 11220 h 435073"/>
                <a:gd name="connsiteX272" fmla="*/ 660893 w 1034032"/>
                <a:gd name="connsiteY272" fmla="*/ 11362 h 435073"/>
                <a:gd name="connsiteX273" fmla="*/ 660540 w 1034032"/>
                <a:gd name="connsiteY273" fmla="*/ 12771 h 435073"/>
                <a:gd name="connsiteX274" fmla="*/ 662310 w 1034032"/>
                <a:gd name="connsiteY274" fmla="*/ 13082 h 435073"/>
                <a:gd name="connsiteX275" fmla="*/ 662734 w 1034032"/>
                <a:gd name="connsiteY275" fmla="*/ 11681 h 435073"/>
                <a:gd name="connsiteX276" fmla="*/ 661460 w 1034032"/>
                <a:gd name="connsiteY276" fmla="*/ 11220 h 435073"/>
                <a:gd name="connsiteX277" fmla="*/ 264335 w 1034032"/>
                <a:gd name="connsiteY277" fmla="*/ 11878 h 435073"/>
                <a:gd name="connsiteX278" fmla="*/ 258388 w 1034032"/>
                <a:gd name="connsiteY278" fmla="*/ 14173 h 435073"/>
                <a:gd name="connsiteX279" fmla="*/ 262069 w 1034032"/>
                <a:gd name="connsiteY279" fmla="*/ 14548 h 435073"/>
                <a:gd name="connsiteX280" fmla="*/ 265043 w 1034032"/>
                <a:gd name="connsiteY280" fmla="*/ 12714 h 435073"/>
                <a:gd name="connsiteX281" fmla="*/ 264618 w 1034032"/>
                <a:gd name="connsiteY281" fmla="*/ 11878 h 435073"/>
                <a:gd name="connsiteX282" fmla="*/ 264335 w 1034032"/>
                <a:gd name="connsiteY282" fmla="*/ 11878 h 435073"/>
                <a:gd name="connsiteX283" fmla="*/ 293859 w 1034032"/>
                <a:gd name="connsiteY283" fmla="*/ 11878 h 435073"/>
                <a:gd name="connsiteX284" fmla="*/ 291735 w 1034032"/>
                <a:gd name="connsiteY284" fmla="*/ 12537 h 435073"/>
                <a:gd name="connsiteX285" fmla="*/ 293293 w 1034032"/>
                <a:gd name="connsiteY285" fmla="*/ 12941 h 435073"/>
                <a:gd name="connsiteX286" fmla="*/ 294496 w 1034032"/>
                <a:gd name="connsiteY286" fmla="*/ 11964 h 435073"/>
                <a:gd name="connsiteX287" fmla="*/ 293859 w 1034032"/>
                <a:gd name="connsiteY287" fmla="*/ 11878 h 435073"/>
                <a:gd name="connsiteX288" fmla="*/ 761361 w 1034032"/>
                <a:gd name="connsiteY288" fmla="*/ 12452 h 435073"/>
                <a:gd name="connsiteX289" fmla="*/ 757396 w 1034032"/>
                <a:gd name="connsiteY289" fmla="*/ 13861 h 435073"/>
                <a:gd name="connsiteX290" fmla="*/ 755272 w 1034032"/>
                <a:gd name="connsiteY290" fmla="*/ 16898 h 435073"/>
                <a:gd name="connsiteX291" fmla="*/ 766671 w 1034032"/>
                <a:gd name="connsiteY291" fmla="*/ 16006 h 435073"/>
                <a:gd name="connsiteX292" fmla="*/ 764547 w 1034032"/>
                <a:gd name="connsiteY292" fmla="*/ 13486 h 435073"/>
                <a:gd name="connsiteX293" fmla="*/ 761361 w 1034032"/>
                <a:gd name="connsiteY293" fmla="*/ 12452 h 435073"/>
                <a:gd name="connsiteX294" fmla="*/ 673851 w 1034032"/>
                <a:gd name="connsiteY294" fmla="*/ 12969 h 435073"/>
                <a:gd name="connsiteX295" fmla="*/ 672434 w 1034032"/>
                <a:gd name="connsiteY295" fmla="*/ 13316 h 435073"/>
                <a:gd name="connsiteX296" fmla="*/ 670098 w 1034032"/>
                <a:gd name="connsiteY296" fmla="*/ 14059 h 435073"/>
                <a:gd name="connsiteX297" fmla="*/ 669248 w 1034032"/>
                <a:gd name="connsiteY297" fmla="*/ 14746 h 435073"/>
                <a:gd name="connsiteX298" fmla="*/ 669248 w 1034032"/>
                <a:gd name="connsiteY298" fmla="*/ 16063 h 435073"/>
                <a:gd name="connsiteX299" fmla="*/ 670522 w 1034032"/>
                <a:gd name="connsiteY299" fmla="*/ 15695 h 435073"/>
                <a:gd name="connsiteX300" fmla="*/ 673354 w 1034032"/>
                <a:gd name="connsiteY300" fmla="*/ 15121 h 435073"/>
                <a:gd name="connsiteX301" fmla="*/ 675124 w 1034032"/>
                <a:gd name="connsiteY301" fmla="*/ 13139 h 435073"/>
                <a:gd name="connsiteX302" fmla="*/ 673851 w 1034032"/>
                <a:gd name="connsiteY302" fmla="*/ 12969 h 435073"/>
                <a:gd name="connsiteX303" fmla="*/ 625847 w 1034032"/>
                <a:gd name="connsiteY303" fmla="*/ 13167 h 435073"/>
                <a:gd name="connsiteX304" fmla="*/ 619546 w 1034032"/>
                <a:gd name="connsiteY304" fmla="*/ 15319 h 435073"/>
                <a:gd name="connsiteX305" fmla="*/ 624927 w 1034032"/>
                <a:gd name="connsiteY305" fmla="*/ 18619 h 435073"/>
                <a:gd name="connsiteX306" fmla="*/ 626555 w 1034032"/>
                <a:gd name="connsiteY306" fmla="*/ 19305 h 435073"/>
                <a:gd name="connsiteX307" fmla="*/ 628750 w 1034032"/>
                <a:gd name="connsiteY307" fmla="*/ 18102 h 435073"/>
                <a:gd name="connsiteX308" fmla="*/ 627121 w 1034032"/>
                <a:gd name="connsiteY308" fmla="*/ 17698 h 435073"/>
                <a:gd name="connsiteX309" fmla="*/ 625493 w 1034032"/>
                <a:gd name="connsiteY309" fmla="*/ 16870 h 435073"/>
                <a:gd name="connsiteX310" fmla="*/ 626697 w 1034032"/>
                <a:gd name="connsiteY310" fmla="*/ 15036 h 435073"/>
                <a:gd name="connsiteX311" fmla="*/ 627475 w 1034032"/>
                <a:gd name="connsiteY311" fmla="*/ 13543 h 435073"/>
                <a:gd name="connsiteX312" fmla="*/ 625847 w 1034032"/>
                <a:gd name="connsiteY312" fmla="*/ 13167 h 435073"/>
                <a:gd name="connsiteX313" fmla="*/ 633351 w 1034032"/>
                <a:gd name="connsiteY313" fmla="*/ 13167 h 435073"/>
                <a:gd name="connsiteX314" fmla="*/ 631157 w 1034032"/>
                <a:gd name="connsiteY314" fmla="*/ 13974 h 435073"/>
                <a:gd name="connsiteX315" fmla="*/ 630590 w 1034032"/>
                <a:gd name="connsiteY315" fmla="*/ 16841 h 435073"/>
                <a:gd name="connsiteX316" fmla="*/ 632007 w 1034032"/>
                <a:gd name="connsiteY316" fmla="*/ 19015 h 435073"/>
                <a:gd name="connsiteX317" fmla="*/ 632785 w 1034032"/>
                <a:gd name="connsiteY317" fmla="*/ 19560 h 435073"/>
                <a:gd name="connsiteX318" fmla="*/ 634768 w 1034032"/>
                <a:gd name="connsiteY318" fmla="*/ 20226 h 435073"/>
                <a:gd name="connsiteX319" fmla="*/ 636962 w 1034032"/>
                <a:gd name="connsiteY319" fmla="*/ 19015 h 435073"/>
                <a:gd name="connsiteX320" fmla="*/ 635263 w 1034032"/>
                <a:gd name="connsiteY320" fmla="*/ 18647 h 435073"/>
                <a:gd name="connsiteX321" fmla="*/ 633635 w 1034032"/>
                <a:gd name="connsiteY321" fmla="*/ 18300 h 435073"/>
                <a:gd name="connsiteX322" fmla="*/ 635547 w 1034032"/>
                <a:gd name="connsiteY322" fmla="*/ 16955 h 435073"/>
                <a:gd name="connsiteX323" fmla="*/ 639370 w 1034032"/>
                <a:gd name="connsiteY323" fmla="*/ 17181 h 435073"/>
                <a:gd name="connsiteX324" fmla="*/ 642769 w 1034032"/>
                <a:gd name="connsiteY324" fmla="*/ 18272 h 435073"/>
                <a:gd name="connsiteX325" fmla="*/ 645176 w 1034032"/>
                <a:gd name="connsiteY325" fmla="*/ 18158 h 435073"/>
                <a:gd name="connsiteX326" fmla="*/ 648290 w 1034032"/>
                <a:gd name="connsiteY326" fmla="*/ 18102 h 435073"/>
                <a:gd name="connsiteX327" fmla="*/ 649494 w 1034032"/>
                <a:gd name="connsiteY327" fmla="*/ 16127 h 435073"/>
                <a:gd name="connsiteX328" fmla="*/ 646591 w 1034032"/>
                <a:gd name="connsiteY328" fmla="*/ 16240 h 435073"/>
                <a:gd name="connsiteX329" fmla="*/ 644184 w 1034032"/>
                <a:gd name="connsiteY329" fmla="*/ 15780 h 435073"/>
                <a:gd name="connsiteX330" fmla="*/ 642627 w 1034032"/>
                <a:gd name="connsiteY330" fmla="*/ 14838 h 435073"/>
                <a:gd name="connsiteX331" fmla="*/ 640432 w 1034032"/>
                <a:gd name="connsiteY331" fmla="*/ 14463 h 435073"/>
                <a:gd name="connsiteX332" fmla="*/ 638166 w 1034032"/>
                <a:gd name="connsiteY332" fmla="*/ 14548 h 435073"/>
                <a:gd name="connsiteX333" fmla="*/ 635334 w 1034032"/>
                <a:gd name="connsiteY333" fmla="*/ 14116 h 435073"/>
                <a:gd name="connsiteX334" fmla="*/ 633281 w 1034032"/>
                <a:gd name="connsiteY334" fmla="*/ 13174 h 435073"/>
                <a:gd name="connsiteX335" fmla="*/ 665637 w 1034032"/>
                <a:gd name="connsiteY335" fmla="*/ 13196 h 435073"/>
                <a:gd name="connsiteX336" fmla="*/ 660540 w 1034032"/>
                <a:gd name="connsiteY336" fmla="*/ 16466 h 435073"/>
                <a:gd name="connsiteX337" fmla="*/ 662097 w 1034032"/>
                <a:gd name="connsiteY337" fmla="*/ 17267 h 435073"/>
                <a:gd name="connsiteX338" fmla="*/ 666203 w 1034032"/>
                <a:gd name="connsiteY338" fmla="*/ 13344 h 435073"/>
                <a:gd name="connsiteX339" fmla="*/ 665637 w 1034032"/>
                <a:gd name="connsiteY339" fmla="*/ 13196 h 435073"/>
                <a:gd name="connsiteX340" fmla="*/ 652043 w 1034032"/>
                <a:gd name="connsiteY340" fmla="*/ 13974 h 435073"/>
                <a:gd name="connsiteX341" fmla="*/ 651548 w 1034032"/>
                <a:gd name="connsiteY341" fmla="*/ 14116 h 435073"/>
                <a:gd name="connsiteX342" fmla="*/ 651335 w 1034032"/>
                <a:gd name="connsiteY342" fmla="*/ 15723 h 435073"/>
                <a:gd name="connsiteX343" fmla="*/ 652398 w 1034032"/>
                <a:gd name="connsiteY343" fmla="*/ 17500 h 435073"/>
                <a:gd name="connsiteX344" fmla="*/ 652681 w 1034032"/>
                <a:gd name="connsiteY344" fmla="*/ 18789 h 435073"/>
                <a:gd name="connsiteX345" fmla="*/ 655159 w 1034032"/>
                <a:gd name="connsiteY345" fmla="*/ 17755 h 435073"/>
                <a:gd name="connsiteX346" fmla="*/ 655230 w 1034032"/>
                <a:gd name="connsiteY346" fmla="*/ 14972 h 435073"/>
                <a:gd name="connsiteX347" fmla="*/ 653460 w 1034032"/>
                <a:gd name="connsiteY347" fmla="*/ 14520 h 435073"/>
                <a:gd name="connsiteX348" fmla="*/ 652114 w 1034032"/>
                <a:gd name="connsiteY348" fmla="*/ 13974 h 435073"/>
                <a:gd name="connsiteX349" fmla="*/ 554620 w 1034032"/>
                <a:gd name="connsiteY349" fmla="*/ 16841 h 435073"/>
                <a:gd name="connsiteX350" fmla="*/ 553276 w 1034032"/>
                <a:gd name="connsiteY350" fmla="*/ 17698 h 435073"/>
                <a:gd name="connsiteX351" fmla="*/ 551293 w 1034032"/>
                <a:gd name="connsiteY351" fmla="*/ 20134 h 435073"/>
                <a:gd name="connsiteX352" fmla="*/ 550160 w 1034032"/>
                <a:gd name="connsiteY352" fmla="*/ 20311 h 435073"/>
                <a:gd name="connsiteX353" fmla="*/ 544779 w 1034032"/>
                <a:gd name="connsiteY353" fmla="*/ 17585 h 435073"/>
                <a:gd name="connsiteX354" fmla="*/ 542797 w 1034032"/>
                <a:gd name="connsiteY354" fmla="*/ 18703 h 435073"/>
                <a:gd name="connsiteX355" fmla="*/ 542230 w 1034032"/>
                <a:gd name="connsiteY355" fmla="*/ 21684 h 435073"/>
                <a:gd name="connsiteX356" fmla="*/ 538832 w 1034032"/>
                <a:gd name="connsiteY356" fmla="*/ 21769 h 435073"/>
                <a:gd name="connsiteX357" fmla="*/ 532106 w 1034032"/>
                <a:gd name="connsiteY357" fmla="*/ 21252 h 435073"/>
                <a:gd name="connsiteX358" fmla="*/ 527928 w 1034032"/>
                <a:gd name="connsiteY358" fmla="*/ 22399 h 435073"/>
                <a:gd name="connsiteX359" fmla="*/ 527999 w 1034032"/>
                <a:gd name="connsiteY359" fmla="*/ 20424 h 435073"/>
                <a:gd name="connsiteX360" fmla="*/ 524176 w 1034032"/>
                <a:gd name="connsiteY360" fmla="*/ 19680 h 435073"/>
                <a:gd name="connsiteX361" fmla="*/ 520494 w 1034032"/>
                <a:gd name="connsiteY361" fmla="*/ 21111 h 435073"/>
                <a:gd name="connsiteX362" fmla="*/ 521628 w 1034032"/>
                <a:gd name="connsiteY362" fmla="*/ 21401 h 435073"/>
                <a:gd name="connsiteX363" fmla="*/ 523327 w 1034032"/>
                <a:gd name="connsiteY363" fmla="*/ 23751 h 435073"/>
                <a:gd name="connsiteX364" fmla="*/ 520069 w 1034032"/>
                <a:gd name="connsiteY364" fmla="*/ 24870 h 435073"/>
                <a:gd name="connsiteX365" fmla="*/ 520353 w 1034032"/>
                <a:gd name="connsiteY365" fmla="*/ 25812 h 435073"/>
                <a:gd name="connsiteX366" fmla="*/ 523256 w 1034032"/>
                <a:gd name="connsiteY366" fmla="*/ 25238 h 435073"/>
                <a:gd name="connsiteX367" fmla="*/ 525026 w 1034032"/>
                <a:gd name="connsiteY367" fmla="*/ 25897 h 435073"/>
                <a:gd name="connsiteX368" fmla="*/ 529557 w 1034032"/>
                <a:gd name="connsiteY368" fmla="*/ 26215 h 435073"/>
                <a:gd name="connsiteX369" fmla="*/ 536567 w 1034032"/>
                <a:gd name="connsiteY369" fmla="*/ 25295 h 435073"/>
                <a:gd name="connsiteX370" fmla="*/ 534089 w 1034032"/>
                <a:gd name="connsiteY370" fmla="*/ 27334 h 435073"/>
                <a:gd name="connsiteX371" fmla="*/ 533097 w 1034032"/>
                <a:gd name="connsiteY371" fmla="*/ 28998 h 435073"/>
                <a:gd name="connsiteX372" fmla="*/ 532177 w 1034032"/>
                <a:gd name="connsiteY372" fmla="*/ 32035 h 435073"/>
                <a:gd name="connsiteX373" fmla="*/ 531186 w 1034032"/>
                <a:gd name="connsiteY373" fmla="*/ 32778 h 435073"/>
                <a:gd name="connsiteX374" fmla="*/ 534584 w 1034032"/>
                <a:gd name="connsiteY374" fmla="*/ 34244 h 435073"/>
                <a:gd name="connsiteX375" fmla="*/ 539257 w 1034032"/>
                <a:gd name="connsiteY375" fmla="*/ 32835 h 435073"/>
                <a:gd name="connsiteX376" fmla="*/ 542939 w 1034032"/>
                <a:gd name="connsiteY376" fmla="*/ 27794 h 435073"/>
                <a:gd name="connsiteX377" fmla="*/ 547895 w 1034032"/>
                <a:gd name="connsiteY377" fmla="*/ 26931 h 435073"/>
                <a:gd name="connsiteX378" fmla="*/ 551506 w 1034032"/>
                <a:gd name="connsiteY378" fmla="*/ 27589 h 435073"/>
                <a:gd name="connsiteX379" fmla="*/ 551080 w 1034032"/>
                <a:gd name="connsiteY379" fmla="*/ 28998 h 435073"/>
                <a:gd name="connsiteX380" fmla="*/ 553346 w 1034032"/>
                <a:gd name="connsiteY380" fmla="*/ 30860 h 435073"/>
                <a:gd name="connsiteX381" fmla="*/ 557453 w 1034032"/>
                <a:gd name="connsiteY381" fmla="*/ 30081 h 435073"/>
                <a:gd name="connsiteX382" fmla="*/ 548249 w 1034032"/>
                <a:gd name="connsiteY382" fmla="*/ 26074 h 435073"/>
                <a:gd name="connsiteX383" fmla="*/ 546762 w 1034032"/>
                <a:gd name="connsiteY383" fmla="*/ 24722 h 435073"/>
                <a:gd name="connsiteX384" fmla="*/ 544779 w 1034032"/>
                <a:gd name="connsiteY384" fmla="*/ 23376 h 435073"/>
                <a:gd name="connsiteX385" fmla="*/ 543647 w 1034032"/>
                <a:gd name="connsiteY385" fmla="*/ 21741 h 435073"/>
                <a:gd name="connsiteX386" fmla="*/ 551435 w 1034032"/>
                <a:gd name="connsiteY386" fmla="*/ 21769 h 435073"/>
                <a:gd name="connsiteX387" fmla="*/ 562126 w 1034032"/>
                <a:gd name="connsiteY387" fmla="*/ 20651 h 435073"/>
                <a:gd name="connsiteX388" fmla="*/ 566303 w 1034032"/>
                <a:gd name="connsiteY388" fmla="*/ 18413 h 435073"/>
                <a:gd name="connsiteX389" fmla="*/ 562479 w 1034032"/>
                <a:gd name="connsiteY389" fmla="*/ 17811 h 435073"/>
                <a:gd name="connsiteX390" fmla="*/ 554620 w 1034032"/>
                <a:gd name="connsiteY390" fmla="*/ 16841 h 435073"/>
                <a:gd name="connsiteX391" fmla="*/ 581738 w 1034032"/>
                <a:gd name="connsiteY391" fmla="*/ 17415 h 435073"/>
                <a:gd name="connsiteX392" fmla="*/ 580250 w 1034032"/>
                <a:gd name="connsiteY392" fmla="*/ 17698 h 435073"/>
                <a:gd name="connsiteX393" fmla="*/ 579613 w 1034032"/>
                <a:gd name="connsiteY393" fmla="*/ 19164 h 435073"/>
                <a:gd name="connsiteX394" fmla="*/ 584287 w 1034032"/>
                <a:gd name="connsiteY394" fmla="*/ 19107 h 435073"/>
                <a:gd name="connsiteX395" fmla="*/ 581738 w 1034032"/>
                <a:gd name="connsiteY395" fmla="*/ 17415 h 435073"/>
                <a:gd name="connsiteX396" fmla="*/ 594623 w 1034032"/>
                <a:gd name="connsiteY396" fmla="*/ 17642 h 435073"/>
                <a:gd name="connsiteX397" fmla="*/ 594128 w 1034032"/>
                <a:gd name="connsiteY397" fmla="*/ 17783 h 435073"/>
                <a:gd name="connsiteX398" fmla="*/ 593774 w 1034032"/>
                <a:gd name="connsiteY398" fmla="*/ 19192 h 435073"/>
                <a:gd name="connsiteX399" fmla="*/ 595544 w 1034032"/>
                <a:gd name="connsiteY399" fmla="*/ 19504 h 435073"/>
                <a:gd name="connsiteX400" fmla="*/ 595969 w 1034032"/>
                <a:gd name="connsiteY400" fmla="*/ 18102 h 435073"/>
                <a:gd name="connsiteX401" fmla="*/ 594694 w 1034032"/>
                <a:gd name="connsiteY401" fmla="*/ 17642 h 435073"/>
                <a:gd name="connsiteX402" fmla="*/ 659123 w 1034032"/>
                <a:gd name="connsiteY402" fmla="*/ 17642 h 435073"/>
                <a:gd name="connsiteX403" fmla="*/ 658557 w 1034032"/>
                <a:gd name="connsiteY403" fmla="*/ 17783 h 435073"/>
                <a:gd name="connsiteX404" fmla="*/ 658203 w 1034032"/>
                <a:gd name="connsiteY404" fmla="*/ 19192 h 435073"/>
                <a:gd name="connsiteX405" fmla="*/ 659973 w 1034032"/>
                <a:gd name="connsiteY405" fmla="*/ 19504 h 435073"/>
                <a:gd name="connsiteX406" fmla="*/ 660398 w 1034032"/>
                <a:gd name="connsiteY406" fmla="*/ 18102 h 435073"/>
                <a:gd name="connsiteX407" fmla="*/ 659052 w 1034032"/>
                <a:gd name="connsiteY407" fmla="*/ 17642 h 435073"/>
                <a:gd name="connsiteX408" fmla="*/ 753997 w 1034032"/>
                <a:gd name="connsiteY408" fmla="*/ 17811 h 435073"/>
                <a:gd name="connsiteX409" fmla="*/ 752015 w 1034032"/>
                <a:gd name="connsiteY409" fmla="*/ 18017 h 435073"/>
                <a:gd name="connsiteX410" fmla="*/ 751449 w 1034032"/>
                <a:gd name="connsiteY410" fmla="*/ 19220 h 435073"/>
                <a:gd name="connsiteX411" fmla="*/ 756475 w 1034032"/>
                <a:gd name="connsiteY411" fmla="*/ 19192 h 435073"/>
                <a:gd name="connsiteX412" fmla="*/ 753997 w 1034032"/>
                <a:gd name="connsiteY412" fmla="*/ 17811 h 435073"/>
                <a:gd name="connsiteX413" fmla="*/ 762777 w 1034032"/>
                <a:gd name="connsiteY413" fmla="*/ 18215 h 435073"/>
                <a:gd name="connsiteX414" fmla="*/ 756617 w 1034032"/>
                <a:gd name="connsiteY414" fmla="*/ 19851 h 435073"/>
                <a:gd name="connsiteX415" fmla="*/ 752653 w 1034032"/>
                <a:gd name="connsiteY415" fmla="*/ 21514 h 435073"/>
                <a:gd name="connsiteX416" fmla="*/ 759307 w 1034032"/>
                <a:gd name="connsiteY416" fmla="*/ 22690 h 435073"/>
                <a:gd name="connsiteX417" fmla="*/ 768795 w 1034032"/>
                <a:gd name="connsiteY417" fmla="*/ 25069 h 435073"/>
                <a:gd name="connsiteX418" fmla="*/ 773255 w 1034032"/>
                <a:gd name="connsiteY418" fmla="*/ 22774 h 435073"/>
                <a:gd name="connsiteX419" fmla="*/ 769857 w 1034032"/>
                <a:gd name="connsiteY419" fmla="*/ 20134 h 435073"/>
                <a:gd name="connsiteX420" fmla="*/ 767662 w 1034032"/>
                <a:gd name="connsiteY420" fmla="*/ 22314 h 435073"/>
                <a:gd name="connsiteX421" fmla="*/ 766954 w 1034032"/>
                <a:gd name="connsiteY421" fmla="*/ 20254 h 435073"/>
                <a:gd name="connsiteX422" fmla="*/ 762777 w 1034032"/>
                <a:gd name="connsiteY422" fmla="*/ 18215 h 435073"/>
                <a:gd name="connsiteX423" fmla="*/ 201888 w 1034032"/>
                <a:gd name="connsiteY423" fmla="*/ 18647 h 435073"/>
                <a:gd name="connsiteX424" fmla="*/ 201605 w 1034032"/>
                <a:gd name="connsiteY424" fmla="*/ 18732 h 435073"/>
                <a:gd name="connsiteX425" fmla="*/ 201888 w 1034032"/>
                <a:gd name="connsiteY425" fmla="*/ 20565 h 435073"/>
                <a:gd name="connsiteX426" fmla="*/ 204295 w 1034032"/>
                <a:gd name="connsiteY426" fmla="*/ 21309 h 435073"/>
                <a:gd name="connsiteX427" fmla="*/ 204083 w 1034032"/>
                <a:gd name="connsiteY427" fmla="*/ 19504 h 435073"/>
                <a:gd name="connsiteX428" fmla="*/ 201888 w 1034032"/>
                <a:gd name="connsiteY428" fmla="*/ 18647 h 435073"/>
                <a:gd name="connsiteX429" fmla="*/ 439993 w 1034032"/>
                <a:gd name="connsiteY429" fmla="*/ 20396 h 435073"/>
                <a:gd name="connsiteX430" fmla="*/ 439497 w 1034032"/>
                <a:gd name="connsiteY430" fmla="*/ 20537 h 435073"/>
                <a:gd name="connsiteX431" fmla="*/ 439144 w 1034032"/>
                <a:gd name="connsiteY431" fmla="*/ 21939 h 435073"/>
                <a:gd name="connsiteX432" fmla="*/ 440914 w 1034032"/>
                <a:gd name="connsiteY432" fmla="*/ 22258 h 435073"/>
                <a:gd name="connsiteX433" fmla="*/ 441338 w 1034032"/>
                <a:gd name="connsiteY433" fmla="*/ 20856 h 435073"/>
                <a:gd name="connsiteX434" fmla="*/ 440064 w 1034032"/>
                <a:gd name="connsiteY434" fmla="*/ 20396 h 435073"/>
                <a:gd name="connsiteX435" fmla="*/ 186878 w 1034032"/>
                <a:gd name="connsiteY435" fmla="*/ 21514 h 435073"/>
                <a:gd name="connsiteX436" fmla="*/ 187091 w 1034032"/>
                <a:gd name="connsiteY436" fmla="*/ 22944 h 435073"/>
                <a:gd name="connsiteX437" fmla="*/ 188294 w 1034032"/>
                <a:gd name="connsiteY437" fmla="*/ 24693 h 435073"/>
                <a:gd name="connsiteX438" fmla="*/ 190277 w 1034032"/>
                <a:gd name="connsiteY438" fmla="*/ 25069 h 435073"/>
                <a:gd name="connsiteX439" fmla="*/ 197144 w 1034032"/>
                <a:gd name="connsiteY439" fmla="*/ 27214 h 435073"/>
                <a:gd name="connsiteX440" fmla="*/ 200684 w 1034032"/>
                <a:gd name="connsiteY440" fmla="*/ 26470 h 435073"/>
                <a:gd name="connsiteX441" fmla="*/ 192896 w 1034032"/>
                <a:gd name="connsiteY441" fmla="*/ 22427 h 435073"/>
                <a:gd name="connsiteX442" fmla="*/ 187657 w 1034032"/>
                <a:gd name="connsiteY442" fmla="*/ 21514 h 435073"/>
                <a:gd name="connsiteX443" fmla="*/ 186949 w 1034032"/>
                <a:gd name="connsiteY443" fmla="*/ 21514 h 435073"/>
                <a:gd name="connsiteX444" fmla="*/ 782672 w 1034032"/>
                <a:gd name="connsiteY444" fmla="*/ 22343 h 435073"/>
                <a:gd name="connsiteX445" fmla="*/ 777574 w 1034032"/>
                <a:gd name="connsiteY445" fmla="*/ 24983 h 435073"/>
                <a:gd name="connsiteX446" fmla="*/ 774672 w 1034032"/>
                <a:gd name="connsiteY446" fmla="*/ 28481 h 435073"/>
                <a:gd name="connsiteX447" fmla="*/ 779061 w 1034032"/>
                <a:gd name="connsiteY447" fmla="*/ 27759 h 435073"/>
                <a:gd name="connsiteX448" fmla="*/ 785929 w 1034032"/>
                <a:gd name="connsiteY448" fmla="*/ 26470 h 435073"/>
                <a:gd name="connsiteX449" fmla="*/ 787557 w 1034032"/>
                <a:gd name="connsiteY449" fmla="*/ 23950 h 435073"/>
                <a:gd name="connsiteX450" fmla="*/ 782672 w 1034032"/>
                <a:gd name="connsiteY450" fmla="*/ 22343 h 435073"/>
                <a:gd name="connsiteX451" fmla="*/ 570763 w 1034032"/>
                <a:gd name="connsiteY451" fmla="*/ 23001 h 435073"/>
                <a:gd name="connsiteX452" fmla="*/ 569135 w 1034032"/>
                <a:gd name="connsiteY452" fmla="*/ 24665 h 435073"/>
                <a:gd name="connsiteX453" fmla="*/ 570834 w 1034032"/>
                <a:gd name="connsiteY453" fmla="*/ 25529 h 435073"/>
                <a:gd name="connsiteX454" fmla="*/ 572038 w 1034032"/>
                <a:gd name="connsiteY454" fmla="*/ 23235 h 435073"/>
                <a:gd name="connsiteX455" fmla="*/ 570763 w 1034032"/>
                <a:gd name="connsiteY455" fmla="*/ 23001 h 435073"/>
                <a:gd name="connsiteX456" fmla="*/ 564179 w 1034032"/>
                <a:gd name="connsiteY456" fmla="*/ 24063 h 435073"/>
                <a:gd name="connsiteX457" fmla="*/ 563683 w 1034032"/>
                <a:gd name="connsiteY457" fmla="*/ 24205 h 435073"/>
                <a:gd name="connsiteX458" fmla="*/ 563259 w 1034032"/>
                <a:gd name="connsiteY458" fmla="*/ 25613 h 435073"/>
                <a:gd name="connsiteX459" fmla="*/ 565099 w 1034032"/>
                <a:gd name="connsiteY459" fmla="*/ 25925 h 435073"/>
                <a:gd name="connsiteX460" fmla="*/ 565524 w 1034032"/>
                <a:gd name="connsiteY460" fmla="*/ 24523 h 435073"/>
                <a:gd name="connsiteX461" fmla="*/ 564249 w 1034032"/>
                <a:gd name="connsiteY461" fmla="*/ 24063 h 435073"/>
                <a:gd name="connsiteX462" fmla="*/ 756333 w 1034032"/>
                <a:gd name="connsiteY462" fmla="*/ 25897 h 435073"/>
                <a:gd name="connsiteX463" fmla="*/ 755838 w 1034032"/>
                <a:gd name="connsiteY463" fmla="*/ 26038 h 435073"/>
                <a:gd name="connsiteX464" fmla="*/ 755413 w 1034032"/>
                <a:gd name="connsiteY464" fmla="*/ 27447 h 435073"/>
                <a:gd name="connsiteX465" fmla="*/ 757183 w 1034032"/>
                <a:gd name="connsiteY465" fmla="*/ 27759 h 435073"/>
                <a:gd name="connsiteX466" fmla="*/ 757608 w 1034032"/>
                <a:gd name="connsiteY466" fmla="*/ 26357 h 435073"/>
                <a:gd name="connsiteX467" fmla="*/ 756333 w 1034032"/>
                <a:gd name="connsiteY467" fmla="*/ 25897 h 435073"/>
                <a:gd name="connsiteX468" fmla="*/ 793788 w 1034032"/>
                <a:gd name="connsiteY468" fmla="*/ 25897 h 435073"/>
                <a:gd name="connsiteX469" fmla="*/ 793292 w 1034032"/>
                <a:gd name="connsiteY469" fmla="*/ 26038 h 435073"/>
                <a:gd name="connsiteX470" fmla="*/ 792938 w 1034032"/>
                <a:gd name="connsiteY470" fmla="*/ 27447 h 435073"/>
                <a:gd name="connsiteX471" fmla="*/ 794708 w 1034032"/>
                <a:gd name="connsiteY471" fmla="*/ 27759 h 435073"/>
                <a:gd name="connsiteX472" fmla="*/ 795133 w 1034032"/>
                <a:gd name="connsiteY472" fmla="*/ 26357 h 435073"/>
                <a:gd name="connsiteX473" fmla="*/ 793788 w 1034032"/>
                <a:gd name="connsiteY473" fmla="*/ 25897 h 435073"/>
                <a:gd name="connsiteX474" fmla="*/ 172081 w 1034032"/>
                <a:gd name="connsiteY474" fmla="*/ 26215 h 435073"/>
                <a:gd name="connsiteX475" fmla="*/ 167761 w 1034032"/>
                <a:gd name="connsiteY475" fmla="*/ 26442 h 435073"/>
                <a:gd name="connsiteX476" fmla="*/ 164788 w 1034032"/>
                <a:gd name="connsiteY476" fmla="*/ 27214 h 435073"/>
                <a:gd name="connsiteX477" fmla="*/ 169249 w 1034032"/>
                <a:gd name="connsiteY477" fmla="*/ 27702 h 435073"/>
                <a:gd name="connsiteX478" fmla="*/ 170735 w 1034032"/>
                <a:gd name="connsiteY478" fmla="*/ 27908 h 435073"/>
                <a:gd name="connsiteX479" fmla="*/ 163868 w 1034032"/>
                <a:gd name="connsiteY479" fmla="*/ 31171 h 435073"/>
                <a:gd name="connsiteX480" fmla="*/ 169815 w 1034032"/>
                <a:gd name="connsiteY480" fmla="*/ 29996 h 435073"/>
                <a:gd name="connsiteX481" fmla="*/ 173355 w 1034032"/>
                <a:gd name="connsiteY481" fmla="*/ 27015 h 435073"/>
                <a:gd name="connsiteX482" fmla="*/ 172081 w 1034032"/>
                <a:gd name="connsiteY482" fmla="*/ 26215 h 435073"/>
                <a:gd name="connsiteX483" fmla="*/ 207835 w 1034032"/>
                <a:gd name="connsiteY483" fmla="*/ 26414 h 435073"/>
                <a:gd name="connsiteX484" fmla="*/ 208685 w 1034032"/>
                <a:gd name="connsiteY484" fmla="*/ 27645 h 435073"/>
                <a:gd name="connsiteX485" fmla="*/ 212933 w 1034032"/>
                <a:gd name="connsiteY485" fmla="*/ 28276 h 435073"/>
                <a:gd name="connsiteX486" fmla="*/ 212508 w 1034032"/>
                <a:gd name="connsiteY486" fmla="*/ 27362 h 435073"/>
                <a:gd name="connsiteX487" fmla="*/ 209252 w 1034032"/>
                <a:gd name="connsiteY487" fmla="*/ 26732 h 435073"/>
                <a:gd name="connsiteX488" fmla="*/ 207835 w 1034032"/>
                <a:gd name="connsiteY488" fmla="*/ 26414 h 435073"/>
                <a:gd name="connsiteX489" fmla="*/ 437656 w 1034032"/>
                <a:gd name="connsiteY489" fmla="*/ 27730 h 435073"/>
                <a:gd name="connsiteX490" fmla="*/ 437161 w 1034032"/>
                <a:gd name="connsiteY490" fmla="*/ 27879 h 435073"/>
                <a:gd name="connsiteX491" fmla="*/ 436737 w 1034032"/>
                <a:gd name="connsiteY491" fmla="*/ 29281 h 435073"/>
                <a:gd name="connsiteX492" fmla="*/ 438577 w 1034032"/>
                <a:gd name="connsiteY492" fmla="*/ 29599 h 435073"/>
                <a:gd name="connsiteX493" fmla="*/ 438931 w 1034032"/>
                <a:gd name="connsiteY493" fmla="*/ 28191 h 435073"/>
                <a:gd name="connsiteX494" fmla="*/ 437656 w 1034032"/>
                <a:gd name="connsiteY494" fmla="*/ 27730 h 435073"/>
                <a:gd name="connsiteX495" fmla="*/ 752793 w 1034032"/>
                <a:gd name="connsiteY495" fmla="*/ 27730 h 435073"/>
                <a:gd name="connsiteX496" fmla="*/ 752298 w 1034032"/>
                <a:gd name="connsiteY496" fmla="*/ 27879 h 435073"/>
                <a:gd name="connsiteX497" fmla="*/ 751873 w 1034032"/>
                <a:gd name="connsiteY497" fmla="*/ 29281 h 435073"/>
                <a:gd name="connsiteX498" fmla="*/ 753714 w 1034032"/>
                <a:gd name="connsiteY498" fmla="*/ 29599 h 435073"/>
                <a:gd name="connsiteX499" fmla="*/ 754068 w 1034032"/>
                <a:gd name="connsiteY499" fmla="*/ 28191 h 435073"/>
                <a:gd name="connsiteX500" fmla="*/ 752793 w 1034032"/>
                <a:gd name="connsiteY500" fmla="*/ 27730 h 435073"/>
                <a:gd name="connsiteX501" fmla="*/ 158982 w 1034032"/>
                <a:gd name="connsiteY501" fmla="*/ 28276 h 435073"/>
                <a:gd name="connsiteX502" fmla="*/ 158487 w 1034032"/>
                <a:gd name="connsiteY502" fmla="*/ 29196 h 435073"/>
                <a:gd name="connsiteX503" fmla="*/ 159691 w 1034032"/>
                <a:gd name="connsiteY503" fmla="*/ 30109 h 435073"/>
                <a:gd name="connsiteX504" fmla="*/ 160186 w 1034032"/>
                <a:gd name="connsiteY504" fmla="*/ 29196 h 435073"/>
                <a:gd name="connsiteX505" fmla="*/ 158982 w 1034032"/>
                <a:gd name="connsiteY505" fmla="*/ 28276 h 435073"/>
                <a:gd name="connsiteX506" fmla="*/ 185816 w 1034032"/>
                <a:gd name="connsiteY506" fmla="*/ 29564 h 435073"/>
                <a:gd name="connsiteX507" fmla="*/ 185321 w 1034032"/>
                <a:gd name="connsiteY507" fmla="*/ 29713 h 435073"/>
                <a:gd name="connsiteX508" fmla="*/ 184896 w 1034032"/>
                <a:gd name="connsiteY508" fmla="*/ 31115 h 435073"/>
                <a:gd name="connsiteX509" fmla="*/ 186666 w 1034032"/>
                <a:gd name="connsiteY509" fmla="*/ 31433 h 435073"/>
                <a:gd name="connsiteX510" fmla="*/ 187091 w 1034032"/>
                <a:gd name="connsiteY510" fmla="*/ 30024 h 435073"/>
                <a:gd name="connsiteX511" fmla="*/ 185816 w 1034032"/>
                <a:gd name="connsiteY511" fmla="*/ 29571 h 435073"/>
                <a:gd name="connsiteX512" fmla="*/ 746988 w 1034032"/>
                <a:gd name="connsiteY512" fmla="*/ 29564 h 435073"/>
                <a:gd name="connsiteX513" fmla="*/ 746422 w 1034032"/>
                <a:gd name="connsiteY513" fmla="*/ 29713 h 435073"/>
                <a:gd name="connsiteX514" fmla="*/ 746068 w 1034032"/>
                <a:gd name="connsiteY514" fmla="*/ 31115 h 435073"/>
                <a:gd name="connsiteX515" fmla="*/ 747838 w 1034032"/>
                <a:gd name="connsiteY515" fmla="*/ 31433 h 435073"/>
                <a:gd name="connsiteX516" fmla="*/ 748263 w 1034032"/>
                <a:gd name="connsiteY516" fmla="*/ 30024 h 435073"/>
                <a:gd name="connsiteX517" fmla="*/ 746988 w 1034032"/>
                <a:gd name="connsiteY517" fmla="*/ 29571 h 435073"/>
                <a:gd name="connsiteX518" fmla="*/ 786212 w 1034032"/>
                <a:gd name="connsiteY518" fmla="*/ 29656 h 435073"/>
                <a:gd name="connsiteX519" fmla="*/ 781964 w 1034032"/>
                <a:gd name="connsiteY519" fmla="*/ 31632 h 435073"/>
                <a:gd name="connsiteX520" fmla="*/ 780477 w 1034032"/>
                <a:gd name="connsiteY520" fmla="*/ 35101 h 435073"/>
                <a:gd name="connsiteX521" fmla="*/ 777433 w 1034032"/>
                <a:gd name="connsiteY521" fmla="*/ 36878 h 435073"/>
                <a:gd name="connsiteX522" fmla="*/ 770353 w 1034032"/>
                <a:gd name="connsiteY522" fmla="*/ 37940 h 435073"/>
                <a:gd name="connsiteX523" fmla="*/ 764122 w 1034032"/>
                <a:gd name="connsiteY523" fmla="*/ 38570 h 435073"/>
                <a:gd name="connsiteX524" fmla="*/ 755909 w 1034032"/>
                <a:gd name="connsiteY524" fmla="*/ 38917 h 435073"/>
                <a:gd name="connsiteX525" fmla="*/ 745855 w 1034032"/>
                <a:gd name="connsiteY525" fmla="*/ 40205 h 435073"/>
                <a:gd name="connsiteX526" fmla="*/ 734740 w 1034032"/>
                <a:gd name="connsiteY526" fmla="*/ 43158 h 435073"/>
                <a:gd name="connsiteX527" fmla="*/ 736510 w 1034032"/>
                <a:gd name="connsiteY527" fmla="*/ 45076 h 435073"/>
                <a:gd name="connsiteX528" fmla="*/ 735943 w 1034032"/>
                <a:gd name="connsiteY528" fmla="*/ 47972 h 435073"/>
                <a:gd name="connsiteX529" fmla="*/ 727234 w 1034032"/>
                <a:gd name="connsiteY529" fmla="*/ 47172 h 435073"/>
                <a:gd name="connsiteX530" fmla="*/ 719588 w 1034032"/>
                <a:gd name="connsiteY530" fmla="*/ 49062 h 435073"/>
                <a:gd name="connsiteX531" fmla="*/ 721216 w 1034032"/>
                <a:gd name="connsiteY531" fmla="*/ 51214 h 435073"/>
                <a:gd name="connsiteX532" fmla="*/ 728084 w 1034032"/>
                <a:gd name="connsiteY532" fmla="*/ 57148 h 435073"/>
                <a:gd name="connsiteX533" fmla="*/ 726031 w 1034032"/>
                <a:gd name="connsiteY533" fmla="*/ 59901 h 435073"/>
                <a:gd name="connsiteX534" fmla="*/ 723907 w 1034032"/>
                <a:gd name="connsiteY534" fmla="*/ 57494 h 435073"/>
                <a:gd name="connsiteX535" fmla="*/ 718880 w 1034032"/>
                <a:gd name="connsiteY535" fmla="*/ 53508 h 435073"/>
                <a:gd name="connsiteX536" fmla="*/ 712153 w 1034032"/>
                <a:gd name="connsiteY536" fmla="*/ 52935 h 435073"/>
                <a:gd name="connsiteX537" fmla="*/ 709251 w 1034032"/>
                <a:gd name="connsiteY537" fmla="*/ 52850 h 435073"/>
                <a:gd name="connsiteX538" fmla="*/ 707906 w 1034032"/>
                <a:gd name="connsiteY538" fmla="*/ 52758 h 435073"/>
                <a:gd name="connsiteX539" fmla="*/ 710950 w 1034032"/>
                <a:gd name="connsiteY539" fmla="*/ 55314 h 435073"/>
                <a:gd name="connsiteX540" fmla="*/ 708047 w 1034032"/>
                <a:gd name="connsiteY540" fmla="*/ 57232 h 435073"/>
                <a:gd name="connsiteX541" fmla="*/ 703374 w 1034032"/>
                <a:gd name="connsiteY541" fmla="*/ 52822 h 435073"/>
                <a:gd name="connsiteX542" fmla="*/ 702171 w 1034032"/>
                <a:gd name="connsiteY542" fmla="*/ 51328 h 435073"/>
                <a:gd name="connsiteX543" fmla="*/ 700259 w 1034032"/>
                <a:gd name="connsiteY543" fmla="*/ 53997 h 435073"/>
                <a:gd name="connsiteX544" fmla="*/ 699197 w 1034032"/>
                <a:gd name="connsiteY544" fmla="*/ 56631 h 435073"/>
                <a:gd name="connsiteX545" fmla="*/ 700755 w 1034032"/>
                <a:gd name="connsiteY545" fmla="*/ 62450 h 435073"/>
                <a:gd name="connsiteX546" fmla="*/ 704012 w 1034032"/>
                <a:gd name="connsiteY546" fmla="*/ 63137 h 435073"/>
                <a:gd name="connsiteX547" fmla="*/ 712579 w 1034032"/>
                <a:gd name="connsiteY547" fmla="*/ 68702 h 435073"/>
                <a:gd name="connsiteX548" fmla="*/ 714490 w 1034032"/>
                <a:gd name="connsiteY548" fmla="*/ 70882 h 435073"/>
                <a:gd name="connsiteX549" fmla="*/ 715269 w 1034032"/>
                <a:gd name="connsiteY549" fmla="*/ 72426 h 435073"/>
                <a:gd name="connsiteX550" fmla="*/ 709039 w 1034032"/>
                <a:gd name="connsiteY550" fmla="*/ 69707 h 435073"/>
                <a:gd name="connsiteX551" fmla="*/ 704720 w 1034032"/>
                <a:gd name="connsiteY551" fmla="*/ 65891 h 435073"/>
                <a:gd name="connsiteX552" fmla="*/ 701392 w 1034032"/>
                <a:gd name="connsiteY552" fmla="*/ 69417 h 435073"/>
                <a:gd name="connsiteX553" fmla="*/ 696011 w 1034032"/>
                <a:gd name="connsiteY553" fmla="*/ 75010 h 435073"/>
                <a:gd name="connsiteX554" fmla="*/ 688435 w 1034032"/>
                <a:gd name="connsiteY554" fmla="*/ 75555 h 435073"/>
                <a:gd name="connsiteX555" fmla="*/ 685108 w 1034032"/>
                <a:gd name="connsiteY555" fmla="*/ 73176 h 435073"/>
                <a:gd name="connsiteX556" fmla="*/ 690913 w 1034032"/>
                <a:gd name="connsiteY556" fmla="*/ 73240 h 435073"/>
                <a:gd name="connsiteX557" fmla="*/ 695091 w 1034032"/>
                <a:gd name="connsiteY557" fmla="*/ 56843 h 435073"/>
                <a:gd name="connsiteX558" fmla="*/ 695374 w 1034032"/>
                <a:gd name="connsiteY558" fmla="*/ 53282 h 435073"/>
                <a:gd name="connsiteX559" fmla="*/ 690560 w 1034032"/>
                <a:gd name="connsiteY559" fmla="*/ 49416 h 435073"/>
                <a:gd name="connsiteX560" fmla="*/ 686665 w 1034032"/>
                <a:gd name="connsiteY560" fmla="*/ 52078 h 435073"/>
                <a:gd name="connsiteX561" fmla="*/ 682630 w 1034032"/>
                <a:gd name="connsiteY561" fmla="*/ 56234 h 435073"/>
                <a:gd name="connsiteX562" fmla="*/ 681213 w 1034032"/>
                <a:gd name="connsiteY562" fmla="*/ 59703 h 435073"/>
                <a:gd name="connsiteX563" fmla="*/ 684753 w 1034032"/>
                <a:gd name="connsiteY563" fmla="*/ 62946 h 435073"/>
                <a:gd name="connsiteX564" fmla="*/ 686807 w 1034032"/>
                <a:gd name="connsiteY564" fmla="*/ 65523 h 435073"/>
                <a:gd name="connsiteX565" fmla="*/ 680576 w 1034032"/>
                <a:gd name="connsiteY565" fmla="*/ 66096 h 435073"/>
                <a:gd name="connsiteX566" fmla="*/ 671939 w 1034032"/>
                <a:gd name="connsiteY566" fmla="*/ 63604 h 435073"/>
                <a:gd name="connsiteX567" fmla="*/ 663018 w 1034032"/>
                <a:gd name="connsiteY567" fmla="*/ 65523 h 435073"/>
                <a:gd name="connsiteX568" fmla="*/ 658203 w 1034032"/>
                <a:gd name="connsiteY568" fmla="*/ 67413 h 435073"/>
                <a:gd name="connsiteX569" fmla="*/ 657708 w 1034032"/>
                <a:gd name="connsiteY569" fmla="*/ 65268 h 435073"/>
                <a:gd name="connsiteX570" fmla="*/ 655867 w 1034032"/>
                <a:gd name="connsiteY570" fmla="*/ 65494 h 435073"/>
                <a:gd name="connsiteX571" fmla="*/ 648361 w 1034032"/>
                <a:gd name="connsiteY571" fmla="*/ 68333 h 435073"/>
                <a:gd name="connsiteX572" fmla="*/ 643760 w 1034032"/>
                <a:gd name="connsiteY572" fmla="*/ 67675 h 435073"/>
                <a:gd name="connsiteX573" fmla="*/ 639866 w 1034032"/>
                <a:gd name="connsiteY573" fmla="*/ 67300 h 435073"/>
                <a:gd name="connsiteX574" fmla="*/ 633989 w 1034032"/>
                <a:gd name="connsiteY574" fmla="*/ 68645 h 435073"/>
                <a:gd name="connsiteX575" fmla="*/ 627475 w 1034032"/>
                <a:gd name="connsiteY575" fmla="*/ 71399 h 435073"/>
                <a:gd name="connsiteX576" fmla="*/ 618838 w 1034032"/>
                <a:gd name="connsiteY576" fmla="*/ 72773 h 435073"/>
                <a:gd name="connsiteX577" fmla="*/ 619970 w 1034032"/>
                <a:gd name="connsiteY577" fmla="*/ 70684 h 435073"/>
                <a:gd name="connsiteX578" fmla="*/ 618342 w 1034032"/>
                <a:gd name="connsiteY578" fmla="*/ 68390 h 435073"/>
                <a:gd name="connsiteX579" fmla="*/ 615439 w 1034032"/>
                <a:gd name="connsiteY579" fmla="*/ 71286 h 435073"/>
                <a:gd name="connsiteX580" fmla="*/ 612040 w 1034032"/>
                <a:gd name="connsiteY580" fmla="*/ 76043 h 435073"/>
                <a:gd name="connsiteX581" fmla="*/ 604181 w 1034032"/>
                <a:gd name="connsiteY581" fmla="*/ 79626 h 435073"/>
                <a:gd name="connsiteX582" fmla="*/ 603120 w 1034032"/>
                <a:gd name="connsiteY582" fmla="*/ 81431 h 435073"/>
                <a:gd name="connsiteX583" fmla="*/ 597810 w 1034032"/>
                <a:gd name="connsiteY583" fmla="*/ 81056 h 435073"/>
                <a:gd name="connsiteX584" fmla="*/ 596323 w 1034032"/>
                <a:gd name="connsiteY584" fmla="*/ 82005 h 435073"/>
                <a:gd name="connsiteX585" fmla="*/ 597030 w 1034032"/>
                <a:gd name="connsiteY585" fmla="*/ 84270 h 435073"/>
                <a:gd name="connsiteX586" fmla="*/ 587614 w 1034032"/>
                <a:gd name="connsiteY586" fmla="*/ 79881 h 435073"/>
                <a:gd name="connsiteX587" fmla="*/ 584428 w 1034032"/>
                <a:gd name="connsiteY587" fmla="*/ 75838 h 435073"/>
                <a:gd name="connsiteX588" fmla="*/ 583861 w 1034032"/>
                <a:gd name="connsiteY588" fmla="*/ 73693 h 435073"/>
                <a:gd name="connsiteX589" fmla="*/ 589455 w 1034032"/>
                <a:gd name="connsiteY589" fmla="*/ 74549 h 435073"/>
                <a:gd name="connsiteX590" fmla="*/ 605951 w 1034032"/>
                <a:gd name="connsiteY590" fmla="*/ 72369 h 435073"/>
                <a:gd name="connsiteX591" fmla="*/ 589101 w 1034032"/>
                <a:gd name="connsiteY591" fmla="*/ 64978 h 435073"/>
                <a:gd name="connsiteX592" fmla="*/ 586057 w 1034032"/>
                <a:gd name="connsiteY592" fmla="*/ 63569 h 435073"/>
                <a:gd name="connsiteX593" fmla="*/ 579047 w 1034032"/>
                <a:gd name="connsiteY593" fmla="*/ 62769 h 435073"/>
                <a:gd name="connsiteX594" fmla="*/ 574587 w 1034032"/>
                <a:gd name="connsiteY594" fmla="*/ 60447 h 435073"/>
                <a:gd name="connsiteX595" fmla="*/ 574091 w 1034032"/>
                <a:gd name="connsiteY595" fmla="*/ 59526 h 435073"/>
                <a:gd name="connsiteX596" fmla="*/ 570268 w 1034032"/>
                <a:gd name="connsiteY596" fmla="*/ 58556 h 435073"/>
                <a:gd name="connsiteX597" fmla="*/ 568356 w 1034032"/>
                <a:gd name="connsiteY597" fmla="*/ 57636 h 435073"/>
                <a:gd name="connsiteX598" fmla="*/ 568073 w 1034032"/>
                <a:gd name="connsiteY598" fmla="*/ 58783 h 435073"/>
                <a:gd name="connsiteX599" fmla="*/ 567152 w 1034032"/>
                <a:gd name="connsiteY599" fmla="*/ 58811 h 435073"/>
                <a:gd name="connsiteX600" fmla="*/ 564108 w 1034032"/>
                <a:gd name="connsiteY600" fmla="*/ 58669 h 435073"/>
                <a:gd name="connsiteX601" fmla="*/ 561984 w 1034032"/>
                <a:gd name="connsiteY601" fmla="*/ 58493 h 435073"/>
                <a:gd name="connsiteX602" fmla="*/ 562621 w 1034032"/>
                <a:gd name="connsiteY602" fmla="*/ 58096 h 435073"/>
                <a:gd name="connsiteX603" fmla="*/ 563329 w 1034032"/>
                <a:gd name="connsiteY603" fmla="*/ 57778 h 435073"/>
                <a:gd name="connsiteX604" fmla="*/ 560356 w 1034032"/>
                <a:gd name="connsiteY604" fmla="*/ 57608 h 435073"/>
                <a:gd name="connsiteX605" fmla="*/ 557311 w 1034032"/>
                <a:gd name="connsiteY605" fmla="*/ 57834 h 435073"/>
                <a:gd name="connsiteX606" fmla="*/ 557169 w 1034032"/>
                <a:gd name="connsiteY606" fmla="*/ 58266 h 435073"/>
                <a:gd name="connsiteX607" fmla="*/ 551080 w 1034032"/>
                <a:gd name="connsiteY607" fmla="*/ 60270 h 435073"/>
                <a:gd name="connsiteX608" fmla="*/ 549806 w 1034032"/>
                <a:gd name="connsiteY608" fmla="*/ 61048 h 435073"/>
                <a:gd name="connsiteX609" fmla="*/ 550372 w 1034032"/>
                <a:gd name="connsiteY609" fmla="*/ 61990 h 435073"/>
                <a:gd name="connsiteX610" fmla="*/ 547753 w 1034032"/>
                <a:gd name="connsiteY610" fmla="*/ 62337 h 435073"/>
                <a:gd name="connsiteX611" fmla="*/ 546195 w 1034032"/>
                <a:gd name="connsiteY611" fmla="*/ 62684 h 435073"/>
                <a:gd name="connsiteX612" fmla="*/ 544496 w 1034032"/>
                <a:gd name="connsiteY612" fmla="*/ 63080 h 435073"/>
                <a:gd name="connsiteX613" fmla="*/ 541310 w 1034032"/>
                <a:gd name="connsiteY613" fmla="*/ 64001 h 435073"/>
                <a:gd name="connsiteX614" fmla="*/ 537770 w 1034032"/>
                <a:gd name="connsiteY614" fmla="*/ 65232 h 435073"/>
                <a:gd name="connsiteX615" fmla="*/ 534797 w 1034032"/>
                <a:gd name="connsiteY615" fmla="*/ 69105 h 435073"/>
                <a:gd name="connsiteX616" fmla="*/ 532743 w 1034032"/>
                <a:gd name="connsiteY616" fmla="*/ 70939 h 435073"/>
                <a:gd name="connsiteX617" fmla="*/ 531964 w 1034032"/>
                <a:gd name="connsiteY617" fmla="*/ 72312 h 435073"/>
                <a:gd name="connsiteX618" fmla="*/ 528353 w 1034032"/>
                <a:gd name="connsiteY618" fmla="*/ 73919 h 435073"/>
                <a:gd name="connsiteX619" fmla="*/ 524601 w 1034032"/>
                <a:gd name="connsiteY619" fmla="*/ 75293 h 435073"/>
                <a:gd name="connsiteX620" fmla="*/ 524318 w 1034032"/>
                <a:gd name="connsiteY620" fmla="*/ 76242 h 435073"/>
                <a:gd name="connsiteX621" fmla="*/ 523680 w 1034032"/>
                <a:gd name="connsiteY621" fmla="*/ 78217 h 435073"/>
                <a:gd name="connsiteX622" fmla="*/ 519291 w 1034032"/>
                <a:gd name="connsiteY622" fmla="*/ 80568 h 435073"/>
                <a:gd name="connsiteX623" fmla="*/ 521131 w 1034032"/>
                <a:gd name="connsiteY623" fmla="*/ 83782 h 435073"/>
                <a:gd name="connsiteX624" fmla="*/ 515680 w 1034032"/>
                <a:gd name="connsiteY624" fmla="*/ 86932 h 435073"/>
                <a:gd name="connsiteX625" fmla="*/ 512565 w 1034032"/>
                <a:gd name="connsiteY625" fmla="*/ 87081 h 435073"/>
                <a:gd name="connsiteX626" fmla="*/ 510582 w 1034032"/>
                <a:gd name="connsiteY626" fmla="*/ 89141 h 435073"/>
                <a:gd name="connsiteX627" fmla="*/ 505626 w 1034032"/>
                <a:gd name="connsiteY627" fmla="*/ 97085 h 435073"/>
                <a:gd name="connsiteX628" fmla="*/ 506122 w 1034032"/>
                <a:gd name="connsiteY628" fmla="*/ 101213 h 435073"/>
                <a:gd name="connsiteX629" fmla="*/ 508883 w 1034032"/>
                <a:gd name="connsiteY629" fmla="*/ 104250 h 435073"/>
                <a:gd name="connsiteX630" fmla="*/ 515538 w 1034032"/>
                <a:gd name="connsiteY630" fmla="*/ 102133 h 435073"/>
                <a:gd name="connsiteX631" fmla="*/ 519149 w 1034032"/>
                <a:gd name="connsiteY631" fmla="*/ 99754 h 435073"/>
                <a:gd name="connsiteX632" fmla="*/ 520778 w 1034032"/>
                <a:gd name="connsiteY632" fmla="*/ 102331 h 435073"/>
                <a:gd name="connsiteX633" fmla="*/ 523964 w 1034032"/>
                <a:gd name="connsiteY633" fmla="*/ 108554 h 435073"/>
                <a:gd name="connsiteX634" fmla="*/ 529274 w 1034032"/>
                <a:gd name="connsiteY634" fmla="*/ 112278 h 435073"/>
                <a:gd name="connsiteX635" fmla="*/ 534584 w 1034032"/>
                <a:gd name="connsiteY635" fmla="*/ 110848 h 435073"/>
                <a:gd name="connsiteX636" fmla="*/ 536496 w 1034032"/>
                <a:gd name="connsiteY636" fmla="*/ 108929 h 435073"/>
                <a:gd name="connsiteX637" fmla="*/ 539823 w 1034032"/>
                <a:gd name="connsiteY637" fmla="*/ 102593 h 435073"/>
                <a:gd name="connsiteX638" fmla="*/ 540956 w 1034032"/>
                <a:gd name="connsiteY638" fmla="*/ 101729 h 435073"/>
                <a:gd name="connsiteX639" fmla="*/ 541593 w 1034032"/>
                <a:gd name="connsiteY639" fmla="*/ 100271 h 435073"/>
                <a:gd name="connsiteX640" fmla="*/ 540460 w 1034032"/>
                <a:gd name="connsiteY640" fmla="*/ 97602 h 435073"/>
                <a:gd name="connsiteX641" fmla="*/ 538903 w 1034032"/>
                <a:gd name="connsiteY641" fmla="*/ 92008 h 435073"/>
                <a:gd name="connsiteX642" fmla="*/ 548249 w 1034032"/>
                <a:gd name="connsiteY642" fmla="*/ 84617 h 435073"/>
                <a:gd name="connsiteX643" fmla="*/ 549736 w 1034032"/>
                <a:gd name="connsiteY643" fmla="*/ 82146 h 435073"/>
                <a:gd name="connsiteX644" fmla="*/ 560285 w 1034032"/>
                <a:gd name="connsiteY644" fmla="*/ 78281 h 435073"/>
                <a:gd name="connsiteX645" fmla="*/ 554409 w 1034032"/>
                <a:gd name="connsiteY645" fmla="*/ 86189 h 435073"/>
                <a:gd name="connsiteX646" fmla="*/ 550656 w 1034032"/>
                <a:gd name="connsiteY646" fmla="*/ 93304 h 435073"/>
                <a:gd name="connsiteX647" fmla="*/ 558515 w 1034032"/>
                <a:gd name="connsiteY647" fmla="*/ 97404 h 435073"/>
                <a:gd name="connsiteX648" fmla="*/ 572746 w 1034032"/>
                <a:gd name="connsiteY648" fmla="*/ 97198 h 435073"/>
                <a:gd name="connsiteX649" fmla="*/ 558798 w 1034032"/>
                <a:gd name="connsiteY649" fmla="*/ 100667 h 435073"/>
                <a:gd name="connsiteX650" fmla="*/ 557949 w 1034032"/>
                <a:gd name="connsiteY650" fmla="*/ 104880 h 435073"/>
                <a:gd name="connsiteX651" fmla="*/ 557736 w 1034032"/>
                <a:gd name="connsiteY651" fmla="*/ 109553 h 435073"/>
                <a:gd name="connsiteX652" fmla="*/ 554833 w 1034032"/>
                <a:gd name="connsiteY652" fmla="*/ 108554 h 435073"/>
                <a:gd name="connsiteX653" fmla="*/ 550302 w 1034032"/>
                <a:gd name="connsiteY653" fmla="*/ 111705 h 435073"/>
                <a:gd name="connsiteX654" fmla="*/ 547328 w 1034032"/>
                <a:gd name="connsiteY654" fmla="*/ 116236 h 435073"/>
                <a:gd name="connsiteX655" fmla="*/ 542018 w 1034032"/>
                <a:gd name="connsiteY655" fmla="*/ 117206 h 435073"/>
                <a:gd name="connsiteX656" fmla="*/ 534371 w 1034032"/>
                <a:gd name="connsiteY656" fmla="*/ 118530 h 435073"/>
                <a:gd name="connsiteX657" fmla="*/ 527858 w 1034032"/>
                <a:gd name="connsiteY657" fmla="*/ 119188 h 435073"/>
                <a:gd name="connsiteX658" fmla="*/ 523822 w 1034032"/>
                <a:gd name="connsiteY658" fmla="*/ 118353 h 435073"/>
                <a:gd name="connsiteX659" fmla="*/ 518017 w 1034032"/>
                <a:gd name="connsiteY659" fmla="*/ 117666 h 435073"/>
                <a:gd name="connsiteX660" fmla="*/ 516388 w 1034032"/>
                <a:gd name="connsiteY660" fmla="*/ 114572 h 435073"/>
                <a:gd name="connsiteX661" fmla="*/ 516034 w 1034032"/>
                <a:gd name="connsiteY661" fmla="*/ 110126 h 435073"/>
                <a:gd name="connsiteX662" fmla="*/ 514688 w 1034032"/>
                <a:gd name="connsiteY662" fmla="*/ 117723 h 435073"/>
                <a:gd name="connsiteX663" fmla="*/ 511361 w 1034032"/>
                <a:gd name="connsiteY663" fmla="*/ 120562 h 435073"/>
                <a:gd name="connsiteX664" fmla="*/ 505414 w 1034032"/>
                <a:gd name="connsiteY664" fmla="*/ 122169 h 435073"/>
                <a:gd name="connsiteX665" fmla="*/ 502511 w 1034032"/>
                <a:gd name="connsiteY665" fmla="*/ 123082 h 435073"/>
                <a:gd name="connsiteX666" fmla="*/ 501661 w 1034032"/>
                <a:gd name="connsiteY666" fmla="*/ 124258 h 435073"/>
                <a:gd name="connsiteX667" fmla="*/ 496847 w 1034032"/>
                <a:gd name="connsiteY667" fmla="*/ 128272 h 435073"/>
                <a:gd name="connsiteX668" fmla="*/ 493519 w 1034032"/>
                <a:gd name="connsiteY668" fmla="*/ 130106 h 435073"/>
                <a:gd name="connsiteX669" fmla="*/ 484244 w 1034032"/>
                <a:gd name="connsiteY669" fmla="*/ 134297 h 435073"/>
                <a:gd name="connsiteX670" fmla="*/ 482616 w 1034032"/>
                <a:gd name="connsiteY670" fmla="*/ 135670 h 435073"/>
                <a:gd name="connsiteX671" fmla="*/ 478934 w 1034032"/>
                <a:gd name="connsiteY671" fmla="*/ 136931 h 435073"/>
                <a:gd name="connsiteX672" fmla="*/ 478792 w 1034032"/>
                <a:gd name="connsiteY672" fmla="*/ 139253 h 435073"/>
                <a:gd name="connsiteX673" fmla="*/ 485094 w 1034032"/>
                <a:gd name="connsiteY673" fmla="*/ 148428 h 435073"/>
                <a:gd name="connsiteX674" fmla="*/ 479005 w 1034032"/>
                <a:gd name="connsiteY674" fmla="*/ 153476 h 435073"/>
                <a:gd name="connsiteX675" fmla="*/ 463570 w 1034032"/>
                <a:gd name="connsiteY675" fmla="*/ 152726 h 435073"/>
                <a:gd name="connsiteX676" fmla="*/ 462791 w 1034032"/>
                <a:gd name="connsiteY676" fmla="*/ 157547 h 435073"/>
                <a:gd name="connsiteX677" fmla="*/ 462012 w 1034032"/>
                <a:gd name="connsiteY677" fmla="*/ 163792 h 435073"/>
                <a:gd name="connsiteX678" fmla="*/ 466189 w 1034032"/>
                <a:gd name="connsiteY678" fmla="*/ 170475 h 435073"/>
                <a:gd name="connsiteX679" fmla="*/ 469942 w 1034032"/>
                <a:gd name="connsiteY679" fmla="*/ 172054 h 435073"/>
                <a:gd name="connsiteX680" fmla="*/ 473766 w 1034032"/>
                <a:gd name="connsiteY680" fmla="*/ 172564 h 435073"/>
                <a:gd name="connsiteX681" fmla="*/ 479429 w 1034032"/>
                <a:gd name="connsiteY681" fmla="*/ 171048 h 435073"/>
                <a:gd name="connsiteX682" fmla="*/ 487147 w 1034032"/>
                <a:gd name="connsiteY682" fmla="*/ 165802 h 435073"/>
                <a:gd name="connsiteX683" fmla="*/ 487501 w 1034032"/>
                <a:gd name="connsiteY683" fmla="*/ 162935 h 435073"/>
                <a:gd name="connsiteX684" fmla="*/ 492316 w 1034032"/>
                <a:gd name="connsiteY684" fmla="*/ 160379 h 435073"/>
                <a:gd name="connsiteX685" fmla="*/ 496988 w 1034032"/>
                <a:gd name="connsiteY685" fmla="*/ 156336 h 435073"/>
                <a:gd name="connsiteX686" fmla="*/ 503715 w 1034032"/>
                <a:gd name="connsiteY686" fmla="*/ 152414 h 435073"/>
                <a:gd name="connsiteX687" fmla="*/ 509237 w 1034032"/>
                <a:gd name="connsiteY687" fmla="*/ 151607 h 435073"/>
                <a:gd name="connsiteX688" fmla="*/ 517733 w 1034032"/>
                <a:gd name="connsiteY688" fmla="*/ 152641 h 435073"/>
                <a:gd name="connsiteX689" fmla="*/ 529557 w 1034032"/>
                <a:gd name="connsiteY689" fmla="*/ 160981 h 435073"/>
                <a:gd name="connsiteX690" fmla="*/ 534938 w 1034032"/>
                <a:gd name="connsiteY690" fmla="*/ 167034 h 435073"/>
                <a:gd name="connsiteX691" fmla="*/ 535646 w 1034032"/>
                <a:gd name="connsiteY691" fmla="*/ 168181 h 435073"/>
                <a:gd name="connsiteX692" fmla="*/ 536425 w 1034032"/>
                <a:gd name="connsiteY692" fmla="*/ 164967 h 435073"/>
                <a:gd name="connsiteX693" fmla="*/ 538761 w 1034032"/>
                <a:gd name="connsiteY693" fmla="*/ 162333 h 435073"/>
                <a:gd name="connsiteX694" fmla="*/ 540318 w 1034032"/>
                <a:gd name="connsiteY694" fmla="*/ 162397 h 435073"/>
                <a:gd name="connsiteX695" fmla="*/ 534938 w 1034032"/>
                <a:gd name="connsiteY695" fmla="*/ 159324 h 435073"/>
                <a:gd name="connsiteX696" fmla="*/ 527362 w 1034032"/>
                <a:gd name="connsiteY696" fmla="*/ 153993 h 435073"/>
                <a:gd name="connsiteX697" fmla="*/ 523680 w 1034032"/>
                <a:gd name="connsiteY697" fmla="*/ 149179 h 435073"/>
                <a:gd name="connsiteX698" fmla="*/ 524176 w 1034032"/>
                <a:gd name="connsiteY698" fmla="*/ 146021 h 435073"/>
                <a:gd name="connsiteX699" fmla="*/ 526938 w 1034032"/>
                <a:gd name="connsiteY699" fmla="*/ 146021 h 435073"/>
                <a:gd name="connsiteX700" fmla="*/ 528637 w 1034032"/>
                <a:gd name="connsiteY700" fmla="*/ 147111 h 435073"/>
                <a:gd name="connsiteX701" fmla="*/ 531398 w 1034032"/>
                <a:gd name="connsiteY701" fmla="*/ 148888 h 435073"/>
                <a:gd name="connsiteX702" fmla="*/ 538478 w 1034032"/>
                <a:gd name="connsiteY702" fmla="*/ 154049 h 435073"/>
                <a:gd name="connsiteX703" fmla="*/ 544567 w 1034032"/>
                <a:gd name="connsiteY703" fmla="*/ 159813 h 435073"/>
                <a:gd name="connsiteX704" fmla="*/ 552992 w 1034032"/>
                <a:gd name="connsiteY704" fmla="*/ 168669 h 435073"/>
                <a:gd name="connsiteX705" fmla="*/ 553842 w 1034032"/>
                <a:gd name="connsiteY705" fmla="*/ 167728 h 435073"/>
                <a:gd name="connsiteX706" fmla="*/ 551789 w 1034032"/>
                <a:gd name="connsiteY706" fmla="*/ 167409 h 435073"/>
                <a:gd name="connsiteX707" fmla="*/ 551364 w 1034032"/>
                <a:gd name="connsiteY707" fmla="*/ 166921 h 435073"/>
                <a:gd name="connsiteX708" fmla="*/ 553913 w 1034032"/>
                <a:gd name="connsiteY708" fmla="*/ 166921 h 435073"/>
                <a:gd name="connsiteX709" fmla="*/ 552568 w 1034032"/>
                <a:gd name="connsiteY709" fmla="*/ 169618 h 435073"/>
                <a:gd name="connsiteX710" fmla="*/ 550869 w 1034032"/>
                <a:gd name="connsiteY710" fmla="*/ 170992 h 435073"/>
                <a:gd name="connsiteX711" fmla="*/ 555046 w 1034032"/>
                <a:gd name="connsiteY711" fmla="*/ 170878 h 435073"/>
                <a:gd name="connsiteX712" fmla="*/ 555399 w 1034032"/>
                <a:gd name="connsiteY712" fmla="*/ 166001 h 435073"/>
                <a:gd name="connsiteX713" fmla="*/ 555541 w 1034032"/>
                <a:gd name="connsiteY713" fmla="*/ 162708 h 435073"/>
                <a:gd name="connsiteX714" fmla="*/ 557169 w 1034032"/>
                <a:gd name="connsiteY714" fmla="*/ 161816 h 435073"/>
                <a:gd name="connsiteX715" fmla="*/ 562338 w 1034032"/>
                <a:gd name="connsiteY715" fmla="*/ 160811 h 435073"/>
                <a:gd name="connsiteX716" fmla="*/ 568356 w 1034032"/>
                <a:gd name="connsiteY716" fmla="*/ 159352 h 435073"/>
                <a:gd name="connsiteX717" fmla="*/ 568639 w 1034032"/>
                <a:gd name="connsiteY717" fmla="*/ 156457 h 435073"/>
                <a:gd name="connsiteX718" fmla="*/ 576640 w 1034032"/>
                <a:gd name="connsiteY718" fmla="*/ 144074 h 435073"/>
                <a:gd name="connsiteX719" fmla="*/ 582587 w 1034032"/>
                <a:gd name="connsiteY719" fmla="*/ 143040 h 435073"/>
                <a:gd name="connsiteX720" fmla="*/ 583791 w 1034032"/>
                <a:gd name="connsiteY720" fmla="*/ 145221 h 435073"/>
                <a:gd name="connsiteX721" fmla="*/ 585349 w 1034032"/>
                <a:gd name="connsiteY721" fmla="*/ 147572 h 435073"/>
                <a:gd name="connsiteX722" fmla="*/ 588747 w 1034032"/>
                <a:gd name="connsiteY722" fmla="*/ 146191 h 435073"/>
                <a:gd name="connsiteX723" fmla="*/ 587827 w 1034032"/>
                <a:gd name="connsiteY723" fmla="*/ 144131 h 435073"/>
                <a:gd name="connsiteX724" fmla="*/ 597810 w 1034032"/>
                <a:gd name="connsiteY724" fmla="*/ 141660 h 435073"/>
                <a:gd name="connsiteX725" fmla="*/ 596819 w 1034032"/>
                <a:gd name="connsiteY725" fmla="*/ 146021 h 435073"/>
                <a:gd name="connsiteX726" fmla="*/ 601208 w 1034032"/>
                <a:gd name="connsiteY726" fmla="*/ 150864 h 435073"/>
                <a:gd name="connsiteX727" fmla="*/ 606589 w 1034032"/>
                <a:gd name="connsiteY727" fmla="*/ 158581 h 435073"/>
                <a:gd name="connsiteX728" fmla="*/ 591649 w 1034032"/>
                <a:gd name="connsiteY728" fmla="*/ 158319 h 435073"/>
                <a:gd name="connsiteX729" fmla="*/ 580180 w 1034032"/>
                <a:gd name="connsiteY729" fmla="*/ 158149 h 435073"/>
                <a:gd name="connsiteX730" fmla="*/ 574799 w 1034032"/>
                <a:gd name="connsiteY730" fmla="*/ 159494 h 435073"/>
                <a:gd name="connsiteX731" fmla="*/ 571542 w 1034032"/>
                <a:gd name="connsiteY731" fmla="*/ 160960 h 435073"/>
                <a:gd name="connsiteX732" fmla="*/ 569418 w 1034032"/>
                <a:gd name="connsiteY732" fmla="*/ 162220 h 435073"/>
                <a:gd name="connsiteX733" fmla="*/ 565595 w 1034032"/>
                <a:gd name="connsiteY733" fmla="*/ 165257 h 435073"/>
                <a:gd name="connsiteX734" fmla="*/ 566232 w 1034032"/>
                <a:gd name="connsiteY734" fmla="*/ 168464 h 435073"/>
                <a:gd name="connsiteX735" fmla="*/ 566586 w 1034032"/>
                <a:gd name="connsiteY735" fmla="*/ 169526 h 435073"/>
                <a:gd name="connsiteX736" fmla="*/ 569489 w 1034032"/>
                <a:gd name="connsiteY736" fmla="*/ 171990 h 435073"/>
                <a:gd name="connsiteX737" fmla="*/ 572392 w 1034032"/>
                <a:gd name="connsiteY737" fmla="*/ 172797 h 435073"/>
                <a:gd name="connsiteX738" fmla="*/ 575719 w 1034032"/>
                <a:gd name="connsiteY738" fmla="*/ 172592 h 435073"/>
                <a:gd name="connsiteX739" fmla="*/ 580817 w 1034032"/>
                <a:gd name="connsiteY739" fmla="*/ 172592 h 435073"/>
                <a:gd name="connsiteX740" fmla="*/ 587827 w 1034032"/>
                <a:gd name="connsiteY740" fmla="*/ 172479 h 435073"/>
                <a:gd name="connsiteX741" fmla="*/ 589668 w 1034032"/>
                <a:gd name="connsiteY741" fmla="*/ 180592 h 435073"/>
                <a:gd name="connsiteX742" fmla="*/ 579472 w 1034032"/>
                <a:gd name="connsiteY742" fmla="*/ 189336 h 435073"/>
                <a:gd name="connsiteX743" fmla="*/ 573312 w 1034032"/>
                <a:gd name="connsiteY743" fmla="*/ 189074 h 435073"/>
                <a:gd name="connsiteX744" fmla="*/ 561418 w 1034032"/>
                <a:gd name="connsiteY744" fmla="*/ 187530 h 435073"/>
                <a:gd name="connsiteX745" fmla="*/ 545062 w 1034032"/>
                <a:gd name="connsiteY745" fmla="*/ 189760 h 435073"/>
                <a:gd name="connsiteX746" fmla="*/ 533168 w 1034032"/>
                <a:gd name="connsiteY746" fmla="*/ 187984 h 435073"/>
                <a:gd name="connsiteX747" fmla="*/ 523751 w 1034032"/>
                <a:gd name="connsiteY747" fmla="*/ 184259 h 435073"/>
                <a:gd name="connsiteX748" fmla="*/ 519220 w 1034032"/>
                <a:gd name="connsiteY748" fmla="*/ 182397 h 435073"/>
                <a:gd name="connsiteX749" fmla="*/ 518087 w 1034032"/>
                <a:gd name="connsiteY749" fmla="*/ 178759 h 435073"/>
                <a:gd name="connsiteX750" fmla="*/ 516247 w 1034032"/>
                <a:gd name="connsiteY750" fmla="*/ 171962 h 435073"/>
                <a:gd name="connsiteX751" fmla="*/ 508033 w 1034032"/>
                <a:gd name="connsiteY751" fmla="*/ 172415 h 435073"/>
                <a:gd name="connsiteX752" fmla="*/ 499820 w 1034032"/>
                <a:gd name="connsiteY752" fmla="*/ 172875 h 435073"/>
                <a:gd name="connsiteX753" fmla="*/ 488350 w 1034032"/>
                <a:gd name="connsiteY753" fmla="*/ 175112 h 435073"/>
                <a:gd name="connsiteX754" fmla="*/ 472987 w 1034032"/>
                <a:gd name="connsiteY754" fmla="*/ 176918 h 435073"/>
                <a:gd name="connsiteX755" fmla="*/ 469234 w 1034032"/>
                <a:gd name="connsiteY755" fmla="*/ 178751 h 435073"/>
                <a:gd name="connsiteX756" fmla="*/ 464349 w 1034032"/>
                <a:gd name="connsiteY756" fmla="*/ 183113 h 435073"/>
                <a:gd name="connsiteX757" fmla="*/ 460597 w 1034032"/>
                <a:gd name="connsiteY757" fmla="*/ 190136 h 435073"/>
                <a:gd name="connsiteX758" fmla="*/ 454791 w 1034032"/>
                <a:gd name="connsiteY758" fmla="*/ 197591 h 435073"/>
                <a:gd name="connsiteX759" fmla="*/ 447852 w 1034032"/>
                <a:gd name="connsiteY759" fmla="*/ 203892 h 435073"/>
                <a:gd name="connsiteX760" fmla="*/ 442896 w 1034032"/>
                <a:gd name="connsiteY760" fmla="*/ 209230 h 435073"/>
                <a:gd name="connsiteX761" fmla="*/ 440630 w 1034032"/>
                <a:gd name="connsiteY761" fmla="*/ 221096 h 435073"/>
                <a:gd name="connsiteX762" fmla="*/ 439144 w 1034032"/>
                <a:gd name="connsiteY762" fmla="*/ 232275 h 435073"/>
                <a:gd name="connsiteX763" fmla="*/ 439710 w 1034032"/>
                <a:gd name="connsiteY763" fmla="*/ 237061 h 435073"/>
                <a:gd name="connsiteX764" fmla="*/ 441976 w 1034032"/>
                <a:gd name="connsiteY764" fmla="*/ 239589 h 435073"/>
                <a:gd name="connsiteX765" fmla="*/ 446153 w 1034032"/>
                <a:gd name="connsiteY765" fmla="*/ 244460 h 435073"/>
                <a:gd name="connsiteX766" fmla="*/ 449906 w 1034032"/>
                <a:gd name="connsiteY766" fmla="*/ 249819 h 435073"/>
                <a:gd name="connsiteX767" fmla="*/ 459180 w 1034032"/>
                <a:gd name="connsiteY767" fmla="*/ 258966 h 435073"/>
                <a:gd name="connsiteX768" fmla="*/ 469730 w 1034032"/>
                <a:gd name="connsiteY768" fmla="*/ 260460 h 435073"/>
                <a:gd name="connsiteX769" fmla="*/ 478155 w 1034032"/>
                <a:gd name="connsiteY769" fmla="*/ 259908 h 435073"/>
                <a:gd name="connsiteX770" fmla="*/ 487643 w 1034032"/>
                <a:gd name="connsiteY770" fmla="*/ 258591 h 435073"/>
                <a:gd name="connsiteX771" fmla="*/ 496705 w 1034032"/>
                <a:gd name="connsiteY771" fmla="*/ 256729 h 435073"/>
                <a:gd name="connsiteX772" fmla="*/ 504210 w 1034032"/>
                <a:gd name="connsiteY772" fmla="*/ 261203 h 435073"/>
                <a:gd name="connsiteX773" fmla="*/ 508388 w 1034032"/>
                <a:gd name="connsiteY773" fmla="*/ 261402 h 435073"/>
                <a:gd name="connsiteX774" fmla="*/ 514972 w 1034032"/>
                <a:gd name="connsiteY774" fmla="*/ 268659 h 435073"/>
                <a:gd name="connsiteX775" fmla="*/ 517379 w 1034032"/>
                <a:gd name="connsiteY775" fmla="*/ 282302 h 435073"/>
                <a:gd name="connsiteX776" fmla="*/ 522335 w 1034032"/>
                <a:gd name="connsiteY776" fmla="*/ 289899 h 435073"/>
                <a:gd name="connsiteX777" fmla="*/ 524176 w 1034032"/>
                <a:gd name="connsiteY777" fmla="*/ 292192 h 435073"/>
                <a:gd name="connsiteX778" fmla="*/ 526158 w 1034032"/>
                <a:gd name="connsiteY778" fmla="*/ 296178 h 435073"/>
                <a:gd name="connsiteX779" fmla="*/ 526938 w 1034032"/>
                <a:gd name="connsiteY779" fmla="*/ 300992 h 435073"/>
                <a:gd name="connsiteX780" fmla="*/ 525875 w 1034032"/>
                <a:gd name="connsiteY780" fmla="*/ 306614 h 435073"/>
                <a:gd name="connsiteX781" fmla="*/ 522618 w 1034032"/>
                <a:gd name="connsiteY781" fmla="*/ 314296 h 435073"/>
                <a:gd name="connsiteX782" fmla="*/ 523680 w 1034032"/>
                <a:gd name="connsiteY782" fmla="*/ 322897 h 435073"/>
                <a:gd name="connsiteX783" fmla="*/ 528141 w 1034032"/>
                <a:gd name="connsiteY783" fmla="*/ 335167 h 435073"/>
                <a:gd name="connsiteX784" fmla="*/ 535788 w 1034032"/>
                <a:gd name="connsiteY784" fmla="*/ 353086 h 435073"/>
                <a:gd name="connsiteX785" fmla="*/ 538690 w 1034032"/>
                <a:gd name="connsiteY785" fmla="*/ 362807 h 435073"/>
                <a:gd name="connsiteX786" fmla="*/ 545628 w 1034032"/>
                <a:gd name="connsiteY786" fmla="*/ 367274 h 435073"/>
                <a:gd name="connsiteX787" fmla="*/ 555895 w 1034032"/>
                <a:gd name="connsiteY787" fmla="*/ 365958 h 435073"/>
                <a:gd name="connsiteX788" fmla="*/ 571896 w 1034032"/>
                <a:gd name="connsiteY788" fmla="*/ 359763 h 435073"/>
                <a:gd name="connsiteX789" fmla="*/ 580817 w 1034032"/>
                <a:gd name="connsiteY789" fmla="*/ 345950 h 435073"/>
                <a:gd name="connsiteX790" fmla="*/ 585065 w 1034032"/>
                <a:gd name="connsiteY790" fmla="*/ 339896 h 435073"/>
                <a:gd name="connsiteX791" fmla="*/ 588676 w 1034032"/>
                <a:gd name="connsiteY791" fmla="*/ 333850 h 435073"/>
                <a:gd name="connsiteX792" fmla="*/ 587190 w 1034032"/>
                <a:gd name="connsiteY792" fmla="*/ 328229 h 435073"/>
                <a:gd name="connsiteX793" fmla="*/ 589738 w 1034032"/>
                <a:gd name="connsiteY793" fmla="*/ 323726 h 435073"/>
                <a:gd name="connsiteX794" fmla="*/ 596677 w 1034032"/>
                <a:gd name="connsiteY794" fmla="*/ 319542 h 435073"/>
                <a:gd name="connsiteX795" fmla="*/ 603120 w 1034032"/>
                <a:gd name="connsiteY795" fmla="*/ 313382 h 435073"/>
                <a:gd name="connsiteX796" fmla="*/ 603615 w 1034032"/>
                <a:gd name="connsiteY796" fmla="*/ 312002 h 435073"/>
                <a:gd name="connsiteX797" fmla="*/ 601774 w 1034032"/>
                <a:gd name="connsiteY797" fmla="*/ 299477 h 435073"/>
                <a:gd name="connsiteX798" fmla="*/ 600146 w 1034032"/>
                <a:gd name="connsiteY798" fmla="*/ 295003 h 435073"/>
                <a:gd name="connsiteX799" fmla="*/ 599084 w 1034032"/>
                <a:gd name="connsiteY799" fmla="*/ 290847 h 435073"/>
                <a:gd name="connsiteX800" fmla="*/ 614165 w 1034032"/>
                <a:gd name="connsiteY800" fmla="*/ 270953 h 435073"/>
                <a:gd name="connsiteX801" fmla="*/ 621599 w 1034032"/>
                <a:gd name="connsiteY801" fmla="*/ 265189 h 435073"/>
                <a:gd name="connsiteX802" fmla="*/ 633422 w 1034032"/>
                <a:gd name="connsiteY802" fmla="*/ 246152 h 435073"/>
                <a:gd name="connsiteX803" fmla="*/ 635971 w 1034032"/>
                <a:gd name="connsiteY803" fmla="*/ 242796 h 435073"/>
                <a:gd name="connsiteX804" fmla="*/ 624714 w 1034032"/>
                <a:gd name="connsiteY804" fmla="*/ 244177 h 435073"/>
                <a:gd name="connsiteX805" fmla="*/ 613881 w 1034032"/>
                <a:gd name="connsiteY805" fmla="*/ 243716 h 435073"/>
                <a:gd name="connsiteX806" fmla="*/ 611261 w 1034032"/>
                <a:gd name="connsiteY806" fmla="*/ 241139 h 435073"/>
                <a:gd name="connsiteX807" fmla="*/ 610625 w 1034032"/>
                <a:gd name="connsiteY807" fmla="*/ 239759 h 435073"/>
                <a:gd name="connsiteX808" fmla="*/ 606518 w 1034032"/>
                <a:gd name="connsiteY808" fmla="*/ 235518 h 435073"/>
                <a:gd name="connsiteX809" fmla="*/ 601279 w 1034032"/>
                <a:gd name="connsiteY809" fmla="*/ 230102 h 435073"/>
                <a:gd name="connsiteX810" fmla="*/ 598942 w 1034032"/>
                <a:gd name="connsiteY810" fmla="*/ 226944 h 435073"/>
                <a:gd name="connsiteX811" fmla="*/ 596606 w 1034032"/>
                <a:gd name="connsiteY811" fmla="*/ 224622 h 435073"/>
                <a:gd name="connsiteX812" fmla="*/ 594270 w 1034032"/>
                <a:gd name="connsiteY812" fmla="*/ 219291 h 435073"/>
                <a:gd name="connsiteX813" fmla="*/ 592712 w 1034032"/>
                <a:gd name="connsiteY813" fmla="*/ 213124 h 435073"/>
                <a:gd name="connsiteX814" fmla="*/ 590375 w 1034032"/>
                <a:gd name="connsiteY814" fmla="*/ 209025 h 435073"/>
                <a:gd name="connsiteX815" fmla="*/ 585490 w 1034032"/>
                <a:gd name="connsiteY815" fmla="*/ 201832 h 435073"/>
                <a:gd name="connsiteX816" fmla="*/ 581384 w 1034032"/>
                <a:gd name="connsiteY816" fmla="*/ 195693 h 435073"/>
                <a:gd name="connsiteX817" fmla="*/ 584711 w 1034032"/>
                <a:gd name="connsiteY817" fmla="*/ 195354 h 435073"/>
                <a:gd name="connsiteX818" fmla="*/ 586552 w 1034032"/>
                <a:gd name="connsiteY818" fmla="*/ 195637 h 435073"/>
                <a:gd name="connsiteX819" fmla="*/ 589668 w 1034032"/>
                <a:gd name="connsiteY819" fmla="*/ 196189 h 435073"/>
                <a:gd name="connsiteX820" fmla="*/ 595402 w 1034032"/>
                <a:gd name="connsiteY820" fmla="*/ 206391 h 435073"/>
                <a:gd name="connsiteX821" fmla="*/ 597172 w 1034032"/>
                <a:gd name="connsiteY821" fmla="*/ 208112 h 435073"/>
                <a:gd name="connsiteX822" fmla="*/ 601279 w 1034032"/>
                <a:gd name="connsiteY822" fmla="*/ 214278 h 435073"/>
                <a:gd name="connsiteX823" fmla="*/ 608147 w 1034032"/>
                <a:gd name="connsiteY823" fmla="*/ 223935 h 435073"/>
                <a:gd name="connsiteX824" fmla="*/ 611332 w 1034032"/>
                <a:gd name="connsiteY824" fmla="*/ 229896 h 435073"/>
                <a:gd name="connsiteX825" fmla="*/ 618625 w 1034032"/>
                <a:gd name="connsiteY825" fmla="*/ 237557 h 435073"/>
                <a:gd name="connsiteX826" fmla="*/ 629387 w 1034032"/>
                <a:gd name="connsiteY826" fmla="*/ 233365 h 435073"/>
                <a:gd name="connsiteX827" fmla="*/ 641919 w 1034032"/>
                <a:gd name="connsiteY827" fmla="*/ 228381 h 435073"/>
                <a:gd name="connsiteX828" fmla="*/ 653176 w 1034032"/>
                <a:gd name="connsiteY828" fmla="*/ 220926 h 435073"/>
                <a:gd name="connsiteX829" fmla="*/ 654875 w 1034032"/>
                <a:gd name="connsiteY829" fmla="*/ 219206 h 435073"/>
                <a:gd name="connsiteX830" fmla="*/ 656716 w 1034032"/>
                <a:gd name="connsiteY830" fmla="*/ 216940 h 435073"/>
                <a:gd name="connsiteX831" fmla="*/ 658061 w 1034032"/>
                <a:gd name="connsiteY831" fmla="*/ 214590 h 435073"/>
                <a:gd name="connsiteX832" fmla="*/ 655301 w 1034032"/>
                <a:gd name="connsiteY832" fmla="*/ 210462 h 435073"/>
                <a:gd name="connsiteX833" fmla="*/ 649778 w 1034032"/>
                <a:gd name="connsiteY833" fmla="*/ 205761 h 435073"/>
                <a:gd name="connsiteX834" fmla="*/ 648999 w 1034032"/>
                <a:gd name="connsiteY834" fmla="*/ 203439 h 435073"/>
                <a:gd name="connsiteX835" fmla="*/ 647300 w 1034032"/>
                <a:gd name="connsiteY835" fmla="*/ 205414 h 435073"/>
                <a:gd name="connsiteX836" fmla="*/ 636396 w 1034032"/>
                <a:gd name="connsiteY836" fmla="*/ 209457 h 435073"/>
                <a:gd name="connsiteX837" fmla="*/ 635263 w 1034032"/>
                <a:gd name="connsiteY837" fmla="*/ 207708 h 435073"/>
                <a:gd name="connsiteX838" fmla="*/ 633493 w 1034032"/>
                <a:gd name="connsiteY838" fmla="*/ 205357 h 435073"/>
                <a:gd name="connsiteX839" fmla="*/ 631723 w 1034032"/>
                <a:gd name="connsiteY839" fmla="*/ 202724 h 435073"/>
                <a:gd name="connsiteX840" fmla="*/ 628183 w 1034032"/>
                <a:gd name="connsiteY840" fmla="*/ 197131 h 435073"/>
                <a:gd name="connsiteX841" fmla="*/ 626484 w 1034032"/>
                <a:gd name="connsiteY841" fmla="*/ 191941 h 435073"/>
                <a:gd name="connsiteX842" fmla="*/ 634626 w 1034032"/>
                <a:gd name="connsiteY842" fmla="*/ 194235 h 435073"/>
                <a:gd name="connsiteX843" fmla="*/ 647724 w 1034032"/>
                <a:gd name="connsiteY843" fmla="*/ 200345 h 435073"/>
                <a:gd name="connsiteX844" fmla="*/ 652468 w 1034032"/>
                <a:gd name="connsiteY844" fmla="*/ 201549 h 435073"/>
                <a:gd name="connsiteX845" fmla="*/ 668540 w 1034032"/>
                <a:gd name="connsiteY845" fmla="*/ 204897 h 435073"/>
                <a:gd name="connsiteX846" fmla="*/ 680293 w 1034032"/>
                <a:gd name="connsiteY846" fmla="*/ 207425 h 435073"/>
                <a:gd name="connsiteX847" fmla="*/ 685957 w 1034032"/>
                <a:gd name="connsiteY847" fmla="*/ 210434 h 435073"/>
                <a:gd name="connsiteX848" fmla="*/ 688577 w 1034032"/>
                <a:gd name="connsiteY848" fmla="*/ 213273 h 435073"/>
                <a:gd name="connsiteX849" fmla="*/ 688082 w 1034032"/>
                <a:gd name="connsiteY849" fmla="*/ 215106 h 435073"/>
                <a:gd name="connsiteX850" fmla="*/ 693037 w 1034032"/>
                <a:gd name="connsiteY850" fmla="*/ 214448 h 435073"/>
                <a:gd name="connsiteX851" fmla="*/ 696081 w 1034032"/>
                <a:gd name="connsiteY851" fmla="*/ 218491 h 435073"/>
                <a:gd name="connsiteX852" fmla="*/ 696507 w 1034032"/>
                <a:gd name="connsiteY852" fmla="*/ 224622 h 435073"/>
                <a:gd name="connsiteX853" fmla="*/ 698489 w 1034032"/>
                <a:gd name="connsiteY853" fmla="*/ 230385 h 435073"/>
                <a:gd name="connsiteX854" fmla="*/ 701038 w 1034032"/>
                <a:gd name="connsiteY854" fmla="*/ 235235 h 435073"/>
                <a:gd name="connsiteX855" fmla="*/ 702029 w 1034032"/>
                <a:gd name="connsiteY855" fmla="*/ 237380 h 435073"/>
                <a:gd name="connsiteX856" fmla="*/ 706136 w 1034032"/>
                <a:gd name="connsiteY856" fmla="*/ 245154 h 435073"/>
                <a:gd name="connsiteX857" fmla="*/ 710172 w 1034032"/>
                <a:gd name="connsiteY857" fmla="*/ 251256 h 435073"/>
                <a:gd name="connsiteX858" fmla="*/ 712012 w 1034032"/>
                <a:gd name="connsiteY858" fmla="*/ 249047 h 435073"/>
                <a:gd name="connsiteX859" fmla="*/ 716119 w 1034032"/>
                <a:gd name="connsiteY859" fmla="*/ 235893 h 435073"/>
                <a:gd name="connsiteX860" fmla="*/ 718738 w 1034032"/>
                <a:gd name="connsiteY860" fmla="*/ 230017 h 435073"/>
                <a:gd name="connsiteX861" fmla="*/ 736368 w 1034032"/>
                <a:gd name="connsiteY861" fmla="*/ 216140 h 435073"/>
                <a:gd name="connsiteX862" fmla="*/ 740899 w 1034032"/>
                <a:gd name="connsiteY862" fmla="*/ 214533 h 435073"/>
                <a:gd name="connsiteX863" fmla="*/ 746705 w 1034032"/>
                <a:gd name="connsiteY863" fmla="*/ 213075 h 435073"/>
                <a:gd name="connsiteX864" fmla="*/ 751165 w 1034032"/>
                <a:gd name="connsiteY864" fmla="*/ 214675 h 435073"/>
                <a:gd name="connsiteX865" fmla="*/ 756051 w 1034032"/>
                <a:gd name="connsiteY865" fmla="*/ 219977 h 435073"/>
                <a:gd name="connsiteX866" fmla="*/ 758104 w 1034032"/>
                <a:gd name="connsiteY866" fmla="*/ 226172 h 435073"/>
                <a:gd name="connsiteX867" fmla="*/ 759733 w 1034032"/>
                <a:gd name="connsiteY867" fmla="*/ 230130 h 435073"/>
                <a:gd name="connsiteX868" fmla="*/ 763981 w 1034032"/>
                <a:gd name="connsiteY868" fmla="*/ 228240 h 435073"/>
                <a:gd name="connsiteX869" fmla="*/ 768229 w 1034032"/>
                <a:gd name="connsiteY869" fmla="*/ 232424 h 435073"/>
                <a:gd name="connsiteX870" fmla="*/ 770140 w 1034032"/>
                <a:gd name="connsiteY870" fmla="*/ 238045 h 435073"/>
                <a:gd name="connsiteX871" fmla="*/ 770706 w 1034032"/>
                <a:gd name="connsiteY871" fmla="*/ 245097 h 435073"/>
                <a:gd name="connsiteX872" fmla="*/ 772406 w 1034032"/>
                <a:gd name="connsiteY872" fmla="*/ 253380 h 435073"/>
                <a:gd name="connsiteX873" fmla="*/ 774672 w 1034032"/>
                <a:gd name="connsiteY873" fmla="*/ 257019 h 435073"/>
                <a:gd name="connsiteX874" fmla="*/ 784654 w 1034032"/>
                <a:gd name="connsiteY874" fmla="*/ 268517 h 435073"/>
                <a:gd name="connsiteX875" fmla="*/ 783593 w 1034032"/>
                <a:gd name="connsiteY875" fmla="*/ 263271 h 435073"/>
                <a:gd name="connsiteX876" fmla="*/ 779132 w 1034032"/>
                <a:gd name="connsiteY876" fmla="*/ 256389 h 435073"/>
                <a:gd name="connsiteX877" fmla="*/ 775238 w 1034032"/>
                <a:gd name="connsiteY877" fmla="*/ 252148 h 435073"/>
                <a:gd name="connsiteX878" fmla="*/ 772689 w 1034032"/>
                <a:gd name="connsiteY878" fmla="*/ 248906 h 435073"/>
                <a:gd name="connsiteX879" fmla="*/ 772689 w 1034032"/>
                <a:gd name="connsiteY879" fmla="*/ 243376 h 435073"/>
                <a:gd name="connsiteX880" fmla="*/ 777787 w 1034032"/>
                <a:gd name="connsiteY880" fmla="*/ 239100 h 435073"/>
                <a:gd name="connsiteX881" fmla="*/ 784088 w 1034032"/>
                <a:gd name="connsiteY881" fmla="*/ 241798 h 435073"/>
                <a:gd name="connsiteX882" fmla="*/ 786424 w 1034032"/>
                <a:gd name="connsiteY882" fmla="*/ 244608 h 435073"/>
                <a:gd name="connsiteX883" fmla="*/ 788761 w 1034032"/>
                <a:gd name="connsiteY883" fmla="*/ 248106 h 435073"/>
                <a:gd name="connsiteX884" fmla="*/ 794637 w 1034032"/>
                <a:gd name="connsiteY884" fmla="*/ 246499 h 435073"/>
                <a:gd name="connsiteX885" fmla="*/ 800513 w 1034032"/>
                <a:gd name="connsiteY885" fmla="*/ 242512 h 435073"/>
                <a:gd name="connsiteX886" fmla="*/ 800160 w 1034032"/>
                <a:gd name="connsiteY886" fmla="*/ 237323 h 435073"/>
                <a:gd name="connsiteX887" fmla="*/ 796266 w 1034032"/>
                <a:gd name="connsiteY887" fmla="*/ 228325 h 435073"/>
                <a:gd name="connsiteX888" fmla="*/ 791310 w 1034032"/>
                <a:gd name="connsiteY888" fmla="*/ 222760 h 435073"/>
                <a:gd name="connsiteX889" fmla="*/ 793929 w 1034032"/>
                <a:gd name="connsiteY889" fmla="*/ 217634 h 435073"/>
                <a:gd name="connsiteX890" fmla="*/ 800373 w 1034032"/>
                <a:gd name="connsiteY890" fmla="*/ 215822 h 435073"/>
                <a:gd name="connsiteX891" fmla="*/ 803204 w 1034032"/>
                <a:gd name="connsiteY891" fmla="*/ 215942 h 435073"/>
                <a:gd name="connsiteX892" fmla="*/ 806036 w 1034032"/>
                <a:gd name="connsiteY892" fmla="*/ 214533 h 435073"/>
                <a:gd name="connsiteX893" fmla="*/ 809364 w 1034032"/>
                <a:gd name="connsiteY893" fmla="*/ 213620 h 435073"/>
                <a:gd name="connsiteX894" fmla="*/ 815524 w 1034032"/>
                <a:gd name="connsiteY894" fmla="*/ 212154 h 435073"/>
                <a:gd name="connsiteX895" fmla="*/ 825648 w 1034032"/>
                <a:gd name="connsiteY895" fmla="*/ 207340 h 435073"/>
                <a:gd name="connsiteX896" fmla="*/ 830888 w 1034032"/>
                <a:gd name="connsiteY896" fmla="*/ 201860 h 435073"/>
                <a:gd name="connsiteX897" fmla="*/ 833862 w 1034032"/>
                <a:gd name="connsiteY897" fmla="*/ 197647 h 435073"/>
                <a:gd name="connsiteX898" fmla="*/ 834711 w 1034032"/>
                <a:gd name="connsiteY898" fmla="*/ 192090 h 435073"/>
                <a:gd name="connsiteX899" fmla="*/ 834924 w 1034032"/>
                <a:gd name="connsiteY899" fmla="*/ 190164 h 435073"/>
                <a:gd name="connsiteX900" fmla="*/ 835348 w 1034032"/>
                <a:gd name="connsiteY900" fmla="*/ 188847 h 435073"/>
                <a:gd name="connsiteX901" fmla="*/ 834215 w 1034032"/>
                <a:gd name="connsiteY901" fmla="*/ 186412 h 435073"/>
                <a:gd name="connsiteX902" fmla="*/ 833083 w 1034032"/>
                <a:gd name="connsiteY902" fmla="*/ 181852 h 435073"/>
                <a:gd name="connsiteX903" fmla="*/ 831525 w 1034032"/>
                <a:gd name="connsiteY903" fmla="*/ 175431 h 435073"/>
                <a:gd name="connsiteX904" fmla="*/ 837189 w 1034032"/>
                <a:gd name="connsiteY904" fmla="*/ 171763 h 435073"/>
                <a:gd name="connsiteX905" fmla="*/ 840871 w 1034032"/>
                <a:gd name="connsiteY905" fmla="*/ 170411 h 435073"/>
                <a:gd name="connsiteX906" fmla="*/ 835702 w 1034032"/>
                <a:gd name="connsiteY906" fmla="*/ 170843 h 435073"/>
                <a:gd name="connsiteX907" fmla="*/ 825082 w 1034032"/>
                <a:gd name="connsiteY907" fmla="*/ 167261 h 435073"/>
                <a:gd name="connsiteX908" fmla="*/ 837614 w 1034032"/>
                <a:gd name="connsiteY908" fmla="*/ 160584 h 435073"/>
                <a:gd name="connsiteX909" fmla="*/ 837189 w 1034032"/>
                <a:gd name="connsiteY909" fmla="*/ 163735 h 435073"/>
                <a:gd name="connsiteX910" fmla="*/ 835914 w 1034032"/>
                <a:gd name="connsiteY910" fmla="*/ 166489 h 435073"/>
                <a:gd name="connsiteX911" fmla="*/ 837897 w 1034032"/>
                <a:gd name="connsiteY911" fmla="*/ 165080 h 435073"/>
                <a:gd name="connsiteX912" fmla="*/ 846252 w 1034032"/>
                <a:gd name="connsiteY912" fmla="*/ 164110 h 435073"/>
                <a:gd name="connsiteX913" fmla="*/ 847385 w 1034032"/>
                <a:gd name="connsiteY913" fmla="*/ 166772 h 435073"/>
                <a:gd name="connsiteX914" fmla="*/ 848942 w 1034032"/>
                <a:gd name="connsiteY914" fmla="*/ 169901 h 435073"/>
                <a:gd name="connsiteX915" fmla="*/ 851420 w 1034032"/>
                <a:gd name="connsiteY915" fmla="*/ 174943 h 435073"/>
                <a:gd name="connsiteX916" fmla="*/ 854252 w 1034032"/>
                <a:gd name="connsiteY916" fmla="*/ 177583 h 435073"/>
                <a:gd name="connsiteX917" fmla="*/ 856305 w 1034032"/>
                <a:gd name="connsiteY917" fmla="*/ 169554 h 435073"/>
                <a:gd name="connsiteX918" fmla="*/ 853332 w 1034032"/>
                <a:gd name="connsiteY918" fmla="*/ 163792 h 435073"/>
                <a:gd name="connsiteX919" fmla="*/ 856093 w 1034032"/>
                <a:gd name="connsiteY919" fmla="*/ 161413 h 435073"/>
                <a:gd name="connsiteX920" fmla="*/ 862961 w 1034032"/>
                <a:gd name="connsiteY920" fmla="*/ 155423 h 435073"/>
                <a:gd name="connsiteX921" fmla="*/ 868766 w 1034032"/>
                <a:gd name="connsiteY921" fmla="*/ 152931 h 435073"/>
                <a:gd name="connsiteX922" fmla="*/ 878608 w 1034032"/>
                <a:gd name="connsiteY922" fmla="*/ 148655 h 435073"/>
                <a:gd name="connsiteX923" fmla="*/ 892131 w 1034032"/>
                <a:gd name="connsiteY923" fmla="*/ 123429 h 435073"/>
                <a:gd name="connsiteX924" fmla="*/ 886963 w 1034032"/>
                <a:gd name="connsiteY924" fmla="*/ 118813 h 435073"/>
                <a:gd name="connsiteX925" fmla="*/ 880732 w 1034032"/>
                <a:gd name="connsiteY925" fmla="*/ 118813 h 435073"/>
                <a:gd name="connsiteX926" fmla="*/ 878042 w 1034032"/>
                <a:gd name="connsiteY926" fmla="*/ 117206 h 435073"/>
                <a:gd name="connsiteX927" fmla="*/ 876979 w 1034032"/>
                <a:gd name="connsiteY927" fmla="*/ 114544 h 435073"/>
                <a:gd name="connsiteX928" fmla="*/ 888307 w 1034032"/>
                <a:gd name="connsiteY928" fmla="*/ 106253 h 435073"/>
                <a:gd name="connsiteX929" fmla="*/ 905229 w 1034032"/>
                <a:gd name="connsiteY929" fmla="*/ 100547 h 435073"/>
                <a:gd name="connsiteX930" fmla="*/ 916062 w 1034032"/>
                <a:gd name="connsiteY930" fmla="*/ 99747 h 435073"/>
                <a:gd name="connsiteX931" fmla="*/ 920168 w 1034032"/>
                <a:gd name="connsiteY931" fmla="*/ 100009 h 435073"/>
                <a:gd name="connsiteX932" fmla="*/ 930506 w 1034032"/>
                <a:gd name="connsiteY932" fmla="*/ 100349 h 435073"/>
                <a:gd name="connsiteX933" fmla="*/ 944170 w 1034032"/>
                <a:gd name="connsiteY933" fmla="*/ 91803 h 435073"/>
                <a:gd name="connsiteX934" fmla="*/ 948135 w 1034032"/>
                <a:gd name="connsiteY934" fmla="*/ 93927 h 435073"/>
                <a:gd name="connsiteX935" fmla="*/ 946932 w 1034032"/>
                <a:gd name="connsiteY935" fmla="*/ 95966 h 435073"/>
                <a:gd name="connsiteX936" fmla="*/ 949622 w 1034032"/>
                <a:gd name="connsiteY936" fmla="*/ 95478 h 435073"/>
                <a:gd name="connsiteX937" fmla="*/ 953729 w 1034032"/>
                <a:gd name="connsiteY937" fmla="*/ 93467 h 435073"/>
                <a:gd name="connsiteX938" fmla="*/ 955144 w 1034032"/>
                <a:gd name="connsiteY938" fmla="*/ 92207 h 435073"/>
                <a:gd name="connsiteX939" fmla="*/ 959675 w 1034032"/>
                <a:gd name="connsiteY939" fmla="*/ 89283 h 435073"/>
                <a:gd name="connsiteX940" fmla="*/ 954719 w 1034032"/>
                <a:gd name="connsiteY940" fmla="*/ 96051 h 435073"/>
                <a:gd name="connsiteX941" fmla="*/ 946719 w 1034032"/>
                <a:gd name="connsiteY941" fmla="*/ 101326 h 435073"/>
                <a:gd name="connsiteX942" fmla="*/ 939356 w 1034032"/>
                <a:gd name="connsiteY942" fmla="*/ 106310 h 435073"/>
                <a:gd name="connsiteX943" fmla="*/ 936028 w 1034032"/>
                <a:gd name="connsiteY943" fmla="*/ 108979 h 435073"/>
                <a:gd name="connsiteX944" fmla="*/ 935603 w 1034032"/>
                <a:gd name="connsiteY944" fmla="*/ 124201 h 435073"/>
                <a:gd name="connsiteX945" fmla="*/ 937019 w 1034032"/>
                <a:gd name="connsiteY945" fmla="*/ 127868 h 435073"/>
                <a:gd name="connsiteX946" fmla="*/ 939852 w 1034032"/>
                <a:gd name="connsiteY946" fmla="*/ 124888 h 435073"/>
                <a:gd name="connsiteX947" fmla="*/ 944312 w 1034032"/>
                <a:gd name="connsiteY947" fmla="*/ 121907 h 435073"/>
                <a:gd name="connsiteX948" fmla="*/ 945091 w 1034032"/>
                <a:gd name="connsiteY948" fmla="*/ 120958 h 435073"/>
                <a:gd name="connsiteX949" fmla="*/ 950047 w 1034032"/>
                <a:gd name="connsiteY949" fmla="*/ 115889 h 435073"/>
                <a:gd name="connsiteX950" fmla="*/ 951179 w 1034032"/>
                <a:gd name="connsiteY950" fmla="*/ 114969 h 435073"/>
                <a:gd name="connsiteX951" fmla="*/ 954012 w 1034032"/>
                <a:gd name="connsiteY951" fmla="*/ 110466 h 435073"/>
                <a:gd name="connsiteX952" fmla="*/ 955144 w 1034032"/>
                <a:gd name="connsiteY952" fmla="*/ 110091 h 435073"/>
                <a:gd name="connsiteX953" fmla="*/ 953941 w 1034032"/>
                <a:gd name="connsiteY953" fmla="*/ 108604 h 435073"/>
                <a:gd name="connsiteX954" fmla="*/ 953445 w 1034032"/>
                <a:gd name="connsiteY954" fmla="*/ 107110 h 435073"/>
                <a:gd name="connsiteX955" fmla="*/ 952949 w 1034032"/>
                <a:gd name="connsiteY955" fmla="*/ 105078 h 435073"/>
                <a:gd name="connsiteX956" fmla="*/ 957976 w 1034032"/>
                <a:gd name="connsiteY956" fmla="*/ 98366 h 435073"/>
                <a:gd name="connsiteX957" fmla="*/ 961021 w 1034032"/>
                <a:gd name="connsiteY957" fmla="*/ 97538 h 435073"/>
                <a:gd name="connsiteX958" fmla="*/ 963782 w 1034032"/>
                <a:gd name="connsiteY958" fmla="*/ 96363 h 435073"/>
                <a:gd name="connsiteX959" fmla="*/ 968383 w 1034032"/>
                <a:gd name="connsiteY959" fmla="*/ 95789 h 435073"/>
                <a:gd name="connsiteX960" fmla="*/ 973552 w 1034032"/>
                <a:gd name="connsiteY960" fmla="*/ 96504 h 435073"/>
                <a:gd name="connsiteX961" fmla="*/ 979074 w 1034032"/>
                <a:gd name="connsiteY961" fmla="*/ 95732 h 435073"/>
                <a:gd name="connsiteX962" fmla="*/ 997767 w 1034032"/>
                <a:gd name="connsiteY962" fmla="*/ 89998 h 435073"/>
                <a:gd name="connsiteX963" fmla="*/ 1000953 w 1034032"/>
                <a:gd name="connsiteY963" fmla="*/ 90062 h 435073"/>
                <a:gd name="connsiteX964" fmla="*/ 996775 w 1034032"/>
                <a:gd name="connsiteY964" fmla="*/ 83385 h 435073"/>
                <a:gd name="connsiteX965" fmla="*/ 993660 w 1034032"/>
                <a:gd name="connsiteY965" fmla="*/ 80256 h 435073"/>
                <a:gd name="connsiteX966" fmla="*/ 997767 w 1034032"/>
                <a:gd name="connsiteY966" fmla="*/ 80603 h 435073"/>
                <a:gd name="connsiteX967" fmla="*/ 1004280 w 1034032"/>
                <a:gd name="connsiteY967" fmla="*/ 78281 h 435073"/>
                <a:gd name="connsiteX968" fmla="*/ 1007466 w 1034032"/>
                <a:gd name="connsiteY968" fmla="*/ 76872 h 435073"/>
                <a:gd name="connsiteX969" fmla="*/ 1011289 w 1034032"/>
                <a:gd name="connsiteY969" fmla="*/ 77905 h 435073"/>
                <a:gd name="connsiteX970" fmla="*/ 1015467 w 1034032"/>
                <a:gd name="connsiteY970" fmla="*/ 78826 h 435073"/>
                <a:gd name="connsiteX971" fmla="*/ 1019007 w 1034032"/>
                <a:gd name="connsiteY971" fmla="*/ 80631 h 435073"/>
                <a:gd name="connsiteX972" fmla="*/ 1021910 w 1034032"/>
                <a:gd name="connsiteY972" fmla="*/ 82005 h 435073"/>
                <a:gd name="connsiteX973" fmla="*/ 1024814 w 1034032"/>
                <a:gd name="connsiteY973" fmla="*/ 82408 h 435073"/>
                <a:gd name="connsiteX974" fmla="*/ 1029486 w 1034032"/>
                <a:gd name="connsiteY974" fmla="*/ 77877 h 435073"/>
                <a:gd name="connsiteX975" fmla="*/ 1032175 w 1034032"/>
                <a:gd name="connsiteY975" fmla="*/ 76787 h 435073"/>
                <a:gd name="connsiteX976" fmla="*/ 1028777 w 1034032"/>
                <a:gd name="connsiteY976" fmla="*/ 74033 h 435073"/>
                <a:gd name="connsiteX977" fmla="*/ 1021555 w 1034032"/>
                <a:gd name="connsiteY977" fmla="*/ 74295 h 435073"/>
                <a:gd name="connsiteX978" fmla="*/ 1018370 w 1034032"/>
                <a:gd name="connsiteY978" fmla="*/ 73289 h 435073"/>
                <a:gd name="connsiteX979" fmla="*/ 989907 w 1034032"/>
                <a:gd name="connsiteY979" fmla="*/ 62627 h 435073"/>
                <a:gd name="connsiteX980" fmla="*/ 978155 w 1034032"/>
                <a:gd name="connsiteY980" fmla="*/ 61161 h 435073"/>
                <a:gd name="connsiteX981" fmla="*/ 976739 w 1034032"/>
                <a:gd name="connsiteY981" fmla="*/ 63023 h 435073"/>
                <a:gd name="connsiteX982" fmla="*/ 971287 w 1034032"/>
                <a:gd name="connsiteY982" fmla="*/ 65204 h 435073"/>
                <a:gd name="connsiteX983" fmla="*/ 959181 w 1034032"/>
                <a:gd name="connsiteY983" fmla="*/ 63654 h 435073"/>
                <a:gd name="connsiteX984" fmla="*/ 945727 w 1034032"/>
                <a:gd name="connsiteY984" fmla="*/ 60560 h 435073"/>
                <a:gd name="connsiteX985" fmla="*/ 932701 w 1034032"/>
                <a:gd name="connsiteY985" fmla="*/ 58209 h 435073"/>
                <a:gd name="connsiteX986" fmla="*/ 922788 w 1034032"/>
                <a:gd name="connsiteY986" fmla="*/ 57381 h 435073"/>
                <a:gd name="connsiteX987" fmla="*/ 920593 w 1034032"/>
                <a:gd name="connsiteY987" fmla="*/ 56432 h 435073"/>
                <a:gd name="connsiteX988" fmla="*/ 917053 w 1034032"/>
                <a:gd name="connsiteY988" fmla="*/ 53565 h 435073"/>
                <a:gd name="connsiteX989" fmla="*/ 909053 w 1034032"/>
                <a:gd name="connsiteY989" fmla="*/ 53940 h 435073"/>
                <a:gd name="connsiteX990" fmla="*/ 905371 w 1034032"/>
                <a:gd name="connsiteY990" fmla="*/ 53048 h 435073"/>
                <a:gd name="connsiteX991" fmla="*/ 900415 w 1034032"/>
                <a:gd name="connsiteY991" fmla="*/ 51441 h 435073"/>
                <a:gd name="connsiteX992" fmla="*/ 891989 w 1034032"/>
                <a:gd name="connsiteY992" fmla="*/ 51129 h 435073"/>
                <a:gd name="connsiteX993" fmla="*/ 890219 w 1034032"/>
                <a:gd name="connsiteY993" fmla="*/ 53565 h 435073"/>
                <a:gd name="connsiteX994" fmla="*/ 887600 w 1034032"/>
                <a:gd name="connsiteY994" fmla="*/ 56319 h 435073"/>
                <a:gd name="connsiteX995" fmla="*/ 884272 w 1034032"/>
                <a:gd name="connsiteY995" fmla="*/ 56921 h 435073"/>
                <a:gd name="connsiteX996" fmla="*/ 880519 w 1034032"/>
                <a:gd name="connsiteY996" fmla="*/ 56291 h 435073"/>
                <a:gd name="connsiteX997" fmla="*/ 875280 w 1034032"/>
                <a:gd name="connsiteY997" fmla="*/ 56142 h 435073"/>
                <a:gd name="connsiteX998" fmla="*/ 870891 w 1034032"/>
                <a:gd name="connsiteY998" fmla="*/ 56121 h 435073"/>
                <a:gd name="connsiteX999" fmla="*/ 868058 w 1034032"/>
                <a:gd name="connsiteY999" fmla="*/ 56836 h 435073"/>
                <a:gd name="connsiteX1000" fmla="*/ 858005 w 1034032"/>
                <a:gd name="connsiteY1000" fmla="*/ 55717 h 435073"/>
                <a:gd name="connsiteX1001" fmla="*/ 855597 w 1034032"/>
                <a:gd name="connsiteY1001" fmla="*/ 50358 h 435073"/>
                <a:gd name="connsiteX1002" fmla="*/ 856589 w 1034032"/>
                <a:gd name="connsiteY1002" fmla="*/ 48694 h 435073"/>
                <a:gd name="connsiteX1003" fmla="*/ 849225 w 1034032"/>
                <a:gd name="connsiteY1003" fmla="*/ 47087 h 435073"/>
                <a:gd name="connsiteX1004" fmla="*/ 842004 w 1034032"/>
                <a:gd name="connsiteY1004" fmla="*/ 48347 h 435073"/>
                <a:gd name="connsiteX1005" fmla="*/ 828268 w 1034032"/>
                <a:gd name="connsiteY1005" fmla="*/ 47830 h 435073"/>
                <a:gd name="connsiteX1006" fmla="*/ 816019 w 1034032"/>
                <a:gd name="connsiteY1006" fmla="*/ 47689 h 435073"/>
                <a:gd name="connsiteX1007" fmla="*/ 813187 w 1034032"/>
                <a:gd name="connsiteY1007" fmla="*/ 46542 h 435073"/>
                <a:gd name="connsiteX1008" fmla="*/ 811630 w 1034032"/>
                <a:gd name="connsiteY1008" fmla="*/ 43788 h 435073"/>
                <a:gd name="connsiteX1009" fmla="*/ 806320 w 1034032"/>
                <a:gd name="connsiteY1009" fmla="*/ 42988 h 435073"/>
                <a:gd name="connsiteX1010" fmla="*/ 805187 w 1034032"/>
                <a:gd name="connsiteY1010" fmla="*/ 43873 h 435073"/>
                <a:gd name="connsiteX1011" fmla="*/ 811275 w 1034032"/>
                <a:gd name="connsiteY1011" fmla="*/ 46683 h 435073"/>
                <a:gd name="connsiteX1012" fmla="*/ 809294 w 1034032"/>
                <a:gd name="connsiteY1012" fmla="*/ 45770 h 435073"/>
                <a:gd name="connsiteX1013" fmla="*/ 805470 w 1034032"/>
                <a:gd name="connsiteY1013" fmla="*/ 44850 h 435073"/>
                <a:gd name="connsiteX1014" fmla="*/ 804621 w 1034032"/>
                <a:gd name="connsiteY1014" fmla="*/ 46166 h 435073"/>
                <a:gd name="connsiteX1015" fmla="*/ 804550 w 1034032"/>
                <a:gd name="connsiteY1015" fmla="*/ 48064 h 435073"/>
                <a:gd name="connsiteX1016" fmla="*/ 800443 w 1034032"/>
                <a:gd name="connsiteY1016" fmla="*/ 49352 h 435073"/>
                <a:gd name="connsiteX1017" fmla="*/ 791663 w 1034032"/>
                <a:gd name="connsiteY1017" fmla="*/ 48977 h 435073"/>
                <a:gd name="connsiteX1018" fmla="*/ 795558 w 1034032"/>
                <a:gd name="connsiteY1018" fmla="*/ 46542 h 435073"/>
                <a:gd name="connsiteX1019" fmla="*/ 801505 w 1034032"/>
                <a:gd name="connsiteY1019" fmla="*/ 43561 h 435073"/>
                <a:gd name="connsiteX1020" fmla="*/ 805824 w 1034032"/>
                <a:gd name="connsiteY1020" fmla="*/ 42067 h 435073"/>
                <a:gd name="connsiteX1021" fmla="*/ 812267 w 1034032"/>
                <a:gd name="connsiteY1021" fmla="*/ 38945 h 435073"/>
                <a:gd name="connsiteX1022" fmla="*/ 812409 w 1034032"/>
                <a:gd name="connsiteY1022" fmla="*/ 36821 h 435073"/>
                <a:gd name="connsiteX1023" fmla="*/ 812196 w 1034032"/>
                <a:gd name="connsiteY1023" fmla="*/ 35879 h 435073"/>
                <a:gd name="connsiteX1024" fmla="*/ 808514 w 1034032"/>
                <a:gd name="connsiteY1024" fmla="*/ 35072 h 435073"/>
                <a:gd name="connsiteX1025" fmla="*/ 801222 w 1034032"/>
                <a:gd name="connsiteY1025" fmla="*/ 34732 h 435073"/>
                <a:gd name="connsiteX1026" fmla="*/ 793717 w 1034032"/>
                <a:gd name="connsiteY1026" fmla="*/ 34846 h 435073"/>
                <a:gd name="connsiteX1027" fmla="*/ 789327 w 1034032"/>
                <a:gd name="connsiteY1027" fmla="*/ 33380 h 435073"/>
                <a:gd name="connsiteX1028" fmla="*/ 789115 w 1034032"/>
                <a:gd name="connsiteY1028" fmla="*/ 31603 h 435073"/>
                <a:gd name="connsiteX1029" fmla="*/ 787911 w 1034032"/>
                <a:gd name="connsiteY1029" fmla="*/ 29854 h 435073"/>
                <a:gd name="connsiteX1030" fmla="*/ 786212 w 1034032"/>
                <a:gd name="connsiteY1030" fmla="*/ 29713 h 435073"/>
                <a:gd name="connsiteX1031" fmla="*/ 229147 w 1034032"/>
                <a:gd name="connsiteY1031" fmla="*/ 30484 h 435073"/>
                <a:gd name="connsiteX1032" fmla="*/ 228651 w 1034032"/>
                <a:gd name="connsiteY1032" fmla="*/ 30626 h 435073"/>
                <a:gd name="connsiteX1033" fmla="*/ 228226 w 1034032"/>
                <a:gd name="connsiteY1033" fmla="*/ 32035 h 435073"/>
                <a:gd name="connsiteX1034" fmla="*/ 229996 w 1034032"/>
                <a:gd name="connsiteY1034" fmla="*/ 32346 h 435073"/>
                <a:gd name="connsiteX1035" fmla="*/ 230421 w 1034032"/>
                <a:gd name="connsiteY1035" fmla="*/ 30945 h 435073"/>
                <a:gd name="connsiteX1036" fmla="*/ 229147 w 1034032"/>
                <a:gd name="connsiteY1036" fmla="*/ 30484 h 435073"/>
                <a:gd name="connsiteX1037" fmla="*/ 764547 w 1034032"/>
                <a:gd name="connsiteY1037" fmla="*/ 30484 h 435073"/>
                <a:gd name="connsiteX1038" fmla="*/ 764051 w 1034032"/>
                <a:gd name="connsiteY1038" fmla="*/ 30626 h 435073"/>
                <a:gd name="connsiteX1039" fmla="*/ 763626 w 1034032"/>
                <a:gd name="connsiteY1039" fmla="*/ 32035 h 435073"/>
                <a:gd name="connsiteX1040" fmla="*/ 765396 w 1034032"/>
                <a:gd name="connsiteY1040" fmla="*/ 32346 h 435073"/>
                <a:gd name="connsiteX1041" fmla="*/ 765821 w 1034032"/>
                <a:gd name="connsiteY1041" fmla="*/ 30945 h 435073"/>
                <a:gd name="connsiteX1042" fmla="*/ 764547 w 1034032"/>
                <a:gd name="connsiteY1042" fmla="*/ 30484 h 435073"/>
                <a:gd name="connsiteX1043" fmla="*/ 153885 w 1034032"/>
                <a:gd name="connsiteY1043" fmla="*/ 31001 h 435073"/>
                <a:gd name="connsiteX1044" fmla="*/ 152327 w 1034032"/>
                <a:gd name="connsiteY1044" fmla="*/ 31773 h 435073"/>
                <a:gd name="connsiteX1045" fmla="*/ 148150 w 1034032"/>
                <a:gd name="connsiteY1045" fmla="*/ 32863 h 435073"/>
                <a:gd name="connsiteX1046" fmla="*/ 141070 w 1034032"/>
                <a:gd name="connsiteY1046" fmla="*/ 35787 h 435073"/>
                <a:gd name="connsiteX1047" fmla="*/ 139441 w 1034032"/>
                <a:gd name="connsiteY1047" fmla="*/ 38166 h 435073"/>
                <a:gd name="connsiteX1048" fmla="*/ 142769 w 1034032"/>
                <a:gd name="connsiteY1048" fmla="*/ 38570 h 435073"/>
                <a:gd name="connsiteX1049" fmla="*/ 145884 w 1034032"/>
                <a:gd name="connsiteY1049" fmla="*/ 36623 h 435073"/>
                <a:gd name="connsiteX1050" fmla="*/ 149708 w 1034032"/>
                <a:gd name="connsiteY1050" fmla="*/ 34725 h 435073"/>
                <a:gd name="connsiteX1051" fmla="*/ 153106 w 1034032"/>
                <a:gd name="connsiteY1051" fmla="*/ 33642 h 435073"/>
                <a:gd name="connsiteX1052" fmla="*/ 153885 w 1034032"/>
                <a:gd name="connsiteY1052" fmla="*/ 31001 h 435073"/>
                <a:gd name="connsiteX1053" fmla="*/ 255768 w 1034032"/>
                <a:gd name="connsiteY1053" fmla="*/ 31143 h 435073"/>
                <a:gd name="connsiteX1054" fmla="*/ 254848 w 1034032"/>
                <a:gd name="connsiteY1054" fmla="*/ 31405 h 435073"/>
                <a:gd name="connsiteX1055" fmla="*/ 256405 w 1034032"/>
                <a:gd name="connsiteY1055" fmla="*/ 31858 h 435073"/>
                <a:gd name="connsiteX1056" fmla="*/ 257113 w 1034032"/>
                <a:gd name="connsiteY1056" fmla="*/ 31313 h 435073"/>
                <a:gd name="connsiteX1057" fmla="*/ 255768 w 1034032"/>
                <a:gd name="connsiteY1057" fmla="*/ 31143 h 435073"/>
                <a:gd name="connsiteX1058" fmla="*/ 743448 w 1034032"/>
                <a:gd name="connsiteY1058" fmla="*/ 31405 h 435073"/>
                <a:gd name="connsiteX1059" fmla="*/ 742953 w 1034032"/>
                <a:gd name="connsiteY1059" fmla="*/ 31546 h 435073"/>
                <a:gd name="connsiteX1060" fmla="*/ 742528 w 1034032"/>
                <a:gd name="connsiteY1060" fmla="*/ 32948 h 435073"/>
                <a:gd name="connsiteX1061" fmla="*/ 744298 w 1034032"/>
                <a:gd name="connsiteY1061" fmla="*/ 33267 h 435073"/>
                <a:gd name="connsiteX1062" fmla="*/ 744723 w 1034032"/>
                <a:gd name="connsiteY1062" fmla="*/ 31858 h 435073"/>
                <a:gd name="connsiteX1063" fmla="*/ 743448 w 1034032"/>
                <a:gd name="connsiteY1063" fmla="*/ 31405 h 435073"/>
                <a:gd name="connsiteX1064" fmla="*/ 796124 w 1034032"/>
                <a:gd name="connsiteY1064" fmla="*/ 31405 h 435073"/>
                <a:gd name="connsiteX1065" fmla="*/ 795629 w 1034032"/>
                <a:gd name="connsiteY1065" fmla="*/ 31546 h 435073"/>
                <a:gd name="connsiteX1066" fmla="*/ 795203 w 1034032"/>
                <a:gd name="connsiteY1066" fmla="*/ 32948 h 435073"/>
                <a:gd name="connsiteX1067" fmla="*/ 797044 w 1034032"/>
                <a:gd name="connsiteY1067" fmla="*/ 33267 h 435073"/>
                <a:gd name="connsiteX1068" fmla="*/ 797399 w 1034032"/>
                <a:gd name="connsiteY1068" fmla="*/ 31858 h 435073"/>
                <a:gd name="connsiteX1069" fmla="*/ 796124 w 1034032"/>
                <a:gd name="connsiteY1069" fmla="*/ 31405 h 435073"/>
                <a:gd name="connsiteX1070" fmla="*/ 161177 w 1034032"/>
                <a:gd name="connsiteY1070" fmla="*/ 32318 h 435073"/>
                <a:gd name="connsiteX1071" fmla="*/ 160681 w 1034032"/>
                <a:gd name="connsiteY1071" fmla="*/ 32460 h 435073"/>
                <a:gd name="connsiteX1072" fmla="*/ 160257 w 1034032"/>
                <a:gd name="connsiteY1072" fmla="*/ 33869 h 435073"/>
                <a:gd name="connsiteX1073" fmla="*/ 162027 w 1034032"/>
                <a:gd name="connsiteY1073" fmla="*/ 34180 h 435073"/>
                <a:gd name="connsiteX1074" fmla="*/ 162451 w 1034032"/>
                <a:gd name="connsiteY1074" fmla="*/ 32778 h 435073"/>
                <a:gd name="connsiteX1075" fmla="*/ 161177 w 1034032"/>
                <a:gd name="connsiteY1075" fmla="*/ 32318 h 435073"/>
                <a:gd name="connsiteX1076" fmla="*/ 281893 w 1034032"/>
                <a:gd name="connsiteY1076" fmla="*/ 32318 h 435073"/>
                <a:gd name="connsiteX1077" fmla="*/ 281327 w 1034032"/>
                <a:gd name="connsiteY1077" fmla="*/ 32460 h 435073"/>
                <a:gd name="connsiteX1078" fmla="*/ 280974 w 1034032"/>
                <a:gd name="connsiteY1078" fmla="*/ 33869 h 435073"/>
                <a:gd name="connsiteX1079" fmla="*/ 282744 w 1034032"/>
                <a:gd name="connsiteY1079" fmla="*/ 34180 h 435073"/>
                <a:gd name="connsiteX1080" fmla="*/ 283168 w 1034032"/>
                <a:gd name="connsiteY1080" fmla="*/ 32778 h 435073"/>
                <a:gd name="connsiteX1081" fmla="*/ 281893 w 1034032"/>
                <a:gd name="connsiteY1081" fmla="*/ 32318 h 435073"/>
                <a:gd name="connsiteX1082" fmla="*/ 561842 w 1034032"/>
                <a:gd name="connsiteY1082" fmla="*/ 33239 h 435073"/>
                <a:gd name="connsiteX1083" fmla="*/ 561347 w 1034032"/>
                <a:gd name="connsiteY1083" fmla="*/ 33380 h 435073"/>
                <a:gd name="connsiteX1084" fmla="*/ 560922 w 1034032"/>
                <a:gd name="connsiteY1084" fmla="*/ 34782 h 435073"/>
                <a:gd name="connsiteX1085" fmla="*/ 562692 w 1034032"/>
                <a:gd name="connsiteY1085" fmla="*/ 35101 h 435073"/>
                <a:gd name="connsiteX1086" fmla="*/ 563117 w 1034032"/>
                <a:gd name="connsiteY1086" fmla="*/ 33699 h 435073"/>
                <a:gd name="connsiteX1087" fmla="*/ 561842 w 1034032"/>
                <a:gd name="connsiteY1087" fmla="*/ 33239 h 435073"/>
                <a:gd name="connsiteX1088" fmla="*/ 915637 w 1034032"/>
                <a:gd name="connsiteY1088" fmla="*/ 33239 h 435073"/>
                <a:gd name="connsiteX1089" fmla="*/ 915141 w 1034032"/>
                <a:gd name="connsiteY1089" fmla="*/ 33380 h 435073"/>
                <a:gd name="connsiteX1090" fmla="*/ 914716 w 1034032"/>
                <a:gd name="connsiteY1090" fmla="*/ 34782 h 435073"/>
                <a:gd name="connsiteX1091" fmla="*/ 916557 w 1034032"/>
                <a:gd name="connsiteY1091" fmla="*/ 35101 h 435073"/>
                <a:gd name="connsiteX1092" fmla="*/ 916911 w 1034032"/>
                <a:gd name="connsiteY1092" fmla="*/ 33699 h 435073"/>
                <a:gd name="connsiteX1093" fmla="*/ 915637 w 1034032"/>
                <a:gd name="connsiteY1093" fmla="*/ 33239 h 435073"/>
                <a:gd name="connsiteX1094" fmla="*/ 212083 w 1034032"/>
                <a:gd name="connsiteY1094" fmla="*/ 33897 h 435073"/>
                <a:gd name="connsiteX1095" fmla="*/ 211375 w 1034032"/>
                <a:gd name="connsiteY1095" fmla="*/ 34782 h 435073"/>
                <a:gd name="connsiteX1096" fmla="*/ 217111 w 1034032"/>
                <a:gd name="connsiteY1096" fmla="*/ 36531 h 435073"/>
                <a:gd name="connsiteX1097" fmla="*/ 222916 w 1034032"/>
                <a:gd name="connsiteY1097" fmla="*/ 39285 h 435073"/>
                <a:gd name="connsiteX1098" fmla="*/ 230704 w 1034032"/>
                <a:gd name="connsiteY1098" fmla="*/ 42322 h 435073"/>
                <a:gd name="connsiteX1099" fmla="*/ 234173 w 1034032"/>
                <a:gd name="connsiteY1099" fmla="*/ 43271 h 435073"/>
                <a:gd name="connsiteX1100" fmla="*/ 243378 w 1034032"/>
                <a:gd name="connsiteY1100" fmla="*/ 43526 h 435073"/>
                <a:gd name="connsiteX1101" fmla="*/ 255484 w 1034032"/>
                <a:gd name="connsiteY1101" fmla="*/ 42980 h 435073"/>
                <a:gd name="connsiteX1102" fmla="*/ 258600 w 1034032"/>
                <a:gd name="connsiteY1102" fmla="*/ 42011 h 435073"/>
                <a:gd name="connsiteX1103" fmla="*/ 259379 w 1034032"/>
                <a:gd name="connsiteY1103" fmla="*/ 39483 h 435073"/>
                <a:gd name="connsiteX1104" fmla="*/ 259237 w 1034032"/>
                <a:gd name="connsiteY1104" fmla="*/ 38973 h 435073"/>
                <a:gd name="connsiteX1105" fmla="*/ 254493 w 1034032"/>
                <a:gd name="connsiteY1105" fmla="*/ 40000 h 435073"/>
                <a:gd name="connsiteX1106" fmla="*/ 241608 w 1034032"/>
                <a:gd name="connsiteY1106" fmla="*/ 40432 h 435073"/>
                <a:gd name="connsiteX1107" fmla="*/ 226385 w 1034032"/>
                <a:gd name="connsiteY1107" fmla="*/ 36991 h 435073"/>
                <a:gd name="connsiteX1108" fmla="*/ 221996 w 1034032"/>
                <a:gd name="connsiteY1108" fmla="*/ 35327 h 435073"/>
                <a:gd name="connsiteX1109" fmla="*/ 214278 w 1034032"/>
                <a:gd name="connsiteY1109" fmla="*/ 34180 h 435073"/>
                <a:gd name="connsiteX1110" fmla="*/ 212083 w 1034032"/>
                <a:gd name="connsiteY1110" fmla="*/ 33897 h 435073"/>
                <a:gd name="connsiteX1111" fmla="*/ 766883 w 1034032"/>
                <a:gd name="connsiteY1111" fmla="*/ 34152 h 435073"/>
                <a:gd name="connsiteX1112" fmla="*/ 766388 w 1034032"/>
                <a:gd name="connsiteY1112" fmla="*/ 34300 h 435073"/>
                <a:gd name="connsiteX1113" fmla="*/ 765963 w 1034032"/>
                <a:gd name="connsiteY1113" fmla="*/ 35702 h 435073"/>
                <a:gd name="connsiteX1114" fmla="*/ 767733 w 1034032"/>
                <a:gd name="connsiteY1114" fmla="*/ 36021 h 435073"/>
                <a:gd name="connsiteX1115" fmla="*/ 768158 w 1034032"/>
                <a:gd name="connsiteY1115" fmla="*/ 34612 h 435073"/>
                <a:gd name="connsiteX1116" fmla="*/ 766883 w 1034032"/>
                <a:gd name="connsiteY1116" fmla="*/ 34152 h 435073"/>
                <a:gd name="connsiteX1117" fmla="*/ 684542 w 1034032"/>
                <a:gd name="connsiteY1117" fmla="*/ 34386 h 435073"/>
                <a:gd name="connsiteX1118" fmla="*/ 678028 w 1034032"/>
                <a:gd name="connsiteY1118" fmla="*/ 35702 h 435073"/>
                <a:gd name="connsiteX1119" fmla="*/ 668823 w 1034032"/>
                <a:gd name="connsiteY1119" fmla="*/ 37225 h 435073"/>
                <a:gd name="connsiteX1120" fmla="*/ 660115 w 1034032"/>
                <a:gd name="connsiteY1120" fmla="*/ 38485 h 435073"/>
                <a:gd name="connsiteX1121" fmla="*/ 651335 w 1034032"/>
                <a:gd name="connsiteY1121" fmla="*/ 40205 h 435073"/>
                <a:gd name="connsiteX1122" fmla="*/ 649070 w 1034032"/>
                <a:gd name="connsiteY1122" fmla="*/ 41296 h 435073"/>
                <a:gd name="connsiteX1123" fmla="*/ 646875 w 1034032"/>
                <a:gd name="connsiteY1123" fmla="*/ 44991 h 435073"/>
                <a:gd name="connsiteX1124" fmla="*/ 644821 w 1034032"/>
                <a:gd name="connsiteY1124" fmla="*/ 47943 h 435073"/>
                <a:gd name="connsiteX1125" fmla="*/ 646733 w 1034032"/>
                <a:gd name="connsiteY1125" fmla="*/ 49062 h 435073"/>
                <a:gd name="connsiteX1126" fmla="*/ 639440 w 1034032"/>
                <a:gd name="connsiteY1126" fmla="*/ 52503 h 435073"/>
                <a:gd name="connsiteX1127" fmla="*/ 639158 w 1034032"/>
                <a:gd name="connsiteY1127" fmla="*/ 54627 h 435073"/>
                <a:gd name="connsiteX1128" fmla="*/ 643051 w 1034032"/>
                <a:gd name="connsiteY1128" fmla="*/ 57402 h 435073"/>
                <a:gd name="connsiteX1129" fmla="*/ 647937 w 1034032"/>
                <a:gd name="connsiteY1129" fmla="*/ 58266 h 435073"/>
                <a:gd name="connsiteX1130" fmla="*/ 651690 w 1034032"/>
                <a:gd name="connsiteY1130" fmla="*/ 57891 h 435073"/>
                <a:gd name="connsiteX1131" fmla="*/ 646946 w 1034032"/>
                <a:gd name="connsiteY1131" fmla="*/ 53105 h 435073"/>
                <a:gd name="connsiteX1132" fmla="*/ 660327 w 1034032"/>
                <a:gd name="connsiteY1132" fmla="*/ 41579 h 435073"/>
                <a:gd name="connsiteX1133" fmla="*/ 665708 w 1034032"/>
                <a:gd name="connsiteY1133" fmla="*/ 40205 h 435073"/>
                <a:gd name="connsiteX1134" fmla="*/ 684046 w 1034032"/>
                <a:gd name="connsiteY1134" fmla="*/ 35759 h 435073"/>
                <a:gd name="connsiteX1135" fmla="*/ 684542 w 1034032"/>
                <a:gd name="connsiteY1135" fmla="*/ 34386 h 435073"/>
                <a:gd name="connsiteX1136" fmla="*/ 176116 w 1034032"/>
                <a:gd name="connsiteY1136" fmla="*/ 34782 h 435073"/>
                <a:gd name="connsiteX1137" fmla="*/ 175196 w 1034032"/>
                <a:gd name="connsiteY1137" fmla="*/ 37225 h 435073"/>
                <a:gd name="connsiteX1138" fmla="*/ 172718 w 1034032"/>
                <a:gd name="connsiteY1138" fmla="*/ 40028 h 435073"/>
                <a:gd name="connsiteX1139" fmla="*/ 167479 w 1034032"/>
                <a:gd name="connsiteY1139" fmla="*/ 39030 h 435073"/>
                <a:gd name="connsiteX1140" fmla="*/ 160115 w 1034032"/>
                <a:gd name="connsiteY1140" fmla="*/ 37047 h 435073"/>
                <a:gd name="connsiteX1141" fmla="*/ 155442 w 1034032"/>
                <a:gd name="connsiteY1141" fmla="*/ 38768 h 435073"/>
                <a:gd name="connsiteX1142" fmla="*/ 158982 w 1034032"/>
                <a:gd name="connsiteY1142" fmla="*/ 40290 h 435073"/>
                <a:gd name="connsiteX1143" fmla="*/ 165496 w 1034032"/>
                <a:gd name="connsiteY1143" fmla="*/ 41579 h 435073"/>
                <a:gd name="connsiteX1144" fmla="*/ 162947 w 1034032"/>
                <a:gd name="connsiteY1144" fmla="*/ 43101 h 435073"/>
                <a:gd name="connsiteX1145" fmla="*/ 163939 w 1034032"/>
                <a:gd name="connsiteY1145" fmla="*/ 43788 h 435073"/>
                <a:gd name="connsiteX1146" fmla="*/ 170948 w 1034032"/>
                <a:gd name="connsiteY1146" fmla="*/ 42811 h 435073"/>
                <a:gd name="connsiteX1147" fmla="*/ 178878 w 1034032"/>
                <a:gd name="connsiteY1147" fmla="*/ 41204 h 435073"/>
                <a:gd name="connsiteX1148" fmla="*/ 183904 w 1034032"/>
                <a:gd name="connsiteY1148" fmla="*/ 39547 h 435073"/>
                <a:gd name="connsiteX1149" fmla="*/ 181922 w 1034032"/>
                <a:gd name="connsiteY1149" fmla="*/ 38825 h 435073"/>
                <a:gd name="connsiteX1150" fmla="*/ 178382 w 1034032"/>
                <a:gd name="connsiteY1150" fmla="*/ 36934 h 435073"/>
                <a:gd name="connsiteX1151" fmla="*/ 176116 w 1034032"/>
                <a:gd name="connsiteY1151" fmla="*/ 34782 h 435073"/>
                <a:gd name="connsiteX1152" fmla="*/ 198914 w 1034032"/>
                <a:gd name="connsiteY1152" fmla="*/ 34959 h 435073"/>
                <a:gd name="connsiteX1153" fmla="*/ 196862 w 1034032"/>
                <a:gd name="connsiteY1153" fmla="*/ 35327 h 435073"/>
                <a:gd name="connsiteX1154" fmla="*/ 197711 w 1034032"/>
                <a:gd name="connsiteY1154" fmla="*/ 38598 h 435073"/>
                <a:gd name="connsiteX1155" fmla="*/ 205287 w 1034032"/>
                <a:gd name="connsiteY1155" fmla="*/ 38796 h 435073"/>
                <a:gd name="connsiteX1156" fmla="*/ 198914 w 1034032"/>
                <a:gd name="connsiteY1156" fmla="*/ 34959 h 435073"/>
                <a:gd name="connsiteX1157" fmla="*/ 190489 w 1034032"/>
                <a:gd name="connsiteY1157" fmla="*/ 35072 h 435073"/>
                <a:gd name="connsiteX1158" fmla="*/ 189993 w 1034032"/>
                <a:gd name="connsiteY1158" fmla="*/ 35214 h 435073"/>
                <a:gd name="connsiteX1159" fmla="*/ 189569 w 1034032"/>
                <a:gd name="connsiteY1159" fmla="*/ 36623 h 435073"/>
                <a:gd name="connsiteX1160" fmla="*/ 191339 w 1034032"/>
                <a:gd name="connsiteY1160" fmla="*/ 36934 h 435073"/>
                <a:gd name="connsiteX1161" fmla="*/ 191763 w 1034032"/>
                <a:gd name="connsiteY1161" fmla="*/ 35532 h 435073"/>
                <a:gd name="connsiteX1162" fmla="*/ 190489 w 1034032"/>
                <a:gd name="connsiteY1162" fmla="*/ 35072 h 435073"/>
                <a:gd name="connsiteX1163" fmla="*/ 925054 w 1034032"/>
                <a:gd name="connsiteY1163" fmla="*/ 35072 h 435073"/>
                <a:gd name="connsiteX1164" fmla="*/ 924558 w 1034032"/>
                <a:gd name="connsiteY1164" fmla="*/ 35214 h 435073"/>
                <a:gd name="connsiteX1165" fmla="*/ 924133 w 1034032"/>
                <a:gd name="connsiteY1165" fmla="*/ 36623 h 435073"/>
                <a:gd name="connsiteX1166" fmla="*/ 925902 w 1034032"/>
                <a:gd name="connsiteY1166" fmla="*/ 36934 h 435073"/>
                <a:gd name="connsiteX1167" fmla="*/ 926328 w 1034032"/>
                <a:gd name="connsiteY1167" fmla="*/ 35532 h 435073"/>
                <a:gd name="connsiteX1168" fmla="*/ 925054 w 1034032"/>
                <a:gd name="connsiteY1168" fmla="*/ 35072 h 435073"/>
                <a:gd name="connsiteX1169" fmla="*/ 198348 w 1034032"/>
                <a:gd name="connsiteY1169" fmla="*/ 36078 h 435073"/>
                <a:gd name="connsiteX1170" fmla="*/ 200543 w 1034032"/>
                <a:gd name="connsiteY1170" fmla="*/ 36934 h 435073"/>
                <a:gd name="connsiteX1171" fmla="*/ 200826 w 1034032"/>
                <a:gd name="connsiteY1171" fmla="*/ 38740 h 435073"/>
                <a:gd name="connsiteX1172" fmla="*/ 198348 w 1034032"/>
                <a:gd name="connsiteY1172" fmla="*/ 37996 h 435073"/>
                <a:gd name="connsiteX1173" fmla="*/ 198065 w 1034032"/>
                <a:gd name="connsiteY1173" fmla="*/ 36162 h 435073"/>
                <a:gd name="connsiteX1174" fmla="*/ 198348 w 1034032"/>
                <a:gd name="connsiteY1174" fmla="*/ 36078 h 435073"/>
                <a:gd name="connsiteX1175" fmla="*/ 885688 w 1034032"/>
                <a:gd name="connsiteY1175" fmla="*/ 36821 h 435073"/>
                <a:gd name="connsiteX1176" fmla="*/ 885263 w 1034032"/>
                <a:gd name="connsiteY1176" fmla="*/ 36906 h 435073"/>
                <a:gd name="connsiteX1177" fmla="*/ 884343 w 1034032"/>
                <a:gd name="connsiteY1177" fmla="*/ 41437 h 435073"/>
                <a:gd name="connsiteX1178" fmla="*/ 890007 w 1034032"/>
                <a:gd name="connsiteY1178" fmla="*/ 41147 h 435073"/>
                <a:gd name="connsiteX1179" fmla="*/ 893688 w 1034032"/>
                <a:gd name="connsiteY1179" fmla="*/ 41147 h 435073"/>
                <a:gd name="connsiteX1180" fmla="*/ 896521 w 1034032"/>
                <a:gd name="connsiteY1180" fmla="*/ 40694 h 435073"/>
                <a:gd name="connsiteX1181" fmla="*/ 895884 w 1034032"/>
                <a:gd name="connsiteY1181" fmla="*/ 38400 h 435073"/>
                <a:gd name="connsiteX1182" fmla="*/ 895458 w 1034032"/>
                <a:gd name="connsiteY1182" fmla="*/ 37451 h 435073"/>
                <a:gd name="connsiteX1183" fmla="*/ 893547 w 1034032"/>
                <a:gd name="connsiteY1183" fmla="*/ 38428 h 435073"/>
                <a:gd name="connsiteX1184" fmla="*/ 889866 w 1034032"/>
                <a:gd name="connsiteY1184" fmla="*/ 37883 h 435073"/>
                <a:gd name="connsiteX1185" fmla="*/ 885617 w 1034032"/>
                <a:gd name="connsiteY1185" fmla="*/ 36821 h 435073"/>
                <a:gd name="connsiteX1186" fmla="*/ 878183 w 1034032"/>
                <a:gd name="connsiteY1186" fmla="*/ 36963 h 435073"/>
                <a:gd name="connsiteX1187" fmla="*/ 877263 w 1034032"/>
                <a:gd name="connsiteY1187" fmla="*/ 39370 h 435073"/>
                <a:gd name="connsiteX1188" fmla="*/ 879315 w 1034032"/>
                <a:gd name="connsiteY1188" fmla="*/ 39370 h 435073"/>
                <a:gd name="connsiteX1189" fmla="*/ 879315 w 1034032"/>
                <a:gd name="connsiteY1189" fmla="*/ 37366 h 435073"/>
                <a:gd name="connsiteX1190" fmla="*/ 878183 w 1034032"/>
                <a:gd name="connsiteY1190" fmla="*/ 36963 h 435073"/>
                <a:gd name="connsiteX1191" fmla="*/ 900344 w 1034032"/>
                <a:gd name="connsiteY1191" fmla="*/ 37451 h 435073"/>
                <a:gd name="connsiteX1192" fmla="*/ 898857 w 1034032"/>
                <a:gd name="connsiteY1192" fmla="*/ 38825 h 435073"/>
                <a:gd name="connsiteX1193" fmla="*/ 902822 w 1034032"/>
                <a:gd name="connsiteY1193" fmla="*/ 39660 h 435073"/>
                <a:gd name="connsiteX1194" fmla="*/ 900344 w 1034032"/>
                <a:gd name="connsiteY1194" fmla="*/ 37451 h 435073"/>
                <a:gd name="connsiteX1195" fmla="*/ 148291 w 1034032"/>
                <a:gd name="connsiteY1195" fmla="*/ 37826 h 435073"/>
                <a:gd name="connsiteX1196" fmla="*/ 147796 w 1034032"/>
                <a:gd name="connsiteY1196" fmla="*/ 37968 h 435073"/>
                <a:gd name="connsiteX1197" fmla="*/ 147441 w 1034032"/>
                <a:gd name="connsiteY1197" fmla="*/ 39370 h 435073"/>
                <a:gd name="connsiteX1198" fmla="*/ 149212 w 1034032"/>
                <a:gd name="connsiteY1198" fmla="*/ 39689 h 435073"/>
                <a:gd name="connsiteX1199" fmla="*/ 149637 w 1034032"/>
                <a:gd name="connsiteY1199" fmla="*/ 38287 h 435073"/>
                <a:gd name="connsiteX1200" fmla="*/ 148362 w 1034032"/>
                <a:gd name="connsiteY1200" fmla="*/ 37826 h 435073"/>
                <a:gd name="connsiteX1201" fmla="*/ 209252 w 1034032"/>
                <a:gd name="connsiteY1201" fmla="*/ 37826 h 435073"/>
                <a:gd name="connsiteX1202" fmla="*/ 208756 w 1034032"/>
                <a:gd name="connsiteY1202" fmla="*/ 37968 h 435073"/>
                <a:gd name="connsiteX1203" fmla="*/ 208331 w 1034032"/>
                <a:gd name="connsiteY1203" fmla="*/ 39370 h 435073"/>
                <a:gd name="connsiteX1204" fmla="*/ 210101 w 1034032"/>
                <a:gd name="connsiteY1204" fmla="*/ 39689 h 435073"/>
                <a:gd name="connsiteX1205" fmla="*/ 210526 w 1034032"/>
                <a:gd name="connsiteY1205" fmla="*/ 38287 h 435073"/>
                <a:gd name="connsiteX1206" fmla="*/ 209252 w 1034032"/>
                <a:gd name="connsiteY1206" fmla="*/ 37826 h 435073"/>
                <a:gd name="connsiteX1207" fmla="*/ 192542 w 1034032"/>
                <a:gd name="connsiteY1207" fmla="*/ 37911 h 435073"/>
                <a:gd name="connsiteX1208" fmla="*/ 192259 w 1034032"/>
                <a:gd name="connsiteY1208" fmla="*/ 37996 h 435073"/>
                <a:gd name="connsiteX1209" fmla="*/ 192542 w 1034032"/>
                <a:gd name="connsiteY1209" fmla="*/ 39830 h 435073"/>
                <a:gd name="connsiteX1210" fmla="*/ 194950 w 1034032"/>
                <a:gd name="connsiteY1210" fmla="*/ 40580 h 435073"/>
                <a:gd name="connsiteX1211" fmla="*/ 194737 w 1034032"/>
                <a:gd name="connsiteY1211" fmla="*/ 38768 h 435073"/>
                <a:gd name="connsiteX1212" fmla="*/ 192542 w 1034032"/>
                <a:gd name="connsiteY1212" fmla="*/ 37911 h 435073"/>
                <a:gd name="connsiteX1213" fmla="*/ 436524 w 1034032"/>
                <a:gd name="connsiteY1213" fmla="*/ 38740 h 435073"/>
                <a:gd name="connsiteX1214" fmla="*/ 436028 w 1034032"/>
                <a:gd name="connsiteY1214" fmla="*/ 38888 h 435073"/>
                <a:gd name="connsiteX1215" fmla="*/ 435604 w 1034032"/>
                <a:gd name="connsiteY1215" fmla="*/ 40290 h 435073"/>
                <a:gd name="connsiteX1216" fmla="*/ 437374 w 1034032"/>
                <a:gd name="connsiteY1216" fmla="*/ 40609 h 435073"/>
                <a:gd name="connsiteX1217" fmla="*/ 437798 w 1034032"/>
                <a:gd name="connsiteY1217" fmla="*/ 39200 h 435073"/>
                <a:gd name="connsiteX1218" fmla="*/ 436524 w 1034032"/>
                <a:gd name="connsiteY1218" fmla="*/ 38740 h 435073"/>
                <a:gd name="connsiteX1219" fmla="*/ 909690 w 1034032"/>
                <a:gd name="connsiteY1219" fmla="*/ 39370 h 435073"/>
                <a:gd name="connsiteX1220" fmla="*/ 910610 w 1034032"/>
                <a:gd name="connsiteY1220" fmla="*/ 40205 h 435073"/>
                <a:gd name="connsiteX1221" fmla="*/ 915283 w 1034032"/>
                <a:gd name="connsiteY1221" fmla="*/ 41005 h 435073"/>
                <a:gd name="connsiteX1222" fmla="*/ 918186 w 1034032"/>
                <a:gd name="connsiteY1222" fmla="*/ 40949 h 435073"/>
                <a:gd name="connsiteX1223" fmla="*/ 915283 w 1034032"/>
                <a:gd name="connsiteY1223" fmla="*/ 40205 h 435073"/>
                <a:gd name="connsiteX1224" fmla="*/ 910610 w 1034032"/>
                <a:gd name="connsiteY1224" fmla="*/ 39405 h 435073"/>
                <a:gd name="connsiteX1225" fmla="*/ 909690 w 1034032"/>
                <a:gd name="connsiteY1225" fmla="*/ 39377 h 435073"/>
                <a:gd name="connsiteX1226" fmla="*/ 188152 w 1034032"/>
                <a:gd name="connsiteY1226" fmla="*/ 39660 h 435073"/>
                <a:gd name="connsiteX1227" fmla="*/ 187657 w 1034032"/>
                <a:gd name="connsiteY1227" fmla="*/ 39802 h 435073"/>
                <a:gd name="connsiteX1228" fmla="*/ 187232 w 1034032"/>
                <a:gd name="connsiteY1228" fmla="*/ 41204 h 435073"/>
                <a:gd name="connsiteX1229" fmla="*/ 189002 w 1034032"/>
                <a:gd name="connsiteY1229" fmla="*/ 41522 h 435073"/>
                <a:gd name="connsiteX1230" fmla="*/ 189427 w 1034032"/>
                <a:gd name="connsiteY1230" fmla="*/ 40120 h 435073"/>
                <a:gd name="connsiteX1231" fmla="*/ 188152 w 1034032"/>
                <a:gd name="connsiteY1231" fmla="*/ 39660 h 435073"/>
                <a:gd name="connsiteX1232" fmla="*/ 723552 w 1034032"/>
                <a:gd name="connsiteY1232" fmla="*/ 39660 h 435073"/>
                <a:gd name="connsiteX1233" fmla="*/ 723057 w 1034032"/>
                <a:gd name="connsiteY1233" fmla="*/ 39802 h 435073"/>
                <a:gd name="connsiteX1234" fmla="*/ 722632 w 1034032"/>
                <a:gd name="connsiteY1234" fmla="*/ 41204 h 435073"/>
                <a:gd name="connsiteX1235" fmla="*/ 724402 w 1034032"/>
                <a:gd name="connsiteY1235" fmla="*/ 41522 h 435073"/>
                <a:gd name="connsiteX1236" fmla="*/ 724827 w 1034032"/>
                <a:gd name="connsiteY1236" fmla="*/ 40120 h 435073"/>
                <a:gd name="connsiteX1237" fmla="*/ 723552 w 1034032"/>
                <a:gd name="connsiteY1237" fmla="*/ 39660 h 435073"/>
                <a:gd name="connsiteX1238" fmla="*/ 215199 w 1034032"/>
                <a:gd name="connsiteY1238" fmla="*/ 39689 h 435073"/>
                <a:gd name="connsiteX1239" fmla="*/ 214491 w 1034032"/>
                <a:gd name="connsiteY1239" fmla="*/ 39717 h 435073"/>
                <a:gd name="connsiteX1240" fmla="*/ 213075 w 1034032"/>
                <a:gd name="connsiteY1240" fmla="*/ 40205 h 435073"/>
                <a:gd name="connsiteX1241" fmla="*/ 213571 w 1034032"/>
                <a:gd name="connsiteY1241" fmla="*/ 42067 h 435073"/>
                <a:gd name="connsiteX1242" fmla="*/ 217889 w 1034032"/>
                <a:gd name="connsiteY1242" fmla="*/ 41409 h 435073"/>
                <a:gd name="connsiteX1243" fmla="*/ 215199 w 1034032"/>
                <a:gd name="connsiteY1243" fmla="*/ 39689 h 435073"/>
                <a:gd name="connsiteX1244" fmla="*/ 440064 w 1034032"/>
                <a:gd name="connsiteY1244" fmla="*/ 40573 h 435073"/>
                <a:gd name="connsiteX1245" fmla="*/ 439497 w 1034032"/>
                <a:gd name="connsiteY1245" fmla="*/ 40722 h 435073"/>
                <a:gd name="connsiteX1246" fmla="*/ 439144 w 1034032"/>
                <a:gd name="connsiteY1246" fmla="*/ 42124 h 435073"/>
                <a:gd name="connsiteX1247" fmla="*/ 440914 w 1034032"/>
                <a:gd name="connsiteY1247" fmla="*/ 42442 h 435073"/>
                <a:gd name="connsiteX1248" fmla="*/ 441338 w 1034032"/>
                <a:gd name="connsiteY1248" fmla="*/ 41034 h 435073"/>
                <a:gd name="connsiteX1249" fmla="*/ 439993 w 1034032"/>
                <a:gd name="connsiteY1249" fmla="*/ 40573 h 435073"/>
                <a:gd name="connsiteX1250" fmla="*/ 544284 w 1034032"/>
                <a:gd name="connsiteY1250" fmla="*/ 41494 h 435073"/>
                <a:gd name="connsiteX1251" fmla="*/ 543788 w 1034032"/>
                <a:gd name="connsiteY1251" fmla="*/ 41635 h 435073"/>
                <a:gd name="connsiteX1252" fmla="*/ 543363 w 1034032"/>
                <a:gd name="connsiteY1252" fmla="*/ 43044 h 435073"/>
                <a:gd name="connsiteX1253" fmla="*/ 545133 w 1034032"/>
                <a:gd name="connsiteY1253" fmla="*/ 43356 h 435073"/>
                <a:gd name="connsiteX1254" fmla="*/ 545558 w 1034032"/>
                <a:gd name="connsiteY1254" fmla="*/ 41954 h 435073"/>
                <a:gd name="connsiteX1255" fmla="*/ 544284 w 1034032"/>
                <a:gd name="connsiteY1255" fmla="*/ 41494 h 435073"/>
                <a:gd name="connsiteX1256" fmla="*/ 876979 w 1034032"/>
                <a:gd name="connsiteY1256" fmla="*/ 43327 h 435073"/>
                <a:gd name="connsiteX1257" fmla="*/ 876484 w 1034032"/>
                <a:gd name="connsiteY1257" fmla="*/ 43469 h 435073"/>
                <a:gd name="connsiteX1258" fmla="*/ 876059 w 1034032"/>
                <a:gd name="connsiteY1258" fmla="*/ 44878 h 435073"/>
                <a:gd name="connsiteX1259" fmla="*/ 877900 w 1034032"/>
                <a:gd name="connsiteY1259" fmla="*/ 45189 h 435073"/>
                <a:gd name="connsiteX1260" fmla="*/ 878254 w 1034032"/>
                <a:gd name="connsiteY1260" fmla="*/ 43788 h 435073"/>
                <a:gd name="connsiteX1261" fmla="*/ 876979 w 1034032"/>
                <a:gd name="connsiteY1261" fmla="*/ 43327 h 435073"/>
                <a:gd name="connsiteX1262" fmla="*/ 893335 w 1034032"/>
                <a:gd name="connsiteY1262" fmla="*/ 43929 h 435073"/>
                <a:gd name="connsiteX1263" fmla="*/ 892273 w 1034032"/>
                <a:gd name="connsiteY1263" fmla="*/ 46166 h 435073"/>
                <a:gd name="connsiteX1264" fmla="*/ 896095 w 1034032"/>
                <a:gd name="connsiteY1264" fmla="*/ 48460 h 435073"/>
                <a:gd name="connsiteX1265" fmla="*/ 899424 w 1034032"/>
                <a:gd name="connsiteY1265" fmla="*/ 47540 h 435073"/>
                <a:gd name="connsiteX1266" fmla="*/ 897016 w 1034032"/>
                <a:gd name="connsiteY1266" fmla="*/ 46627 h 435073"/>
                <a:gd name="connsiteX1267" fmla="*/ 894609 w 1034032"/>
                <a:gd name="connsiteY1267" fmla="*/ 45246 h 435073"/>
                <a:gd name="connsiteX1268" fmla="*/ 893335 w 1034032"/>
                <a:gd name="connsiteY1268" fmla="*/ 43929 h 435073"/>
                <a:gd name="connsiteX1269" fmla="*/ 141141 w 1034032"/>
                <a:gd name="connsiteY1269" fmla="*/ 44014 h 435073"/>
                <a:gd name="connsiteX1270" fmla="*/ 135122 w 1034032"/>
                <a:gd name="connsiteY1270" fmla="*/ 46485 h 435073"/>
                <a:gd name="connsiteX1271" fmla="*/ 132361 w 1034032"/>
                <a:gd name="connsiteY1271" fmla="*/ 52099 h 435073"/>
                <a:gd name="connsiteX1272" fmla="*/ 131795 w 1034032"/>
                <a:gd name="connsiteY1272" fmla="*/ 52991 h 435073"/>
                <a:gd name="connsiteX1273" fmla="*/ 135193 w 1034032"/>
                <a:gd name="connsiteY1273" fmla="*/ 54769 h 435073"/>
                <a:gd name="connsiteX1274" fmla="*/ 142131 w 1034032"/>
                <a:gd name="connsiteY1274" fmla="*/ 54337 h 435073"/>
                <a:gd name="connsiteX1275" fmla="*/ 145105 w 1034032"/>
                <a:gd name="connsiteY1275" fmla="*/ 53048 h 435073"/>
                <a:gd name="connsiteX1276" fmla="*/ 146734 w 1034032"/>
                <a:gd name="connsiteY1276" fmla="*/ 52156 h 435073"/>
                <a:gd name="connsiteX1277" fmla="*/ 150203 w 1034032"/>
                <a:gd name="connsiteY1277" fmla="*/ 49862 h 435073"/>
                <a:gd name="connsiteX1278" fmla="*/ 152611 w 1034032"/>
                <a:gd name="connsiteY1278" fmla="*/ 49834 h 435073"/>
                <a:gd name="connsiteX1279" fmla="*/ 150841 w 1034032"/>
                <a:gd name="connsiteY1279" fmla="*/ 51158 h 435073"/>
                <a:gd name="connsiteX1280" fmla="*/ 155655 w 1034032"/>
                <a:gd name="connsiteY1280" fmla="*/ 48057 h 435073"/>
                <a:gd name="connsiteX1281" fmla="*/ 148150 w 1034032"/>
                <a:gd name="connsiteY1281" fmla="*/ 44934 h 435073"/>
                <a:gd name="connsiteX1282" fmla="*/ 143477 w 1034032"/>
                <a:gd name="connsiteY1282" fmla="*/ 44446 h 435073"/>
                <a:gd name="connsiteX1283" fmla="*/ 141070 w 1034032"/>
                <a:gd name="connsiteY1283" fmla="*/ 44014 h 435073"/>
                <a:gd name="connsiteX1284" fmla="*/ 690701 w 1034032"/>
                <a:gd name="connsiteY1284" fmla="*/ 45161 h 435073"/>
                <a:gd name="connsiteX1285" fmla="*/ 690205 w 1034032"/>
                <a:gd name="connsiteY1285" fmla="*/ 45310 h 435073"/>
                <a:gd name="connsiteX1286" fmla="*/ 689781 w 1034032"/>
                <a:gd name="connsiteY1286" fmla="*/ 46712 h 435073"/>
                <a:gd name="connsiteX1287" fmla="*/ 691622 w 1034032"/>
                <a:gd name="connsiteY1287" fmla="*/ 47030 h 435073"/>
                <a:gd name="connsiteX1288" fmla="*/ 691975 w 1034032"/>
                <a:gd name="connsiteY1288" fmla="*/ 45621 h 435073"/>
                <a:gd name="connsiteX1289" fmla="*/ 690701 w 1034032"/>
                <a:gd name="connsiteY1289" fmla="*/ 45161 h 435073"/>
                <a:gd name="connsiteX1290" fmla="*/ 223695 w 1034032"/>
                <a:gd name="connsiteY1290" fmla="*/ 45218 h 435073"/>
                <a:gd name="connsiteX1291" fmla="*/ 216615 w 1034032"/>
                <a:gd name="connsiteY1291" fmla="*/ 46570 h 435073"/>
                <a:gd name="connsiteX1292" fmla="*/ 216402 w 1034032"/>
                <a:gd name="connsiteY1292" fmla="*/ 50754 h 435073"/>
                <a:gd name="connsiteX1293" fmla="*/ 218881 w 1034032"/>
                <a:gd name="connsiteY1293" fmla="*/ 53020 h 435073"/>
                <a:gd name="connsiteX1294" fmla="*/ 219872 w 1034032"/>
                <a:gd name="connsiteY1294" fmla="*/ 51094 h 435073"/>
                <a:gd name="connsiteX1295" fmla="*/ 221359 w 1034032"/>
                <a:gd name="connsiteY1295" fmla="*/ 49692 h 435073"/>
                <a:gd name="connsiteX1296" fmla="*/ 226952 w 1034032"/>
                <a:gd name="connsiteY1296" fmla="*/ 45621 h 435073"/>
                <a:gd name="connsiteX1297" fmla="*/ 223766 w 1034032"/>
                <a:gd name="connsiteY1297" fmla="*/ 45218 h 435073"/>
                <a:gd name="connsiteX1298" fmla="*/ 208190 w 1034032"/>
                <a:gd name="connsiteY1298" fmla="*/ 45451 h 435073"/>
                <a:gd name="connsiteX1299" fmla="*/ 205570 w 1034032"/>
                <a:gd name="connsiteY1299" fmla="*/ 46252 h 435073"/>
                <a:gd name="connsiteX1300" fmla="*/ 200755 w 1034032"/>
                <a:gd name="connsiteY1300" fmla="*/ 47540 h 435073"/>
                <a:gd name="connsiteX1301" fmla="*/ 200543 w 1034032"/>
                <a:gd name="connsiteY1301" fmla="*/ 48836 h 435073"/>
                <a:gd name="connsiteX1302" fmla="*/ 196862 w 1034032"/>
                <a:gd name="connsiteY1302" fmla="*/ 50237 h 435073"/>
                <a:gd name="connsiteX1303" fmla="*/ 201180 w 1034032"/>
                <a:gd name="connsiteY1303" fmla="*/ 53763 h 435073"/>
                <a:gd name="connsiteX1304" fmla="*/ 206278 w 1034032"/>
                <a:gd name="connsiteY1304" fmla="*/ 55654 h 435073"/>
                <a:gd name="connsiteX1305" fmla="*/ 208827 w 1034032"/>
                <a:gd name="connsiteY1305" fmla="*/ 54882 h 435073"/>
                <a:gd name="connsiteX1306" fmla="*/ 209676 w 1034032"/>
                <a:gd name="connsiteY1306" fmla="*/ 50953 h 435073"/>
                <a:gd name="connsiteX1307" fmla="*/ 208614 w 1034032"/>
                <a:gd name="connsiteY1307" fmla="*/ 48262 h 435073"/>
                <a:gd name="connsiteX1308" fmla="*/ 209252 w 1034032"/>
                <a:gd name="connsiteY1308" fmla="*/ 46138 h 435073"/>
                <a:gd name="connsiteX1309" fmla="*/ 208190 w 1034032"/>
                <a:gd name="connsiteY1309" fmla="*/ 45451 h 435073"/>
                <a:gd name="connsiteX1310" fmla="*/ 705923 w 1034032"/>
                <a:gd name="connsiteY1310" fmla="*/ 46081 h 435073"/>
                <a:gd name="connsiteX1311" fmla="*/ 705428 w 1034032"/>
                <a:gd name="connsiteY1311" fmla="*/ 46223 h 435073"/>
                <a:gd name="connsiteX1312" fmla="*/ 705073 w 1034032"/>
                <a:gd name="connsiteY1312" fmla="*/ 47625 h 435073"/>
                <a:gd name="connsiteX1313" fmla="*/ 706843 w 1034032"/>
                <a:gd name="connsiteY1313" fmla="*/ 47943 h 435073"/>
                <a:gd name="connsiteX1314" fmla="*/ 707269 w 1034032"/>
                <a:gd name="connsiteY1314" fmla="*/ 46542 h 435073"/>
                <a:gd name="connsiteX1315" fmla="*/ 705923 w 1034032"/>
                <a:gd name="connsiteY1315" fmla="*/ 46081 h 435073"/>
                <a:gd name="connsiteX1316" fmla="*/ 185392 w 1034032"/>
                <a:gd name="connsiteY1316" fmla="*/ 46627 h 435073"/>
                <a:gd name="connsiteX1317" fmla="*/ 184541 w 1034032"/>
                <a:gd name="connsiteY1317" fmla="*/ 47745 h 435073"/>
                <a:gd name="connsiteX1318" fmla="*/ 182205 w 1034032"/>
                <a:gd name="connsiteY1318" fmla="*/ 49175 h 435073"/>
                <a:gd name="connsiteX1319" fmla="*/ 179515 w 1034032"/>
                <a:gd name="connsiteY1319" fmla="*/ 51667 h 435073"/>
                <a:gd name="connsiteX1320" fmla="*/ 176471 w 1034032"/>
                <a:gd name="connsiteY1320" fmla="*/ 53593 h 435073"/>
                <a:gd name="connsiteX1321" fmla="*/ 172505 w 1034032"/>
                <a:gd name="connsiteY1321" fmla="*/ 50867 h 435073"/>
                <a:gd name="connsiteX1322" fmla="*/ 168470 w 1034032"/>
                <a:gd name="connsiteY1322" fmla="*/ 50953 h 435073"/>
                <a:gd name="connsiteX1323" fmla="*/ 165921 w 1034032"/>
                <a:gd name="connsiteY1323" fmla="*/ 51129 h 435073"/>
                <a:gd name="connsiteX1324" fmla="*/ 162947 w 1034032"/>
                <a:gd name="connsiteY1324" fmla="*/ 51498 h 435073"/>
                <a:gd name="connsiteX1325" fmla="*/ 160257 w 1034032"/>
                <a:gd name="connsiteY1325" fmla="*/ 50209 h 435073"/>
                <a:gd name="connsiteX1326" fmla="*/ 160115 w 1034032"/>
                <a:gd name="connsiteY1326" fmla="*/ 48460 h 435073"/>
                <a:gd name="connsiteX1327" fmla="*/ 150486 w 1034032"/>
                <a:gd name="connsiteY1327" fmla="*/ 52616 h 435073"/>
                <a:gd name="connsiteX1328" fmla="*/ 151407 w 1034032"/>
                <a:gd name="connsiteY1328" fmla="*/ 55342 h 435073"/>
                <a:gd name="connsiteX1329" fmla="*/ 158203 w 1034032"/>
                <a:gd name="connsiteY1329" fmla="*/ 57374 h 435073"/>
                <a:gd name="connsiteX1330" fmla="*/ 167195 w 1034032"/>
                <a:gd name="connsiteY1330" fmla="*/ 59526 h 435073"/>
                <a:gd name="connsiteX1331" fmla="*/ 158700 w 1034032"/>
                <a:gd name="connsiteY1331" fmla="*/ 60475 h 435073"/>
                <a:gd name="connsiteX1332" fmla="*/ 155089 w 1034032"/>
                <a:gd name="connsiteY1332" fmla="*/ 61473 h 435073"/>
                <a:gd name="connsiteX1333" fmla="*/ 161319 w 1034032"/>
                <a:gd name="connsiteY1333" fmla="*/ 64029 h 435073"/>
                <a:gd name="connsiteX1334" fmla="*/ 177816 w 1034032"/>
                <a:gd name="connsiteY1334" fmla="*/ 63194 h 435073"/>
                <a:gd name="connsiteX1335" fmla="*/ 187586 w 1034032"/>
                <a:gd name="connsiteY1335" fmla="*/ 62826 h 435073"/>
                <a:gd name="connsiteX1336" fmla="*/ 194595 w 1034032"/>
                <a:gd name="connsiteY1336" fmla="*/ 65148 h 435073"/>
                <a:gd name="connsiteX1337" fmla="*/ 194454 w 1034032"/>
                <a:gd name="connsiteY1337" fmla="*/ 64397 h 435073"/>
                <a:gd name="connsiteX1338" fmla="*/ 197144 w 1034032"/>
                <a:gd name="connsiteY1338" fmla="*/ 60128 h 435073"/>
                <a:gd name="connsiteX1339" fmla="*/ 195303 w 1034032"/>
                <a:gd name="connsiteY1339" fmla="*/ 59554 h 435073"/>
                <a:gd name="connsiteX1340" fmla="*/ 189711 w 1034032"/>
                <a:gd name="connsiteY1340" fmla="*/ 58322 h 435073"/>
                <a:gd name="connsiteX1341" fmla="*/ 185533 w 1034032"/>
                <a:gd name="connsiteY1341" fmla="*/ 48977 h 435073"/>
                <a:gd name="connsiteX1342" fmla="*/ 185392 w 1034032"/>
                <a:gd name="connsiteY1342" fmla="*/ 46627 h 435073"/>
                <a:gd name="connsiteX1343" fmla="*/ 259592 w 1034032"/>
                <a:gd name="connsiteY1343" fmla="*/ 46712 h 435073"/>
                <a:gd name="connsiteX1344" fmla="*/ 256830 w 1034032"/>
                <a:gd name="connsiteY1344" fmla="*/ 47859 h 435073"/>
                <a:gd name="connsiteX1345" fmla="*/ 260936 w 1034032"/>
                <a:gd name="connsiteY1345" fmla="*/ 49890 h 435073"/>
                <a:gd name="connsiteX1346" fmla="*/ 265609 w 1034032"/>
                <a:gd name="connsiteY1346" fmla="*/ 49345 h 435073"/>
                <a:gd name="connsiteX1347" fmla="*/ 265043 w 1034032"/>
                <a:gd name="connsiteY1347" fmla="*/ 48000 h 435073"/>
                <a:gd name="connsiteX1348" fmla="*/ 259592 w 1034032"/>
                <a:gd name="connsiteY1348" fmla="*/ 46712 h 435073"/>
                <a:gd name="connsiteX1349" fmla="*/ 238634 w 1034032"/>
                <a:gd name="connsiteY1349" fmla="*/ 47540 h 435073"/>
                <a:gd name="connsiteX1350" fmla="*/ 229925 w 1034032"/>
                <a:gd name="connsiteY1350" fmla="*/ 53190 h 435073"/>
                <a:gd name="connsiteX1351" fmla="*/ 235731 w 1034032"/>
                <a:gd name="connsiteY1351" fmla="*/ 60447 h 435073"/>
                <a:gd name="connsiteX1352" fmla="*/ 249254 w 1034032"/>
                <a:gd name="connsiteY1352" fmla="*/ 60786 h 435073"/>
                <a:gd name="connsiteX1353" fmla="*/ 265609 w 1034032"/>
                <a:gd name="connsiteY1353" fmla="*/ 62712 h 435073"/>
                <a:gd name="connsiteX1354" fmla="*/ 272406 w 1034032"/>
                <a:gd name="connsiteY1354" fmla="*/ 64517 h 435073"/>
                <a:gd name="connsiteX1355" fmla="*/ 275522 w 1034032"/>
                <a:gd name="connsiteY1355" fmla="*/ 68383 h 435073"/>
                <a:gd name="connsiteX1356" fmla="*/ 275804 w 1034032"/>
                <a:gd name="connsiteY1356" fmla="*/ 68815 h 435073"/>
                <a:gd name="connsiteX1357" fmla="*/ 279062 w 1034032"/>
                <a:gd name="connsiteY1357" fmla="*/ 69445 h 435073"/>
                <a:gd name="connsiteX1358" fmla="*/ 280265 w 1034032"/>
                <a:gd name="connsiteY1358" fmla="*/ 72567 h 435073"/>
                <a:gd name="connsiteX1359" fmla="*/ 283097 w 1034032"/>
                <a:gd name="connsiteY1359" fmla="*/ 73488 h 435073"/>
                <a:gd name="connsiteX1360" fmla="*/ 285504 w 1034032"/>
                <a:gd name="connsiteY1360" fmla="*/ 76008 h 435073"/>
                <a:gd name="connsiteX1361" fmla="*/ 281682 w 1034032"/>
                <a:gd name="connsiteY1361" fmla="*/ 75668 h 435073"/>
                <a:gd name="connsiteX1362" fmla="*/ 276938 w 1034032"/>
                <a:gd name="connsiteY1362" fmla="*/ 75668 h 435073"/>
                <a:gd name="connsiteX1363" fmla="*/ 275734 w 1034032"/>
                <a:gd name="connsiteY1363" fmla="*/ 78394 h 435073"/>
                <a:gd name="connsiteX1364" fmla="*/ 276017 w 1034032"/>
                <a:gd name="connsiteY1364" fmla="*/ 79739 h 435073"/>
                <a:gd name="connsiteX1365" fmla="*/ 269787 w 1034032"/>
                <a:gd name="connsiteY1365" fmla="*/ 79966 h 435073"/>
                <a:gd name="connsiteX1366" fmla="*/ 264123 w 1034032"/>
                <a:gd name="connsiteY1366" fmla="*/ 81743 h 435073"/>
                <a:gd name="connsiteX1367" fmla="*/ 266459 w 1034032"/>
                <a:gd name="connsiteY1367" fmla="*/ 83350 h 435073"/>
                <a:gd name="connsiteX1368" fmla="*/ 270707 w 1034032"/>
                <a:gd name="connsiteY1368" fmla="*/ 82550 h 435073"/>
                <a:gd name="connsiteX1369" fmla="*/ 281469 w 1034032"/>
                <a:gd name="connsiteY1369" fmla="*/ 86019 h 435073"/>
                <a:gd name="connsiteX1370" fmla="*/ 284584 w 1034032"/>
                <a:gd name="connsiteY1370" fmla="*/ 87449 h 435073"/>
                <a:gd name="connsiteX1371" fmla="*/ 286142 w 1034032"/>
                <a:gd name="connsiteY1371" fmla="*/ 88858 h 435073"/>
                <a:gd name="connsiteX1372" fmla="*/ 288124 w 1034032"/>
                <a:gd name="connsiteY1372" fmla="*/ 89573 h 435073"/>
                <a:gd name="connsiteX1373" fmla="*/ 296266 w 1034032"/>
                <a:gd name="connsiteY1373" fmla="*/ 91350 h 435073"/>
                <a:gd name="connsiteX1374" fmla="*/ 299594 w 1034032"/>
                <a:gd name="connsiteY1374" fmla="*/ 91577 h 435073"/>
                <a:gd name="connsiteX1375" fmla="*/ 299735 w 1034032"/>
                <a:gd name="connsiteY1375" fmla="*/ 89198 h 435073"/>
                <a:gd name="connsiteX1376" fmla="*/ 296621 w 1034032"/>
                <a:gd name="connsiteY1376" fmla="*/ 80858 h 435073"/>
                <a:gd name="connsiteX1377" fmla="*/ 293717 w 1034032"/>
                <a:gd name="connsiteY1377" fmla="*/ 75491 h 435073"/>
                <a:gd name="connsiteX1378" fmla="*/ 301435 w 1034032"/>
                <a:gd name="connsiteY1378" fmla="*/ 76957 h 435073"/>
                <a:gd name="connsiteX1379" fmla="*/ 306815 w 1034032"/>
                <a:gd name="connsiteY1379" fmla="*/ 78677 h 435073"/>
                <a:gd name="connsiteX1380" fmla="*/ 307736 w 1034032"/>
                <a:gd name="connsiteY1380" fmla="*/ 76758 h 435073"/>
                <a:gd name="connsiteX1381" fmla="*/ 309506 w 1034032"/>
                <a:gd name="connsiteY1381" fmla="*/ 75378 h 435073"/>
                <a:gd name="connsiteX1382" fmla="*/ 310073 w 1034032"/>
                <a:gd name="connsiteY1382" fmla="*/ 73197 h 435073"/>
                <a:gd name="connsiteX1383" fmla="*/ 306745 w 1034032"/>
                <a:gd name="connsiteY1383" fmla="*/ 71965 h 435073"/>
                <a:gd name="connsiteX1384" fmla="*/ 303205 w 1034032"/>
                <a:gd name="connsiteY1384" fmla="*/ 70535 h 435073"/>
                <a:gd name="connsiteX1385" fmla="*/ 297754 w 1034032"/>
                <a:gd name="connsiteY1385" fmla="*/ 68673 h 435073"/>
                <a:gd name="connsiteX1386" fmla="*/ 293717 w 1034032"/>
                <a:gd name="connsiteY1386" fmla="*/ 64341 h 435073"/>
                <a:gd name="connsiteX1387" fmla="*/ 294638 w 1034032"/>
                <a:gd name="connsiteY1387" fmla="*/ 62676 h 435073"/>
                <a:gd name="connsiteX1388" fmla="*/ 285646 w 1034032"/>
                <a:gd name="connsiteY1388" fmla="*/ 59385 h 435073"/>
                <a:gd name="connsiteX1389" fmla="*/ 282744 w 1034032"/>
                <a:gd name="connsiteY1389" fmla="*/ 59010 h 435073"/>
                <a:gd name="connsiteX1390" fmla="*/ 283168 w 1034032"/>
                <a:gd name="connsiteY1390" fmla="*/ 57148 h 435073"/>
                <a:gd name="connsiteX1391" fmla="*/ 283522 w 1034032"/>
                <a:gd name="connsiteY1391" fmla="*/ 55823 h 435073"/>
                <a:gd name="connsiteX1392" fmla="*/ 280903 w 1034032"/>
                <a:gd name="connsiteY1392" fmla="*/ 56744 h 435073"/>
                <a:gd name="connsiteX1393" fmla="*/ 278141 w 1034032"/>
                <a:gd name="connsiteY1393" fmla="*/ 56829 h 435073"/>
                <a:gd name="connsiteX1394" fmla="*/ 275026 w 1034032"/>
                <a:gd name="connsiteY1394" fmla="*/ 55916 h 435073"/>
                <a:gd name="connsiteX1395" fmla="*/ 273823 w 1034032"/>
                <a:gd name="connsiteY1395" fmla="*/ 54825 h 435073"/>
                <a:gd name="connsiteX1396" fmla="*/ 266317 w 1034032"/>
                <a:gd name="connsiteY1396" fmla="*/ 51958 h 435073"/>
                <a:gd name="connsiteX1397" fmla="*/ 263414 w 1034032"/>
                <a:gd name="connsiteY1397" fmla="*/ 53190 h 435073"/>
                <a:gd name="connsiteX1398" fmla="*/ 258671 w 1034032"/>
                <a:gd name="connsiteY1398" fmla="*/ 54018 h 435073"/>
                <a:gd name="connsiteX1399" fmla="*/ 255839 w 1034032"/>
                <a:gd name="connsiteY1399" fmla="*/ 53473 h 435073"/>
                <a:gd name="connsiteX1400" fmla="*/ 253148 w 1034032"/>
                <a:gd name="connsiteY1400" fmla="*/ 49636 h 435073"/>
                <a:gd name="connsiteX1401" fmla="*/ 250812 w 1034032"/>
                <a:gd name="connsiteY1401" fmla="*/ 47597 h 435073"/>
                <a:gd name="connsiteX1402" fmla="*/ 246352 w 1034032"/>
                <a:gd name="connsiteY1402" fmla="*/ 48744 h 435073"/>
                <a:gd name="connsiteX1403" fmla="*/ 245360 w 1034032"/>
                <a:gd name="connsiteY1403" fmla="*/ 56425 h 435073"/>
                <a:gd name="connsiteX1404" fmla="*/ 245006 w 1034032"/>
                <a:gd name="connsiteY1404" fmla="*/ 58174 h 435073"/>
                <a:gd name="connsiteX1405" fmla="*/ 240616 w 1034032"/>
                <a:gd name="connsiteY1405" fmla="*/ 52213 h 435073"/>
                <a:gd name="connsiteX1406" fmla="*/ 240829 w 1034032"/>
                <a:gd name="connsiteY1406" fmla="*/ 48949 h 435073"/>
                <a:gd name="connsiteX1407" fmla="*/ 241537 w 1034032"/>
                <a:gd name="connsiteY1407" fmla="*/ 52616 h 435073"/>
                <a:gd name="connsiteX1408" fmla="*/ 243023 w 1034032"/>
                <a:gd name="connsiteY1408" fmla="*/ 54131 h 435073"/>
                <a:gd name="connsiteX1409" fmla="*/ 238705 w 1034032"/>
                <a:gd name="connsiteY1409" fmla="*/ 47568 h 435073"/>
                <a:gd name="connsiteX1410" fmla="*/ 416912 w 1034032"/>
                <a:gd name="connsiteY1410" fmla="*/ 48836 h 435073"/>
                <a:gd name="connsiteX1411" fmla="*/ 416204 w 1034032"/>
                <a:gd name="connsiteY1411" fmla="*/ 49034 h 435073"/>
                <a:gd name="connsiteX1412" fmla="*/ 418824 w 1034032"/>
                <a:gd name="connsiteY1412" fmla="*/ 50266 h 435073"/>
                <a:gd name="connsiteX1413" fmla="*/ 421585 w 1034032"/>
                <a:gd name="connsiteY1413" fmla="*/ 50407 h 435073"/>
                <a:gd name="connsiteX1414" fmla="*/ 416912 w 1034032"/>
                <a:gd name="connsiteY1414" fmla="*/ 48836 h 435073"/>
                <a:gd name="connsiteX1415" fmla="*/ 410752 w 1034032"/>
                <a:gd name="connsiteY1415" fmla="*/ 54337 h 435073"/>
                <a:gd name="connsiteX1416" fmla="*/ 412026 w 1034032"/>
                <a:gd name="connsiteY1416" fmla="*/ 54797 h 435073"/>
                <a:gd name="connsiteX1417" fmla="*/ 411602 w 1034032"/>
                <a:gd name="connsiteY1417" fmla="*/ 56199 h 435073"/>
                <a:gd name="connsiteX1418" fmla="*/ 409832 w 1034032"/>
                <a:gd name="connsiteY1418" fmla="*/ 55887 h 435073"/>
                <a:gd name="connsiteX1419" fmla="*/ 410186 w 1034032"/>
                <a:gd name="connsiteY1419" fmla="*/ 54478 h 435073"/>
                <a:gd name="connsiteX1420" fmla="*/ 410752 w 1034032"/>
                <a:gd name="connsiteY1420" fmla="*/ 54337 h 435073"/>
                <a:gd name="connsiteX1421" fmla="*/ 1016387 w 1034032"/>
                <a:gd name="connsiteY1421" fmla="*/ 55257 h 435073"/>
                <a:gd name="connsiteX1422" fmla="*/ 1015893 w 1034032"/>
                <a:gd name="connsiteY1422" fmla="*/ 55399 h 435073"/>
                <a:gd name="connsiteX1423" fmla="*/ 1015467 w 1034032"/>
                <a:gd name="connsiteY1423" fmla="*/ 56801 h 435073"/>
                <a:gd name="connsiteX1424" fmla="*/ 1017308 w 1034032"/>
                <a:gd name="connsiteY1424" fmla="*/ 57119 h 435073"/>
                <a:gd name="connsiteX1425" fmla="*/ 1017663 w 1034032"/>
                <a:gd name="connsiteY1425" fmla="*/ 55717 h 435073"/>
                <a:gd name="connsiteX1426" fmla="*/ 1016387 w 1034032"/>
                <a:gd name="connsiteY1426" fmla="*/ 55257 h 435073"/>
                <a:gd name="connsiteX1427" fmla="*/ 217111 w 1034032"/>
                <a:gd name="connsiteY1427" fmla="*/ 55569 h 435073"/>
                <a:gd name="connsiteX1428" fmla="*/ 215907 w 1034032"/>
                <a:gd name="connsiteY1428" fmla="*/ 55802 h 435073"/>
                <a:gd name="connsiteX1429" fmla="*/ 215765 w 1034032"/>
                <a:gd name="connsiteY1429" fmla="*/ 62224 h 435073"/>
                <a:gd name="connsiteX1430" fmla="*/ 217464 w 1034032"/>
                <a:gd name="connsiteY1430" fmla="*/ 65919 h 435073"/>
                <a:gd name="connsiteX1431" fmla="*/ 211304 w 1034032"/>
                <a:gd name="connsiteY1431" fmla="*/ 68496 h 435073"/>
                <a:gd name="connsiteX1432" fmla="*/ 206278 w 1034032"/>
                <a:gd name="connsiteY1432" fmla="*/ 68383 h 435073"/>
                <a:gd name="connsiteX1433" fmla="*/ 189498 w 1034032"/>
                <a:gd name="connsiteY1433" fmla="*/ 69162 h 435073"/>
                <a:gd name="connsiteX1434" fmla="*/ 185392 w 1034032"/>
                <a:gd name="connsiteY1434" fmla="*/ 66868 h 435073"/>
                <a:gd name="connsiteX1435" fmla="*/ 176612 w 1034032"/>
                <a:gd name="connsiteY1435" fmla="*/ 66464 h 435073"/>
                <a:gd name="connsiteX1436" fmla="*/ 176258 w 1034032"/>
                <a:gd name="connsiteY1436" fmla="*/ 67845 h 435073"/>
                <a:gd name="connsiteX1437" fmla="*/ 179586 w 1034032"/>
                <a:gd name="connsiteY1437" fmla="*/ 68560 h 435073"/>
                <a:gd name="connsiteX1438" fmla="*/ 178949 w 1034032"/>
                <a:gd name="connsiteY1438" fmla="*/ 67725 h 435073"/>
                <a:gd name="connsiteX1439" fmla="*/ 178594 w 1034032"/>
                <a:gd name="connsiteY1439" fmla="*/ 66868 h 435073"/>
                <a:gd name="connsiteX1440" fmla="*/ 179656 w 1034032"/>
                <a:gd name="connsiteY1440" fmla="*/ 69275 h 435073"/>
                <a:gd name="connsiteX1441" fmla="*/ 177532 w 1034032"/>
                <a:gd name="connsiteY1441" fmla="*/ 72114 h 435073"/>
                <a:gd name="connsiteX1442" fmla="*/ 173780 w 1034032"/>
                <a:gd name="connsiteY1442" fmla="*/ 72886 h 435073"/>
                <a:gd name="connsiteX1443" fmla="*/ 161956 w 1034032"/>
                <a:gd name="connsiteY1443" fmla="*/ 69820 h 435073"/>
                <a:gd name="connsiteX1444" fmla="*/ 156859 w 1034032"/>
                <a:gd name="connsiteY1444" fmla="*/ 66981 h 435073"/>
                <a:gd name="connsiteX1445" fmla="*/ 156221 w 1034032"/>
                <a:gd name="connsiteY1445" fmla="*/ 65034 h 435073"/>
                <a:gd name="connsiteX1446" fmla="*/ 152044 w 1034032"/>
                <a:gd name="connsiteY1446" fmla="*/ 64971 h 435073"/>
                <a:gd name="connsiteX1447" fmla="*/ 146521 w 1034032"/>
                <a:gd name="connsiteY1447" fmla="*/ 64418 h 435073"/>
                <a:gd name="connsiteX1448" fmla="*/ 131936 w 1034032"/>
                <a:gd name="connsiteY1448" fmla="*/ 62358 h 435073"/>
                <a:gd name="connsiteX1449" fmla="*/ 126981 w 1034032"/>
                <a:gd name="connsiteY1449" fmla="*/ 61813 h 435073"/>
                <a:gd name="connsiteX1450" fmla="*/ 119546 w 1034032"/>
                <a:gd name="connsiteY1450" fmla="*/ 62181 h 435073"/>
                <a:gd name="connsiteX1451" fmla="*/ 105528 w 1034032"/>
                <a:gd name="connsiteY1451" fmla="*/ 67002 h 435073"/>
                <a:gd name="connsiteX1452" fmla="*/ 109492 w 1034032"/>
                <a:gd name="connsiteY1452" fmla="*/ 63760 h 435073"/>
                <a:gd name="connsiteX1453" fmla="*/ 113103 w 1034032"/>
                <a:gd name="connsiteY1453" fmla="*/ 61324 h 435073"/>
                <a:gd name="connsiteX1454" fmla="*/ 107935 w 1034032"/>
                <a:gd name="connsiteY1454" fmla="*/ 63102 h 435073"/>
                <a:gd name="connsiteX1455" fmla="*/ 102341 w 1034032"/>
                <a:gd name="connsiteY1455" fmla="*/ 63788 h 435073"/>
                <a:gd name="connsiteX1456" fmla="*/ 101846 w 1034032"/>
                <a:gd name="connsiteY1456" fmla="*/ 64050 h 435073"/>
                <a:gd name="connsiteX1457" fmla="*/ 103758 w 1034032"/>
                <a:gd name="connsiteY1457" fmla="*/ 71732 h 435073"/>
                <a:gd name="connsiteX1458" fmla="*/ 99934 w 1034032"/>
                <a:gd name="connsiteY1458" fmla="*/ 68065 h 435073"/>
                <a:gd name="connsiteX1459" fmla="*/ 99014 w 1034032"/>
                <a:gd name="connsiteY1459" fmla="*/ 65827 h 435073"/>
                <a:gd name="connsiteX1460" fmla="*/ 89526 w 1034032"/>
                <a:gd name="connsiteY1460" fmla="*/ 63675 h 435073"/>
                <a:gd name="connsiteX1461" fmla="*/ 81668 w 1034032"/>
                <a:gd name="connsiteY1461" fmla="*/ 62209 h 435073"/>
                <a:gd name="connsiteX1462" fmla="*/ 78339 w 1034032"/>
                <a:gd name="connsiteY1462" fmla="*/ 61381 h 435073"/>
                <a:gd name="connsiteX1463" fmla="*/ 70622 w 1034032"/>
                <a:gd name="connsiteY1463" fmla="*/ 60496 h 435073"/>
                <a:gd name="connsiteX1464" fmla="*/ 61206 w 1034032"/>
                <a:gd name="connsiteY1464" fmla="*/ 59462 h 435073"/>
                <a:gd name="connsiteX1465" fmla="*/ 56674 w 1034032"/>
                <a:gd name="connsiteY1465" fmla="*/ 59406 h 435073"/>
                <a:gd name="connsiteX1466" fmla="*/ 53064 w 1034032"/>
                <a:gd name="connsiteY1466" fmla="*/ 58974 h 435073"/>
                <a:gd name="connsiteX1467" fmla="*/ 48320 w 1034032"/>
                <a:gd name="connsiteY1467" fmla="*/ 57629 h 435073"/>
                <a:gd name="connsiteX1468" fmla="*/ 44213 w 1034032"/>
                <a:gd name="connsiteY1468" fmla="*/ 56652 h 435073"/>
                <a:gd name="connsiteX1469" fmla="*/ 41948 w 1034032"/>
                <a:gd name="connsiteY1469" fmla="*/ 56708 h 435073"/>
                <a:gd name="connsiteX1470" fmla="*/ 39611 w 1034032"/>
                <a:gd name="connsiteY1470" fmla="*/ 56765 h 435073"/>
                <a:gd name="connsiteX1471" fmla="*/ 36000 w 1034032"/>
                <a:gd name="connsiteY1471" fmla="*/ 57282 h 435073"/>
                <a:gd name="connsiteX1472" fmla="*/ 33098 w 1034032"/>
                <a:gd name="connsiteY1472" fmla="*/ 57969 h 435073"/>
                <a:gd name="connsiteX1473" fmla="*/ 32036 w 1034032"/>
                <a:gd name="connsiteY1473" fmla="*/ 58485 h 435073"/>
                <a:gd name="connsiteX1474" fmla="*/ 27788 w 1034032"/>
                <a:gd name="connsiteY1474" fmla="*/ 60149 h 435073"/>
                <a:gd name="connsiteX1475" fmla="*/ 22265 w 1034032"/>
                <a:gd name="connsiteY1475" fmla="*/ 62755 h 435073"/>
                <a:gd name="connsiteX1476" fmla="*/ 19362 w 1034032"/>
                <a:gd name="connsiteY1476" fmla="*/ 64596 h 435073"/>
                <a:gd name="connsiteX1477" fmla="*/ 15398 w 1034032"/>
                <a:gd name="connsiteY1477" fmla="*/ 65481 h 435073"/>
                <a:gd name="connsiteX1478" fmla="*/ 12069 w 1034032"/>
                <a:gd name="connsiteY1478" fmla="*/ 66854 h 435073"/>
                <a:gd name="connsiteX1479" fmla="*/ 15822 w 1034032"/>
                <a:gd name="connsiteY1479" fmla="*/ 69410 h 435073"/>
                <a:gd name="connsiteX1480" fmla="*/ 25380 w 1034032"/>
                <a:gd name="connsiteY1480" fmla="*/ 73594 h 435073"/>
                <a:gd name="connsiteX1481" fmla="*/ 25168 w 1034032"/>
                <a:gd name="connsiteY1481" fmla="*/ 76780 h 435073"/>
                <a:gd name="connsiteX1482" fmla="*/ 19787 w 1034032"/>
                <a:gd name="connsiteY1482" fmla="*/ 76405 h 435073"/>
                <a:gd name="connsiteX1483" fmla="*/ 14618 w 1034032"/>
                <a:gd name="connsiteY1483" fmla="*/ 75944 h 435073"/>
                <a:gd name="connsiteX1484" fmla="*/ 10299 w 1034032"/>
                <a:gd name="connsiteY1484" fmla="*/ 77382 h 435073"/>
                <a:gd name="connsiteX1485" fmla="*/ 10583 w 1034032"/>
                <a:gd name="connsiteY1485" fmla="*/ 78783 h 435073"/>
                <a:gd name="connsiteX1486" fmla="*/ 12565 w 1034032"/>
                <a:gd name="connsiteY1486" fmla="*/ 80844 h 435073"/>
                <a:gd name="connsiteX1487" fmla="*/ 24389 w 1034032"/>
                <a:gd name="connsiteY1487" fmla="*/ 81708 h 435073"/>
                <a:gd name="connsiteX1488" fmla="*/ 27859 w 1034032"/>
                <a:gd name="connsiteY1488" fmla="*/ 83456 h 435073"/>
                <a:gd name="connsiteX1489" fmla="*/ 19999 w 1034032"/>
                <a:gd name="connsiteY1489" fmla="*/ 88214 h 435073"/>
                <a:gd name="connsiteX1490" fmla="*/ 16742 w 1034032"/>
                <a:gd name="connsiteY1490" fmla="*/ 89736 h 435073"/>
                <a:gd name="connsiteX1491" fmla="*/ 15043 w 1034032"/>
                <a:gd name="connsiteY1491" fmla="*/ 93694 h 435073"/>
                <a:gd name="connsiteX1492" fmla="*/ 21698 w 1034032"/>
                <a:gd name="connsiteY1492" fmla="*/ 98593 h 435073"/>
                <a:gd name="connsiteX1493" fmla="*/ 24814 w 1034032"/>
                <a:gd name="connsiteY1493" fmla="*/ 99570 h 435073"/>
                <a:gd name="connsiteX1494" fmla="*/ 35858 w 1034032"/>
                <a:gd name="connsiteY1494" fmla="*/ 102437 h 435073"/>
                <a:gd name="connsiteX1495" fmla="*/ 37912 w 1034032"/>
                <a:gd name="connsiteY1495" fmla="*/ 105616 h 435073"/>
                <a:gd name="connsiteX1496" fmla="*/ 25593 w 1034032"/>
                <a:gd name="connsiteY1496" fmla="*/ 113043 h 435073"/>
                <a:gd name="connsiteX1497" fmla="*/ 21628 w 1034032"/>
                <a:gd name="connsiteY1497" fmla="*/ 114990 h 435073"/>
                <a:gd name="connsiteX1498" fmla="*/ 31965 w 1034032"/>
                <a:gd name="connsiteY1498" fmla="*/ 111698 h 435073"/>
                <a:gd name="connsiteX1499" fmla="*/ 37912 w 1034032"/>
                <a:gd name="connsiteY1499" fmla="*/ 109085 h 435073"/>
                <a:gd name="connsiteX1500" fmla="*/ 48886 w 1034032"/>
                <a:gd name="connsiteY1500" fmla="*/ 100717 h 435073"/>
                <a:gd name="connsiteX1501" fmla="*/ 50090 w 1034032"/>
                <a:gd name="connsiteY1501" fmla="*/ 98912 h 435073"/>
                <a:gd name="connsiteX1502" fmla="*/ 51860 w 1034032"/>
                <a:gd name="connsiteY1502" fmla="*/ 96617 h 435073"/>
                <a:gd name="connsiteX1503" fmla="*/ 57453 w 1034032"/>
                <a:gd name="connsiteY1503" fmla="*/ 93835 h 435073"/>
                <a:gd name="connsiteX1504" fmla="*/ 57453 w 1034032"/>
                <a:gd name="connsiteY1504" fmla="*/ 95640 h 435073"/>
                <a:gd name="connsiteX1505" fmla="*/ 55896 w 1034032"/>
                <a:gd name="connsiteY1505" fmla="*/ 99825 h 435073"/>
                <a:gd name="connsiteX1506" fmla="*/ 61985 w 1034032"/>
                <a:gd name="connsiteY1506" fmla="*/ 96674 h 435073"/>
                <a:gd name="connsiteX1507" fmla="*/ 68003 w 1034032"/>
                <a:gd name="connsiteY1507" fmla="*/ 94777 h 435073"/>
                <a:gd name="connsiteX1508" fmla="*/ 80747 w 1034032"/>
                <a:gd name="connsiteY1508" fmla="*/ 98395 h 435073"/>
                <a:gd name="connsiteX1509" fmla="*/ 92359 w 1034032"/>
                <a:gd name="connsiteY1509" fmla="*/ 101170 h 435073"/>
                <a:gd name="connsiteX1510" fmla="*/ 99368 w 1034032"/>
                <a:gd name="connsiteY1510" fmla="*/ 102522 h 435073"/>
                <a:gd name="connsiteX1511" fmla="*/ 102695 w 1034032"/>
                <a:gd name="connsiteY1511" fmla="*/ 103896 h 435073"/>
                <a:gd name="connsiteX1512" fmla="*/ 104607 w 1034032"/>
                <a:gd name="connsiteY1512" fmla="*/ 106763 h 435073"/>
                <a:gd name="connsiteX1513" fmla="*/ 111333 w 1034032"/>
                <a:gd name="connsiteY1513" fmla="*/ 110806 h 435073"/>
                <a:gd name="connsiteX1514" fmla="*/ 114944 w 1034032"/>
                <a:gd name="connsiteY1514" fmla="*/ 118721 h 435073"/>
                <a:gd name="connsiteX1515" fmla="*/ 117068 w 1034032"/>
                <a:gd name="connsiteY1515" fmla="*/ 120810 h 435073"/>
                <a:gd name="connsiteX1516" fmla="*/ 117989 w 1034032"/>
                <a:gd name="connsiteY1516" fmla="*/ 123939 h 435073"/>
                <a:gd name="connsiteX1517" fmla="*/ 117422 w 1034032"/>
                <a:gd name="connsiteY1517" fmla="*/ 124880 h 435073"/>
                <a:gd name="connsiteX1518" fmla="*/ 122237 w 1034032"/>
                <a:gd name="connsiteY1518" fmla="*/ 126806 h 435073"/>
                <a:gd name="connsiteX1519" fmla="*/ 124573 w 1034032"/>
                <a:gd name="connsiteY1519" fmla="*/ 129185 h 435073"/>
                <a:gd name="connsiteX1520" fmla="*/ 137388 w 1034032"/>
                <a:gd name="connsiteY1520" fmla="*/ 139076 h 435073"/>
                <a:gd name="connsiteX1521" fmla="*/ 134485 w 1034032"/>
                <a:gd name="connsiteY1521" fmla="*/ 141136 h 435073"/>
                <a:gd name="connsiteX1522" fmla="*/ 132007 w 1034032"/>
                <a:gd name="connsiteY1522" fmla="*/ 145922 h 435073"/>
                <a:gd name="connsiteX1523" fmla="*/ 131440 w 1034032"/>
                <a:gd name="connsiteY1523" fmla="*/ 157165 h 435073"/>
                <a:gd name="connsiteX1524" fmla="*/ 136610 w 1034032"/>
                <a:gd name="connsiteY1524" fmla="*/ 169293 h 435073"/>
                <a:gd name="connsiteX1525" fmla="*/ 138025 w 1034032"/>
                <a:gd name="connsiteY1525" fmla="*/ 171070 h 435073"/>
                <a:gd name="connsiteX1526" fmla="*/ 146380 w 1034032"/>
                <a:gd name="connsiteY1526" fmla="*/ 180613 h 435073"/>
                <a:gd name="connsiteX1527" fmla="*/ 148504 w 1034032"/>
                <a:gd name="connsiteY1527" fmla="*/ 182447 h 435073"/>
                <a:gd name="connsiteX1528" fmla="*/ 149849 w 1034032"/>
                <a:gd name="connsiteY1528" fmla="*/ 183134 h 435073"/>
                <a:gd name="connsiteX1529" fmla="*/ 154168 w 1034032"/>
                <a:gd name="connsiteY1529" fmla="*/ 187898 h 435073"/>
                <a:gd name="connsiteX1530" fmla="*/ 158558 w 1034032"/>
                <a:gd name="connsiteY1530" fmla="*/ 194837 h 435073"/>
                <a:gd name="connsiteX1531" fmla="*/ 159549 w 1034032"/>
                <a:gd name="connsiteY1531" fmla="*/ 197733 h 435073"/>
                <a:gd name="connsiteX1532" fmla="*/ 161885 w 1034032"/>
                <a:gd name="connsiteY1532" fmla="*/ 201258 h 435073"/>
                <a:gd name="connsiteX1533" fmla="*/ 165567 w 1034032"/>
                <a:gd name="connsiteY1533" fmla="*/ 205697 h 435073"/>
                <a:gd name="connsiteX1534" fmla="*/ 173426 w 1034032"/>
                <a:gd name="connsiteY1534" fmla="*/ 211319 h 435073"/>
                <a:gd name="connsiteX1535" fmla="*/ 172222 w 1034032"/>
                <a:gd name="connsiteY1535" fmla="*/ 209797 h 435073"/>
                <a:gd name="connsiteX1536" fmla="*/ 170169 w 1034032"/>
                <a:gd name="connsiteY1536" fmla="*/ 207935 h 435073"/>
                <a:gd name="connsiteX1537" fmla="*/ 166700 w 1034032"/>
                <a:gd name="connsiteY1537" fmla="*/ 202887 h 435073"/>
                <a:gd name="connsiteX1538" fmla="*/ 163160 w 1034032"/>
                <a:gd name="connsiteY1538" fmla="*/ 198157 h 435073"/>
                <a:gd name="connsiteX1539" fmla="*/ 160540 w 1034032"/>
                <a:gd name="connsiteY1539" fmla="*/ 193662 h 435073"/>
                <a:gd name="connsiteX1540" fmla="*/ 159336 w 1034032"/>
                <a:gd name="connsiteY1540" fmla="*/ 188699 h 435073"/>
                <a:gd name="connsiteX1541" fmla="*/ 164363 w 1034032"/>
                <a:gd name="connsiteY1541" fmla="*/ 191106 h 435073"/>
                <a:gd name="connsiteX1542" fmla="*/ 169602 w 1034032"/>
                <a:gd name="connsiteY1542" fmla="*/ 197902 h 435073"/>
                <a:gd name="connsiteX1543" fmla="*/ 174842 w 1034032"/>
                <a:gd name="connsiteY1543" fmla="*/ 204239 h 435073"/>
                <a:gd name="connsiteX1544" fmla="*/ 178807 w 1034032"/>
                <a:gd name="connsiteY1544" fmla="*/ 208593 h 435073"/>
                <a:gd name="connsiteX1545" fmla="*/ 184683 w 1034032"/>
                <a:gd name="connsiteY1545" fmla="*/ 217882 h 435073"/>
                <a:gd name="connsiteX1546" fmla="*/ 200402 w 1034032"/>
                <a:gd name="connsiteY1546" fmla="*/ 227574 h 435073"/>
                <a:gd name="connsiteX1547" fmla="*/ 212367 w 1034032"/>
                <a:gd name="connsiteY1547" fmla="*/ 230328 h 435073"/>
                <a:gd name="connsiteX1548" fmla="*/ 218739 w 1034032"/>
                <a:gd name="connsiteY1548" fmla="*/ 231532 h 435073"/>
                <a:gd name="connsiteX1549" fmla="*/ 233607 w 1034032"/>
                <a:gd name="connsiteY1549" fmla="*/ 237436 h 435073"/>
                <a:gd name="connsiteX1550" fmla="*/ 241679 w 1034032"/>
                <a:gd name="connsiteY1550" fmla="*/ 245062 h 435073"/>
                <a:gd name="connsiteX1551" fmla="*/ 243378 w 1034032"/>
                <a:gd name="connsiteY1551" fmla="*/ 246640 h 435073"/>
                <a:gd name="connsiteX1552" fmla="*/ 246352 w 1034032"/>
                <a:gd name="connsiteY1552" fmla="*/ 247695 h 435073"/>
                <a:gd name="connsiteX1553" fmla="*/ 250670 w 1034032"/>
                <a:gd name="connsiteY1553" fmla="*/ 250081 h 435073"/>
                <a:gd name="connsiteX1554" fmla="*/ 255060 w 1034032"/>
                <a:gd name="connsiteY1554" fmla="*/ 251136 h 435073"/>
                <a:gd name="connsiteX1555" fmla="*/ 257821 w 1034032"/>
                <a:gd name="connsiteY1555" fmla="*/ 250251 h 435073"/>
                <a:gd name="connsiteX1556" fmla="*/ 266105 w 1034032"/>
                <a:gd name="connsiteY1556" fmla="*/ 259427 h 435073"/>
                <a:gd name="connsiteX1557" fmla="*/ 262140 w 1034032"/>
                <a:gd name="connsiteY1557" fmla="*/ 267250 h 435073"/>
                <a:gd name="connsiteX1558" fmla="*/ 256830 w 1034032"/>
                <a:gd name="connsiteY1558" fmla="*/ 275392 h 435073"/>
                <a:gd name="connsiteX1559" fmla="*/ 257467 w 1034032"/>
                <a:gd name="connsiteY1559" fmla="*/ 280779 h 435073"/>
                <a:gd name="connsiteX1560" fmla="*/ 257113 w 1034032"/>
                <a:gd name="connsiteY1560" fmla="*/ 283187 h 435073"/>
                <a:gd name="connsiteX1561" fmla="*/ 254635 w 1034032"/>
                <a:gd name="connsiteY1561" fmla="*/ 284681 h 435073"/>
                <a:gd name="connsiteX1562" fmla="*/ 258529 w 1034032"/>
                <a:gd name="connsiteY1562" fmla="*/ 291562 h 435073"/>
                <a:gd name="connsiteX1563" fmla="*/ 265255 w 1034032"/>
                <a:gd name="connsiteY1563" fmla="*/ 305262 h 435073"/>
                <a:gd name="connsiteX1564" fmla="*/ 272477 w 1034032"/>
                <a:gd name="connsiteY1564" fmla="*/ 314437 h 435073"/>
                <a:gd name="connsiteX1565" fmla="*/ 281185 w 1034032"/>
                <a:gd name="connsiteY1565" fmla="*/ 319768 h 435073"/>
                <a:gd name="connsiteX1566" fmla="*/ 285363 w 1034032"/>
                <a:gd name="connsiteY1566" fmla="*/ 322784 h 435073"/>
                <a:gd name="connsiteX1567" fmla="*/ 283876 w 1034032"/>
                <a:gd name="connsiteY1567" fmla="*/ 338580 h 435073"/>
                <a:gd name="connsiteX1568" fmla="*/ 282106 w 1034032"/>
                <a:gd name="connsiteY1568" fmla="*/ 359451 h 435073"/>
                <a:gd name="connsiteX1569" fmla="*/ 278637 w 1034032"/>
                <a:gd name="connsiteY1569" fmla="*/ 369455 h 435073"/>
                <a:gd name="connsiteX1570" fmla="*/ 276088 w 1034032"/>
                <a:gd name="connsiteY1570" fmla="*/ 377165 h 435073"/>
                <a:gd name="connsiteX1571" fmla="*/ 275380 w 1034032"/>
                <a:gd name="connsiteY1571" fmla="*/ 382956 h 435073"/>
                <a:gd name="connsiteX1572" fmla="*/ 275451 w 1034032"/>
                <a:gd name="connsiteY1572" fmla="*/ 388089 h 435073"/>
                <a:gd name="connsiteX1573" fmla="*/ 274743 w 1034032"/>
                <a:gd name="connsiteY1573" fmla="*/ 401817 h 435073"/>
                <a:gd name="connsiteX1574" fmla="*/ 272619 w 1034032"/>
                <a:gd name="connsiteY1574" fmla="*/ 401272 h 435073"/>
                <a:gd name="connsiteX1575" fmla="*/ 270849 w 1034032"/>
                <a:gd name="connsiteY1575" fmla="*/ 400876 h 435073"/>
                <a:gd name="connsiteX1576" fmla="*/ 270778 w 1034032"/>
                <a:gd name="connsiteY1576" fmla="*/ 403141 h 435073"/>
                <a:gd name="connsiteX1577" fmla="*/ 277434 w 1034032"/>
                <a:gd name="connsiteY1577" fmla="*/ 408932 h 435073"/>
                <a:gd name="connsiteX1578" fmla="*/ 275167 w 1034032"/>
                <a:gd name="connsiteY1578" fmla="*/ 409364 h 435073"/>
                <a:gd name="connsiteX1579" fmla="*/ 273964 w 1034032"/>
                <a:gd name="connsiteY1579" fmla="*/ 413258 h 435073"/>
                <a:gd name="connsiteX1580" fmla="*/ 273043 w 1034032"/>
                <a:gd name="connsiteY1580" fmla="*/ 418908 h 435073"/>
                <a:gd name="connsiteX1581" fmla="*/ 273397 w 1034032"/>
                <a:gd name="connsiteY1581" fmla="*/ 419885 h 435073"/>
                <a:gd name="connsiteX1582" fmla="*/ 281044 w 1034032"/>
                <a:gd name="connsiteY1582" fmla="*/ 424268 h 435073"/>
                <a:gd name="connsiteX1583" fmla="*/ 283663 w 1034032"/>
                <a:gd name="connsiteY1583" fmla="*/ 423205 h 435073"/>
                <a:gd name="connsiteX1584" fmla="*/ 286142 w 1034032"/>
                <a:gd name="connsiteY1584" fmla="*/ 420912 h 435073"/>
                <a:gd name="connsiteX1585" fmla="*/ 287416 w 1034032"/>
                <a:gd name="connsiteY1585" fmla="*/ 418766 h 435073"/>
                <a:gd name="connsiteX1586" fmla="*/ 289753 w 1034032"/>
                <a:gd name="connsiteY1586" fmla="*/ 414950 h 435073"/>
                <a:gd name="connsiteX1587" fmla="*/ 291523 w 1034032"/>
                <a:gd name="connsiteY1587" fmla="*/ 412826 h 435073"/>
                <a:gd name="connsiteX1588" fmla="*/ 294567 w 1034032"/>
                <a:gd name="connsiteY1588" fmla="*/ 409159 h 435073"/>
                <a:gd name="connsiteX1589" fmla="*/ 295771 w 1034032"/>
                <a:gd name="connsiteY1589" fmla="*/ 405201 h 435073"/>
                <a:gd name="connsiteX1590" fmla="*/ 296337 w 1034032"/>
                <a:gd name="connsiteY1590" fmla="*/ 397059 h 435073"/>
                <a:gd name="connsiteX1591" fmla="*/ 297894 w 1034032"/>
                <a:gd name="connsiteY1591" fmla="*/ 394220 h 435073"/>
                <a:gd name="connsiteX1592" fmla="*/ 300302 w 1034032"/>
                <a:gd name="connsiteY1592" fmla="*/ 390900 h 435073"/>
                <a:gd name="connsiteX1593" fmla="*/ 300939 w 1034032"/>
                <a:gd name="connsiteY1593" fmla="*/ 389378 h 435073"/>
                <a:gd name="connsiteX1594" fmla="*/ 298886 w 1034032"/>
                <a:gd name="connsiteY1594" fmla="*/ 386510 h 435073"/>
                <a:gd name="connsiteX1595" fmla="*/ 301860 w 1034032"/>
                <a:gd name="connsiteY1595" fmla="*/ 384677 h 435073"/>
                <a:gd name="connsiteX1596" fmla="*/ 307736 w 1034032"/>
                <a:gd name="connsiteY1596" fmla="*/ 380351 h 435073"/>
                <a:gd name="connsiteX1597" fmla="*/ 314392 w 1034032"/>
                <a:gd name="connsiteY1597" fmla="*/ 378170 h 435073"/>
                <a:gd name="connsiteX1598" fmla="*/ 320834 w 1034032"/>
                <a:gd name="connsiteY1598" fmla="*/ 368825 h 435073"/>
                <a:gd name="connsiteX1599" fmla="*/ 322534 w 1034032"/>
                <a:gd name="connsiteY1599" fmla="*/ 366616 h 435073"/>
                <a:gd name="connsiteX1600" fmla="*/ 329897 w 1034032"/>
                <a:gd name="connsiteY1600" fmla="*/ 366616 h 435073"/>
                <a:gd name="connsiteX1601" fmla="*/ 343137 w 1034032"/>
                <a:gd name="connsiteY1601" fmla="*/ 352279 h 435073"/>
                <a:gd name="connsiteX1602" fmla="*/ 345048 w 1034032"/>
                <a:gd name="connsiteY1602" fmla="*/ 345312 h 435073"/>
                <a:gd name="connsiteX1603" fmla="*/ 344624 w 1034032"/>
                <a:gd name="connsiteY1603" fmla="*/ 342247 h 435073"/>
                <a:gd name="connsiteX1604" fmla="*/ 354961 w 1034032"/>
                <a:gd name="connsiteY1604" fmla="*/ 336540 h 435073"/>
                <a:gd name="connsiteX1605" fmla="*/ 357014 w 1034032"/>
                <a:gd name="connsiteY1605" fmla="*/ 335195 h 435073"/>
                <a:gd name="connsiteX1606" fmla="*/ 362891 w 1034032"/>
                <a:gd name="connsiteY1606" fmla="*/ 333503 h 435073"/>
                <a:gd name="connsiteX1607" fmla="*/ 370749 w 1034032"/>
                <a:gd name="connsiteY1607" fmla="*/ 327280 h 435073"/>
                <a:gd name="connsiteX1608" fmla="*/ 374006 w 1034032"/>
                <a:gd name="connsiteY1608" fmla="*/ 313892 h 435073"/>
                <a:gd name="connsiteX1609" fmla="*/ 375635 w 1034032"/>
                <a:gd name="connsiteY1609" fmla="*/ 305637 h 435073"/>
                <a:gd name="connsiteX1610" fmla="*/ 381511 w 1034032"/>
                <a:gd name="connsiteY1610" fmla="*/ 299959 h 435073"/>
                <a:gd name="connsiteX1611" fmla="*/ 382361 w 1034032"/>
                <a:gd name="connsiteY1611" fmla="*/ 286578 h 435073"/>
                <a:gd name="connsiteX1612" fmla="*/ 377405 w 1034032"/>
                <a:gd name="connsiteY1612" fmla="*/ 283477 h 435073"/>
                <a:gd name="connsiteX1613" fmla="*/ 368625 w 1034032"/>
                <a:gd name="connsiteY1613" fmla="*/ 281360 h 435073"/>
                <a:gd name="connsiteX1614" fmla="*/ 357722 w 1034032"/>
                <a:gd name="connsiteY1614" fmla="*/ 278004 h 435073"/>
                <a:gd name="connsiteX1615" fmla="*/ 348022 w 1034032"/>
                <a:gd name="connsiteY1615" fmla="*/ 277431 h 435073"/>
                <a:gd name="connsiteX1616" fmla="*/ 342571 w 1034032"/>
                <a:gd name="connsiteY1616" fmla="*/ 279498 h 435073"/>
                <a:gd name="connsiteX1617" fmla="*/ 342641 w 1034032"/>
                <a:gd name="connsiteY1617" fmla="*/ 276886 h 435073"/>
                <a:gd name="connsiteX1618" fmla="*/ 345756 w 1034032"/>
                <a:gd name="connsiteY1618" fmla="*/ 274825 h 435073"/>
                <a:gd name="connsiteX1619" fmla="*/ 339738 w 1034032"/>
                <a:gd name="connsiteY1619" fmla="*/ 275972 h 435073"/>
                <a:gd name="connsiteX1620" fmla="*/ 335065 w 1034032"/>
                <a:gd name="connsiteY1620" fmla="*/ 278146 h 435073"/>
                <a:gd name="connsiteX1621" fmla="*/ 342854 w 1034032"/>
                <a:gd name="connsiteY1621" fmla="*/ 270181 h 435073"/>
                <a:gd name="connsiteX1622" fmla="*/ 341863 w 1034032"/>
                <a:gd name="connsiteY1622" fmla="*/ 268715 h 435073"/>
                <a:gd name="connsiteX1623" fmla="*/ 339809 w 1034032"/>
                <a:gd name="connsiteY1623" fmla="*/ 266053 h 435073"/>
                <a:gd name="connsiteX1624" fmla="*/ 327065 w 1034032"/>
                <a:gd name="connsiteY1624" fmla="*/ 257649 h 435073"/>
                <a:gd name="connsiteX1625" fmla="*/ 318640 w 1034032"/>
                <a:gd name="connsiteY1625" fmla="*/ 254209 h 435073"/>
                <a:gd name="connsiteX1626" fmla="*/ 311418 w 1034032"/>
                <a:gd name="connsiteY1626" fmla="*/ 248594 h 435073"/>
                <a:gd name="connsiteX1627" fmla="*/ 309294 w 1034032"/>
                <a:gd name="connsiteY1627" fmla="*/ 245465 h 435073"/>
                <a:gd name="connsiteX1628" fmla="*/ 304054 w 1034032"/>
                <a:gd name="connsiteY1628" fmla="*/ 245154 h 435073"/>
                <a:gd name="connsiteX1629" fmla="*/ 297328 w 1034032"/>
                <a:gd name="connsiteY1629" fmla="*/ 244807 h 435073"/>
                <a:gd name="connsiteX1630" fmla="*/ 295204 w 1034032"/>
                <a:gd name="connsiteY1630" fmla="*/ 244006 h 435073"/>
                <a:gd name="connsiteX1631" fmla="*/ 287345 w 1034032"/>
                <a:gd name="connsiteY1631" fmla="*/ 240934 h 435073"/>
                <a:gd name="connsiteX1632" fmla="*/ 286213 w 1034032"/>
                <a:gd name="connsiteY1632" fmla="*/ 241826 h 435073"/>
                <a:gd name="connsiteX1633" fmla="*/ 284018 w 1034032"/>
                <a:gd name="connsiteY1633" fmla="*/ 243886 h 435073"/>
                <a:gd name="connsiteX1634" fmla="*/ 283522 w 1034032"/>
                <a:gd name="connsiteY1634" fmla="*/ 245606 h 435073"/>
                <a:gd name="connsiteX1635" fmla="*/ 280336 w 1034032"/>
                <a:gd name="connsiteY1635" fmla="*/ 246612 h 435073"/>
                <a:gd name="connsiteX1636" fmla="*/ 280903 w 1034032"/>
                <a:gd name="connsiteY1636" fmla="*/ 242456 h 435073"/>
                <a:gd name="connsiteX1637" fmla="*/ 278071 w 1034032"/>
                <a:gd name="connsiteY1637" fmla="*/ 242456 h 435073"/>
                <a:gd name="connsiteX1638" fmla="*/ 273823 w 1034032"/>
                <a:gd name="connsiteY1638" fmla="*/ 244177 h 435073"/>
                <a:gd name="connsiteX1639" fmla="*/ 269150 w 1034032"/>
                <a:gd name="connsiteY1639" fmla="*/ 250223 h 435073"/>
                <a:gd name="connsiteX1640" fmla="*/ 265609 w 1034032"/>
                <a:gd name="connsiteY1640" fmla="*/ 249338 h 435073"/>
                <a:gd name="connsiteX1641" fmla="*/ 258033 w 1034032"/>
                <a:gd name="connsiteY1641" fmla="*/ 248162 h 435073"/>
                <a:gd name="connsiteX1642" fmla="*/ 250316 w 1034032"/>
                <a:gd name="connsiteY1642" fmla="*/ 246329 h 435073"/>
                <a:gd name="connsiteX1643" fmla="*/ 248051 w 1034032"/>
                <a:gd name="connsiteY1643" fmla="*/ 237840 h 435073"/>
                <a:gd name="connsiteX1644" fmla="*/ 245573 w 1034032"/>
                <a:gd name="connsiteY1644" fmla="*/ 231447 h 435073"/>
                <a:gd name="connsiteX1645" fmla="*/ 238209 w 1034032"/>
                <a:gd name="connsiteY1645" fmla="*/ 230675 h 435073"/>
                <a:gd name="connsiteX1646" fmla="*/ 234457 w 1034032"/>
                <a:gd name="connsiteY1646" fmla="*/ 227836 h 435073"/>
                <a:gd name="connsiteX1647" fmla="*/ 235802 w 1034032"/>
                <a:gd name="connsiteY1647" fmla="*/ 224169 h 435073"/>
                <a:gd name="connsiteX1648" fmla="*/ 237431 w 1034032"/>
                <a:gd name="connsiteY1648" fmla="*/ 219347 h 435073"/>
                <a:gd name="connsiteX1649" fmla="*/ 235943 w 1034032"/>
                <a:gd name="connsiteY1649" fmla="*/ 215453 h 435073"/>
                <a:gd name="connsiteX1650" fmla="*/ 227447 w 1034032"/>
                <a:gd name="connsiteY1650" fmla="*/ 220211 h 435073"/>
                <a:gd name="connsiteX1651" fmla="*/ 221854 w 1034032"/>
                <a:gd name="connsiteY1651" fmla="*/ 223907 h 435073"/>
                <a:gd name="connsiteX1652" fmla="*/ 208968 w 1034032"/>
                <a:gd name="connsiteY1652" fmla="*/ 218031 h 435073"/>
                <a:gd name="connsiteX1653" fmla="*/ 207411 w 1034032"/>
                <a:gd name="connsiteY1653" fmla="*/ 205018 h 435073"/>
                <a:gd name="connsiteX1654" fmla="*/ 207906 w 1034032"/>
                <a:gd name="connsiteY1654" fmla="*/ 201286 h 435073"/>
                <a:gd name="connsiteX1655" fmla="*/ 212012 w 1034032"/>
                <a:gd name="connsiteY1655" fmla="*/ 196097 h 435073"/>
                <a:gd name="connsiteX1656" fmla="*/ 222703 w 1034032"/>
                <a:gd name="connsiteY1656" fmla="*/ 194348 h 435073"/>
                <a:gd name="connsiteX1657" fmla="*/ 229854 w 1034032"/>
                <a:gd name="connsiteY1657" fmla="*/ 195644 h 435073"/>
                <a:gd name="connsiteX1658" fmla="*/ 232191 w 1034032"/>
                <a:gd name="connsiteY1658" fmla="*/ 194723 h 435073"/>
                <a:gd name="connsiteX1659" fmla="*/ 232970 w 1034032"/>
                <a:gd name="connsiteY1659" fmla="*/ 191913 h 435073"/>
                <a:gd name="connsiteX1660" fmla="*/ 238209 w 1034032"/>
                <a:gd name="connsiteY1660" fmla="*/ 191254 h 435073"/>
                <a:gd name="connsiteX1661" fmla="*/ 244227 w 1034032"/>
                <a:gd name="connsiteY1661" fmla="*/ 191800 h 435073"/>
                <a:gd name="connsiteX1662" fmla="*/ 251449 w 1034032"/>
                <a:gd name="connsiteY1662" fmla="*/ 198681 h 435073"/>
                <a:gd name="connsiteX1663" fmla="*/ 256618 w 1034032"/>
                <a:gd name="connsiteY1663" fmla="*/ 205365 h 435073"/>
                <a:gd name="connsiteX1664" fmla="*/ 255768 w 1034032"/>
                <a:gd name="connsiteY1664" fmla="*/ 196649 h 435073"/>
                <a:gd name="connsiteX1665" fmla="*/ 253432 w 1034032"/>
                <a:gd name="connsiteY1665" fmla="*/ 188989 h 435073"/>
                <a:gd name="connsiteX1666" fmla="*/ 259662 w 1034032"/>
                <a:gd name="connsiteY1666" fmla="*/ 182829 h 435073"/>
                <a:gd name="connsiteX1667" fmla="*/ 265397 w 1034032"/>
                <a:gd name="connsiteY1667" fmla="*/ 177413 h 435073"/>
                <a:gd name="connsiteX1668" fmla="*/ 266672 w 1034032"/>
                <a:gd name="connsiteY1668" fmla="*/ 176380 h 435073"/>
                <a:gd name="connsiteX1669" fmla="*/ 268016 w 1034032"/>
                <a:gd name="connsiteY1669" fmla="*/ 175063 h 435073"/>
                <a:gd name="connsiteX1670" fmla="*/ 268653 w 1034032"/>
                <a:gd name="connsiteY1670" fmla="*/ 173711 h 435073"/>
                <a:gd name="connsiteX1671" fmla="*/ 268583 w 1034032"/>
                <a:gd name="connsiteY1671" fmla="*/ 171303 h 435073"/>
                <a:gd name="connsiteX1672" fmla="*/ 269150 w 1034032"/>
                <a:gd name="connsiteY1672" fmla="*/ 164535 h 435073"/>
                <a:gd name="connsiteX1673" fmla="*/ 271061 w 1034032"/>
                <a:gd name="connsiteY1673" fmla="*/ 166829 h 435073"/>
                <a:gd name="connsiteX1674" fmla="*/ 272053 w 1034032"/>
                <a:gd name="connsiteY1674" fmla="*/ 167261 h 435073"/>
                <a:gd name="connsiteX1675" fmla="*/ 280336 w 1034032"/>
                <a:gd name="connsiteY1675" fmla="*/ 158581 h 435073"/>
                <a:gd name="connsiteX1676" fmla="*/ 284796 w 1034032"/>
                <a:gd name="connsiteY1676" fmla="*/ 155827 h 435073"/>
                <a:gd name="connsiteX1677" fmla="*/ 285433 w 1034032"/>
                <a:gd name="connsiteY1677" fmla="*/ 151784 h 435073"/>
                <a:gd name="connsiteX1678" fmla="*/ 289186 w 1034032"/>
                <a:gd name="connsiteY1678" fmla="*/ 149405 h 435073"/>
                <a:gd name="connsiteX1679" fmla="*/ 296479 w 1034032"/>
                <a:gd name="connsiteY1679" fmla="*/ 147225 h 435073"/>
                <a:gd name="connsiteX1680" fmla="*/ 304338 w 1034032"/>
                <a:gd name="connsiteY1680" fmla="*/ 145795 h 435073"/>
                <a:gd name="connsiteX1681" fmla="*/ 305045 w 1034032"/>
                <a:gd name="connsiteY1681" fmla="*/ 146594 h 435073"/>
                <a:gd name="connsiteX1682" fmla="*/ 299098 w 1034032"/>
                <a:gd name="connsiteY1682" fmla="*/ 151097 h 435073"/>
                <a:gd name="connsiteX1683" fmla="*/ 301718 w 1034032"/>
                <a:gd name="connsiteY1683" fmla="*/ 150637 h 435073"/>
                <a:gd name="connsiteX1684" fmla="*/ 308090 w 1034032"/>
                <a:gd name="connsiteY1684" fmla="*/ 147628 h 435073"/>
                <a:gd name="connsiteX1685" fmla="*/ 312480 w 1034032"/>
                <a:gd name="connsiteY1685" fmla="*/ 145136 h 435073"/>
                <a:gd name="connsiteX1686" fmla="*/ 314321 w 1034032"/>
                <a:gd name="connsiteY1686" fmla="*/ 144357 h 435073"/>
                <a:gd name="connsiteX1687" fmla="*/ 315524 w 1034032"/>
                <a:gd name="connsiteY1687" fmla="*/ 144102 h 435073"/>
                <a:gd name="connsiteX1688" fmla="*/ 311276 w 1034032"/>
                <a:gd name="connsiteY1688" fmla="*/ 144527 h 435073"/>
                <a:gd name="connsiteX1689" fmla="*/ 306674 w 1034032"/>
                <a:gd name="connsiteY1689" fmla="*/ 145710 h 435073"/>
                <a:gd name="connsiteX1690" fmla="*/ 305824 w 1034032"/>
                <a:gd name="connsiteY1690" fmla="*/ 143557 h 435073"/>
                <a:gd name="connsiteX1691" fmla="*/ 304904 w 1034032"/>
                <a:gd name="connsiteY1691" fmla="*/ 143557 h 435073"/>
                <a:gd name="connsiteX1692" fmla="*/ 300019 w 1034032"/>
                <a:gd name="connsiteY1692" fmla="*/ 142063 h 435073"/>
                <a:gd name="connsiteX1693" fmla="*/ 300444 w 1034032"/>
                <a:gd name="connsiteY1693" fmla="*/ 138396 h 435073"/>
                <a:gd name="connsiteX1694" fmla="*/ 302638 w 1034032"/>
                <a:gd name="connsiteY1694" fmla="*/ 136902 h 435073"/>
                <a:gd name="connsiteX1695" fmla="*/ 290743 w 1034032"/>
                <a:gd name="connsiteY1695" fmla="*/ 138998 h 435073"/>
                <a:gd name="connsiteX1696" fmla="*/ 286142 w 1034032"/>
                <a:gd name="connsiteY1696" fmla="*/ 140548 h 435073"/>
                <a:gd name="connsiteX1697" fmla="*/ 299240 w 1034032"/>
                <a:gd name="connsiteY1697" fmla="*/ 131628 h 435073"/>
                <a:gd name="connsiteX1698" fmla="*/ 308656 w 1034032"/>
                <a:gd name="connsiteY1698" fmla="*/ 131061 h 435073"/>
                <a:gd name="connsiteX1699" fmla="*/ 317011 w 1034032"/>
                <a:gd name="connsiteY1699" fmla="*/ 129971 h 435073"/>
                <a:gd name="connsiteX1700" fmla="*/ 323100 w 1034032"/>
                <a:gd name="connsiteY1700" fmla="*/ 128336 h 435073"/>
                <a:gd name="connsiteX1701" fmla="*/ 326640 w 1034032"/>
                <a:gd name="connsiteY1701" fmla="*/ 124753 h 435073"/>
                <a:gd name="connsiteX1702" fmla="*/ 319914 w 1034032"/>
                <a:gd name="connsiteY1702" fmla="*/ 121397 h 435073"/>
                <a:gd name="connsiteX1703" fmla="*/ 314745 w 1034032"/>
                <a:gd name="connsiteY1703" fmla="*/ 121659 h 435073"/>
                <a:gd name="connsiteX1704" fmla="*/ 320693 w 1034032"/>
                <a:gd name="connsiteY1704" fmla="*/ 118133 h 435073"/>
                <a:gd name="connsiteX1705" fmla="*/ 321330 w 1034032"/>
                <a:gd name="connsiteY1705" fmla="*/ 117560 h 435073"/>
                <a:gd name="connsiteX1706" fmla="*/ 316586 w 1034032"/>
                <a:gd name="connsiteY1706" fmla="*/ 115351 h 435073"/>
                <a:gd name="connsiteX1707" fmla="*/ 312904 w 1034032"/>
                <a:gd name="connsiteY1707" fmla="*/ 114147 h 435073"/>
                <a:gd name="connsiteX1708" fmla="*/ 310356 w 1034032"/>
                <a:gd name="connsiteY1708" fmla="*/ 112285 h 435073"/>
                <a:gd name="connsiteX1709" fmla="*/ 309223 w 1034032"/>
                <a:gd name="connsiteY1709" fmla="*/ 109963 h 435073"/>
                <a:gd name="connsiteX1710" fmla="*/ 307453 w 1034032"/>
                <a:gd name="connsiteY1710" fmla="*/ 107811 h 435073"/>
                <a:gd name="connsiteX1711" fmla="*/ 304267 w 1034032"/>
                <a:gd name="connsiteY1711" fmla="*/ 103053 h 435073"/>
                <a:gd name="connsiteX1712" fmla="*/ 299169 w 1034032"/>
                <a:gd name="connsiteY1712" fmla="*/ 101680 h 435073"/>
                <a:gd name="connsiteX1713" fmla="*/ 294072 w 1034032"/>
                <a:gd name="connsiteY1713" fmla="*/ 103945 h 435073"/>
                <a:gd name="connsiteX1714" fmla="*/ 291452 w 1034032"/>
                <a:gd name="connsiteY1714" fmla="*/ 104455 h 435073"/>
                <a:gd name="connsiteX1715" fmla="*/ 288195 w 1034032"/>
                <a:gd name="connsiteY1715" fmla="*/ 103429 h 435073"/>
                <a:gd name="connsiteX1716" fmla="*/ 286354 w 1034032"/>
                <a:gd name="connsiteY1716" fmla="*/ 98437 h 435073"/>
                <a:gd name="connsiteX1717" fmla="*/ 285788 w 1034032"/>
                <a:gd name="connsiteY1717" fmla="*/ 95287 h 435073"/>
                <a:gd name="connsiteX1718" fmla="*/ 280832 w 1034032"/>
                <a:gd name="connsiteY1718" fmla="*/ 92788 h 435073"/>
                <a:gd name="connsiteX1719" fmla="*/ 271840 w 1034032"/>
                <a:gd name="connsiteY1719" fmla="*/ 90125 h 435073"/>
                <a:gd name="connsiteX1720" fmla="*/ 264618 w 1034032"/>
                <a:gd name="connsiteY1720" fmla="*/ 92872 h 435073"/>
                <a:gd name="connsiteX1721" fmla="*/ 264193 w 1034032"/>
                <a:gd name="connsiteY1721" fmla="*/ 97404 h 435073"/>
                <a:gd name="connsiteX1722" fmla="*/ 263910 w 1034032"/>
                <a:gd name="connsiteY1722" fmla="*/ 100384 h 435073"/>
                <a:gd name="connsiteX1723" fmla="*/ 263343 w 1034032"/>
                <a:gd name="connsiteY1723" fmla="*/ 101708 h 435073"/>
                <a:gd name="connsiteX1724" fmla="*/ 262919 w 1034032"/>
                <a:gd name="connsiteY1724" fmla="*/ 102940 h 435073"/>
                <a:gd name="connsiteX1725" fmla="*/ 263981 w 1034032"/>
                <a:gd name="connsiteY1725" fmla="*/ 106551 h 435073"/>
                <a:gd name="connsiteX1726" fmla="*/ 264264 w 1034032"/>
                <a:gd name="connsiteY1726" fmla="*/ 115493 h 435073"/>
                <a:gd name="connsiteX1727" fmla="*/ 262069 w 1034032"/>
                <a:gd name="connsiteY1727" fmla="*/ 123210 h 435073"/>
                <a:gd name="connsiteX1728" fmla="*/ 259874 w 1034032"/>
                <a:gd name="connsiteY1728" fmla="*/ 129801 h 435073"/>
                <a:gd name="connsiteX1729" fmla="*/ 253148 w 1034032"/>
                <a:gd name="connsiteY1729" fmla="*/ 127592 h 435073"/>
                <a:gd name="connsiteX1730" fmla="*/ 249042 w 1034032"/>
                <a:gd name="connsiteY1730" fmla="*/ 120399 h 435073"/>
                <a:gd name="connsiteX1731" fmla="*/ 249537 w 1034032"/>
                <a:gd name="connsiteY1731" fmla="*/ 116583 h 435073"/>
                <a:gd name="connsiteX1732" fmla="*/ 244369 w 1034032"/>
                <a:gd name="connsiteY1732" fmla="*/ 116130 h 435073"/>
                <a:gd name="connsiteX1733" fmla="*/ 232899 w 1034032"/>
                <a:gd name="connsiteY1733" fmla="*/ 112285 h 435073"/>
                <a:gd name="connsiteX1734" fmla="*/ 225465 w 1034032"/>
                <a:gd name="connsiteY1734" fmla="*/ 109446 h 435073"/>
                <a:gd name="connsiteX1735" fmla="*/ 222421 w 1034032"/>
                <a:gd name="connsiteY1735" fmla="*/ 105835 h 435073"/>
                <a:gd name="connsiteX1736" fmla="*/ 219730 w 1034032"/>
                <a:gd name="connsiteY1736" fmla="*/ 104285 h 435073"/>
                <a:gd name="connsiteX1737" fmla="*/ 215978 w 1034032"/>
                <a:gd name="connsiteY1737" fmla="*/ 102225 h 435073"/>
                <a:gd name="connsiteX1738" fmla="*/ 223270 w 1034032"/>
                <a:gd name="connsiteY1738" fmla="*/ 90437 h 435073"/>
                <a:gd name="connsiteX1739" fmla="*/ 225819 w 1034032"/>
                <a:gd name="connsiteY1739" fmla="*/ 86996 h 435073"/>
                <a:gd name="connsiteX1740" fmla="*/ 231483 w 1034032"/>
                <a:gd name="connsiteY1740" fmla="*/ 84794 h 435073"/>
                <a:gd name="connsiteX1741" fmla="*/ 235943 w 1034032"/>
                <a:gd name="connsiteY1741" fmla="*/ 83470 h 435073"/>
                <a:gd name="connsiteX1742" fmla="*/ 232403 w 1034032"/>
                <a:gd name="connsiteY1742" fmla="*/ 80037 h 435073"/>
                <a:gd name="connsiteX1743" fmla="*/ 237147 w 1034032"/>
                <a:gd name="connsiteY1743" fmla="*/ 78026 h 435073"/>
                <a:gd name="connsiteX1744" fmla="*/ 241466 w 1034032"/>
                <a:gd name="connsiteY1744" fmla="*/ 81750 h 435073"/>
                <a:gd name="connsiteX1745" fmla="*/ 239979 w 1034032"/>
                <a:gd name="connsiteY1745" fmla="*/ 85764 h 435073"/>
                <a:gd name="connsiteX1746" fmla="*/ 241395 w 1034032"/>
                <a:gd name="connsiteY1746" fmla="*/ 87690 h 435073"/>
                <a:gd name="connsiteX1747" fmla="*/ 246847 w 1034032"/>
                <a:gd name="connsiteY1747" fmla="*/ 86713 h 435073"/>
                <a:gd name="connsiteX1748" fmla="*/ 251733 w 1034032"/>
                <a:gd name="connsiteY1748" fmla="*/ 85792 h 435073"/>
                <a:gd name="connsiteX1749" fmla="*/ 255626 w 1034032"/>
                <a:gd name="connsiteY1749" fmla="*/ 86628 h 435073"/>
                <a:gd name="connsiteX1750" fmla="*/ 247767 w 1034032"/>
                <a:gd name="connsiteY1750" fmla="*/ 80950 h 435073"/>
                <a:gd name="connsiteX1751" fmla="*/ 242316 w 1034032"/>
                <a:gd name="connsiteY1751" fmla="*/ 78196 h 435073"/>
                <a:gd name="connsiteX1752" fmla="*/ 244864 w 1034032"/>
                <a:gd name="connsiteY1752" fmla="*/ 75959 h 435073"/>
                <a:gd name="connsiteX1753" fmla="*/ 254564 w 1034032"/>
                <a:gd name="connsiteY1753" fmla="*/ 72496 h 435073"/>
                <a:gd name="connsiteX1754" fmla="*/ 252936 w 1034032"/>
                <a:gd name="connsiteY1754" fmla="*/ 69998 h 435073"/>
                <a:gd name="connsiteX1755" fmla="*/ 252511 w 1034032"/>
                <a:gd name="connsiteY1755" fmla="*/ 67045 h 435073"/>
                <a:gd name="connsiteX1756" fmla="*/ 246068 w 1034032"/>
                <a:gd name="connsiteY1756" fmla="*/ 63208 h 435073"/>
                <a:gd name="connsiteX1757" fmla="*/ 243944 w 1034032"/>
                <a:gd name="connsiteY1757" fmla="*/ 64836 h 435073"/>
                <a:gd name="connsiteX1758" fmla="*/ 241962 w 1034032"/>
                <a:gd name="connsiteY1758" fmla="*/ 69537 h 435073"/>
                <a:gd name="connsiteX1759" fmla="*/ 237431 w 1034032"/>
                <a:gd name="connsiteY1759" fmla="*/ 70917 h 435073"/>
                <a:gd name="connsiteX1760" fmla="*/ 235872 w 1034032"/>
                <a:gd name="connsiteY1760" fmla="*/ 67251 h 435073"/>
                <a:gd name="connsiteX1761" fmla="*/ 234173 w 1034032"/>
                <a:gd name="connsiteY1761" fmla="*/ 64149 h 435073"/>
                <a:gd name="connsiteX1762" fmla="*/ 230562 w 1034032"/>
                <a:gd name="connsiteY1762" fmla="*/ 65410 h 435073"/>
                <a:gd name="connsiteX1763" fmla="*/ 226456 w 1034032"/>
                <a:gd name="connsiteY1763" fmla="*/ 65070 h 435073"/>
                <a:gd name="connsiteX1764" fmla="*/ 223907 w 1034032"/>
                <a:gd name="connsiteY1764" fmla="*/ 62861 h 435073"/>
                <a:gd name="connsiteX1765" fmla="*/ 222703 w 1034032"/>
                <a:gd name="connsiteY1765" fmla="*/ 61112 h 435073"/>
                <a:gd name="connsiteX1766" fmla="*/ 217182 w 1034032"/>
                <a:gd name="connsiteY1766" fmla="*/ 55611 h 435073"/>
                <a:gd name="connsiteX1767" fmla="*/ 243378 w 1034032"/>
                <a:gd name="connsiteY1767" fmla="*/ 55802 h 435073"/>
                <a:gd name="connsiteX1768" fmla="*/ 242812 w 1034032"/>
                <a:gd name="connsiteY1768" fmla="*/ 56715 h 435073"/>
                <a:gd name="connsiteX1769" fmla="*/ 244086 w 1034032"/>
                <a:gd name="connsiteY1769" fmla="*/ 57636 h 435073"/>
                <a:gd name="connsiteX1770" fmla="*/ 244582 w 1034032"/>
                <a:gd name="connsiteY1770" fmla="*/ 56715 h 435073"/>
                <a:gd name="connsiteX1771" fmla="*/ 243378 w 1034032"/>
                <a:gd name="connsiteY1771" fmla="*/ 55802 h 435073"/>
                <a:gd name="connsiteX1772" fmla="*/ 1006759 w 1034032"/>
                <a:gd name="connsiteY1772" fmla="*/ 56170 h 435073"/>
                <a:gd name="connsiteX1773" fmla="*/ 1000244 w 1034032"/>
                <a:gd name="connsiteY1773" fmla="*/ 57806 h 435073"/>
                <a:gd name="connsiteX1774" fmla="*/ 1009945 w 1034032"/>
                <a:gd name="connsiteY1774" fmla="*/ 57692 h 435073"/>
                <a:gd name="connsiteX1775" fmla="*/ 1009519 w 1034032"/>
                <a:gd name="connsiteY1775" fmla="*/ 56659 h 435073"/>
                <a:gd name="connsiteX1776" fmla="*/ 1006759 w 1034032"/>
                <a:gd name="connsiteY1776" fmla="*/ 56170 h 435073"/>
                <a:gd name="connsiteX1777" fmla="*/ 120254 w 1034032"/>
                <a:gd name="connsiteY1777" fmla="*/ 57091 h 435073"/>
                <a:gd name="connsiteX1778" fmla="*/ 119688 w 1034032"/>
                <a:gd name="connsiteY1778" fmla="*/ 57232 h 435073"/>
                <a:gd name="connsiteX1779" fmla="*/ 119334 w 1034032"/>
                <a:gd name="connsiteY1779" fmla="*/ 58641 h 435073"/>
                <a:gd name="connsiteX1780" fmla="*/ 121104 w 1034032"/>
                <a:gd name="connsiteY1780" fmla="*/ 58953 h 435073"/>
                <a:gd name="connsiteX1781" fmla="*/ 121529 w 1034032"/>
                <a:gd name="connsiteY1781" fmla="*/ 57551 h 435073"/>
                <a:gd name="connsiteX1782" fmla="*/ 120183 w 1034032"/>
                <a:gd name="connsiteY1782" fmla="*/ 57091 h 435073"/>
                <a:gd name="connsiteX1783" fmla="*/ 466968 w 1034032"/>
                <a:gd name="connsiteY1783" fmla="*/ 57091 h 435073"/>
                <a:gd name="connsiteX1784" fmla="*/ 466473 w 1034032"/>
                <a:gd name="connsiteY1784" fmla="*/ 57232 h 435073"/>
                <a:gd name="connsiteX1785" fmla="*/ 466048 w 1034032"/>
                <a:gd name="connsiteY1785" fmla="*/ 58641 h 435073"/>
                <a:gd name="connsiteX1786" fmla="*/ 467889 w 1034032"/>
                <a:gd name="connsiteY1786" fmla="*/ 58953 h 435073"/>
                <a:gd name="connsiteX1787" fmla="*/ 468243 w 1034032"/>
                <a:gd name="connsiteY1787" fmla="*/ 57551 h 435073"/>
                <a:gd name="connsiteX1788" fmla="*/ 466968 w 1034032"/>
                <a:gd name="connsiteY1788" fmla="*/ 57091 h 435073"/>
                <a:gd name="connsiteX1789" fmla="*/ 463499 w 1034032"/>
                <a:gd name="connsiteY1789" fmla="*/ 58924 h 435073"/>
                <a:gd name="connsiteX1790" fmla="*/ 463004 w 1034032"/>
                <a:gd name="connsiteY1790" fmla="*/ 59066 h 435073"/>
                <a:gd name="connsiteX1791" fmla="*/ 462579 w 1034032"/>
                <a:gd name="connsiteY1791" fmla="*/ 60475 h 435073"/>
                <a:gd name="connsiteX1792" fmla="*/ 464349 w 1034032"/>
                <a:gd name="connsiteY1792" fmla="*/ 60786 h 435073"/>
                <a:gd name="connsiteX1793" fmla="*/ 464774 w 1034032"/>
                <a:gd name="connsiteY1793" fmla="*/ 59385 h 435073"/>
                <a:gd name="connsiteX1794" fmla="*/ 463499 w 1034032"/>
                <a:gd name="connsiteY1794" fmla="*/ 58924 h 435073"/>
                <a:gd name="connsiteX1795" fmla="*/ 658132 w 1034032"/>
                <a:gd name="connsiteY1795" fmla="*/ 59243 h 435073"/>
                <a:gd name="connsiteX1796" fmla="*/ 657000 w 1034032"/>
                <a:gd name="connsiteY1796" fmla="*/ 59526 h 435073"/>
                <a:gd name="connsiteX1797" fmla="*/ 658061 w 1034032"/>
                <a:gd name="connsiteY1797" fmla="*/ 61820 h 435073"/>
                <a:gd name="connsiteX1798" fmla="*/ 662805 w 1034032"/>
                <a:gd name="connsiteY1798" fmla="*/ 62280 h 435073"/>
                <a:gd name="connsiteX1799" fmla="*/ 658132 w 1034032"/>
                <a:gd name="connsiteY1799" fmla="*/ 59236 h 435073"/>
                <a:gd name="connsiteX1800" fmla="*/ 541948 w 1034032"/>
                <a:gd name="connsiteY1800" fmla="*/ 59845 h 435073"/>
                <a:gd name="connsiteX1801" fmla="*/ 541451 w 1034032"/>
                <a:gd name="connsiteY1801" fmla="*/ 59987 h 435073"/>
                <a:gd name="connsiteX1802" fmla="*/ 541027 w 1034032"/>
                <a:gd name="connsiteY1802" fmla="*/ 61388 h 435073"/>
                <a:gd name="connsiteX1803" fmla="*/ 542868 w 1034032"/>
                <a:gd name="connsiteY1803" fmla="*/ 61707 h 435073"/>
                <a:gd name="connsiteX1804" fmla="*/ 543221 w 1034032"/>
                <a:gd name="connsiteY1804" fmla="*/ 60305 h 435073"/>
                <a:gd name="connsiteX1805" fmla="*/ 541948 w 1034032"/>
                <a:gd name="connsiteY1805" fmla="*/ 59845 h 435073"/>
                <a:gd name="connsiteX1806" fmla="*/ 206844 w 1034032"/>
                <a:gd name="connsiteY1806" fmla="*/ 61792 h 435073"/>
                <a:gd name="connsiteX1807" fmla="*/ 204862 w 1034032"/>
                <a:gd name="connsiteY1807" fmla="*/ 63023 h 435073"/>
                <a:gd name="connsiteX1808" fmla="*/ 204791 w 1034032"/>
                <a:gd name="connsiteY1808" fmla="*/ 65318 h 435073"/>
                <a:gd name="connsiteX1809" fmla="*/ 205994 w 1034032"/>
                <a:gd name="connsiteY1809" fmla="*/ 66755 h 435073"/>
                <a:gd name="connsiteX1810" fmla="*/ 209039 w 1034032"/>
                <a:gd name="connsiteY1810" fmla="*/ 66755 h 435073"/>
                <a:gd name="connsiteX1811" fmla="*/ 213712 w 1034032"/>
                <a:gd name="connsiteY1811" fmla="*/ 64744 h 435073"/>
                <a:gd name="connsiteX1812" fmla="*/ 214703 w 1034032"/>
                <a:gd name="connsiteY1812" fmla="*/ 64744 h 435073"/>
                <a:gd name="connsiteX1813" fmla="*/ 212933 w 1034032"/>
                <a:gd name="connsiteY1813" fmla="*/ 66436 h 435073"/>
                <a:gd name="connsiteX1814" fmla="*/ 211871 w 1034032"/>
                <a:gd name="connsiteY1814" fmla="*/ 67781 h 435073"/>
                <a:gd name="connsiteX1815" fmla="*/ 216332 w 1034032"/>
                <a:gd name="connsiteY1815" fmla="*/ 65749 h 435073"/>
                <a:gd name="connsiteX1816" fmla="*/ 218172 w 1034032"/>
                <a:gd name="connsiteY1816" fmla="*/ 62882 h 435073"/>
                <a:gd name="connsiteX1817" fmla="*/ 214491 w 1034032"/>
                <a:gd name="connsiteY1817" fmla="*/ 63456 h 435073"/>
                <a:gd name="connsiteX1818" fmla="*/ 208827 w 1034032"/>
                <a:gd name="connsiteY1818" fmla="*/ 62655 h 435073"/>
                <a:gd name="connsiteX1819" fmla="*/ 206844 w 1034032"/>
                <a:gd name="connsiteY1819" fmla="*/ 61763 h 435073"/>
                <a:gd name="connsiteX1820" fmla="*/ 630944 w 1034032"/>
                <a:gd name="connsiteY1820" fmla="*/ 62479 h 435073"/>
                <a:gd name="connsiteX1821" fmla="*/ 627617 w 1034032"/>
                <a:gd name="connsiteY1821" fmla="*/ 65806 h 435073"/>
                <a:gd name="connsiteX1822" fmla="*/ 630661 w 1034032"/>
                <a:gd name="connsiteY1822" fmla="*/ 65870 h 435073"/>
                <a:gd name="connsiteX1823" fmla="*/ 631652 w 1034032"/>
                <a:gd name="connsiteY1823" fmla="*/ 62627 h 435073"/>
                <a:gd name="connsiteX1824" fmla="*/ 630944 w 1034032"/>
                <a:gd name="connsiteY1824" fmla="*/ 62486 h 435073"/>
                <a:gd name="connsiteX1825" fmla="*/ 334712 w 1034032"/>
                <a:gd name="connsiteY1825" fmla="*/ 63137 h 435073"/>
                <a:gd name="connsiteX1826" fmla="*/ 333579 w 1034032"/>
                <a:gd name="connsiteY1826" fmla="*/ 64057 h 435073"/>
                <a:gd name="connsiteX1827" fmla="*/ 335420 w 1034032"/>
                <a:gd name="connsiteY1827" fmla="*/ 64971 h 435073"/>
                <a:gd name="connsiteX1828" fmla="*/ 336553 w 1034032"/>
                <a:gd name="connsiteY1828" fmla="*/ 64057 h 435073"/>
                <a:gd name="connsiteX1829" fmla="*/ 334712 w 1034032"/>
                <a:gd name="connsiteY1829" fmla="*/ 63137 h 435073"/>
                <a:gd name="connsiteX1830" fmla="*/ 259662 w 1034032"/>
                <a:gd name="connsiteY1830" fmla="*/ 63512 h 435073"/>
                <a:gd name="connsiteX1831" fmla="*/ 259095 w 1034032"/>
                <a:gd name="connsiteY1831" fmla="*/ 63654 h 435073"/>
                <a:gd name="connsiteX1832" fmla="*/ 258742 w 1034032"/>
                <a:gd name="connsiteY1832" fmla="*/ 65063 h 435073"/>
                <a:gd name="connsiteX1833" fmla="*/ 260512 w 1034032"/>
                <a:gd name="connsiteY1833" fmla="*/ 65381 h 435073"/>
                <a:gd name="connsiteX1834" fmla="*/ 260936 w 1034032"/>
                <a:gd name="connsiteY1834" fmla="*/ 63972 h 435073"/>
                <a:gd name="connsiteX1835" fmla="*/ 259662 w 1034032"/>
                <a:gd name="connsiteY1835" fmla="*/ 63512 h 435073"/>
                <a:gd name="connsiteX1836" fmla="*/ 109846 w 1034032"/>
                <a:gd name="connsiteY1836" fmla="*/ 65006 h 435073"/>
                <a:gd name="connsiteX1837" fmla="*/ 106943 w 1034032"/>
                <a:gd name="connsiteY1837" fmla="*/ 65891 h 435073"/>
                <a:gd name="connsiteX1838" fmla="*/ 106377 w 1034032"/>
                <a:gd name="connsiteY1838" fmla="*/ 66783 h 435073"/>
                <a:gd name="connsiteX1839" fmla="*/ 109280 w 1034032"/>
                <a:gd name="connsiteY1839" fmla="*/ 65891 h 435073"/>
                <a:gd name="connsiteX1840" fmla="*/ 109846 w 1034032"/>
                <a:gd name="connsiteY1840" fmla="*/ 65006 h 435073"/>
                <a:gd name="connsiteX1841" fmla="*/ 531398 w 1034032"/>
                <a:gd name="connsiteY1841" fmla="*/ 65346 h 435073"/>
                <a:gd name="connsiteX1842" fmla="*/ 530902 w 1034032"/>
                <a:gd name="connsiteY1842" fmla="*/ 65494 h 435073"/>
                <a:gd name="connsiteX1843" fmla="*/ 530478 w 1034032"/>
                <a:gd name="connsiteY1843" fmla="*/ 66896 h 435073"/>
                <a:gd name="connsiteX1844" fmla="*/ 532319 w 1034032"/>
                <a:gd name="connsiteY1844" fmla="*/ 67215 h 435073"/>
                <a:gd name="connsiteX1845" fmla="*/ 532672 w 1034032"/>
                <a:gd name="connsiteY1845" fmla="*/ 65806 h 435073"/>
                <a:gd name="connsiteX1846" fmla="*/ 531398 w 1034032"/>
                <a:gd name="connsiteY1846" fmla="*/ 65353 h 435073"/>
                <a:gd name="connsiteX1847" fmla="*/ 260795 w 1034032"/>
                <a:gd name="connsiteY1847" fmla="*/ 67180 h 435073"/>
                <a:gd name="connsiteX1848" fmla="*/ 260299 w 1034032"/>
                <a:gd name="connsiteY1848" fmla="*/ 67328 h 435073"/>
                <a:gd name="connsiteX1849" fmla="*/ 259874 w 1034032"/>
                <a:gd name="connsiteY1849" fmla="*/ 68730 h 435073"/>
                <a:gd name="connsiteX1850" fmla="*/ 261644 w 1034032"/>
                <a:gd name="connsiteY1850" fmla="*/ 69049 h 435073"/>
                <a:gd name="connsiteX1851" fmla="*/ 262069 w 1034032"/>
                <a:gd name="connsiteY1851" fmla="*/ 67647 h 435073"/>
                <a:gd name="connsiteX1852" fmla="*/ 260795 w 1034032"/>
                <a:gd name="connsiteY1852" fmla="*/ 67187 h 435073"/>
                <a:gd name="connsiteX1853" fmla="*/ 526725 w 1034032"/>
                <a:gd name="connsiteY1853" fmla="*/ 67180 h 435073"/>
                <a:gd name="connsiteX1854" fmla="*/ 526229 w 1034032"/>
                <a:gd name="connsiteY1854" fmla="*/ 67328 h 435073"/>
                <a:gd name="connsiteX1855" fmla="*/ 525805 w 1034032"/>
                <a:gd name="connsiteY1855" fmla="*/ 68730 h 435073"/>
                <a:gd name="connsiteX1856" fmla="*/ 527575 w 1034032"/>
                <a:gd name="connsiteY1856" fmla="*/ 69049 h 435073"/>
                <a:gd name="connsiteX1857" fmla="*/ 527999 w 1034032"/>
                <a:gd name="connsiteY1857" fmla="*/ 67647 h 435073"/>
                <a:gd name="connsiteX1858" fmla="*/ 526725 w 1034032"/>
                <a:gd name="connsiteY1858" fmla="*/ 67187 h 435073"/>
                <a:gd name="connsiteX1859" fmla="*/ 269433 w 1034032"/>
                <a:gd name="connsiteY1859" fmla="*/ 68758 h 435073"/>
                <a:gd name="connsiteX1860" fmla="*/ 269008 w 1034032"/>
                <a:gd name="connsiteY1860" fmla="*/ 68822 h 435073"/>
                <a:gd name="connsiteX1861" fmla="*/ 268513 w 1034032"/>
                <a:gd name="connsiteY1861" fmla="*/ 71399 h 435073"/>
                <a:gd name="connsiteX1862" fmla="*/ 270920 w 1034032"/>
                <a:gd name="connsiteY1862" fmla="*/ 69969 h 435073"/>
                <a:gd name="connsiteX1863" fmla="*/ 269433 w 1034032"/>
                <a:gd name="connsiteY1863" fmla="*/ 68766 h 435073"/>
                <a:gd name="connsiteX1864" fmla="*/ 283805 w 1034032"/>
                <a:gd name="connsiteY1864" fmla="*/ 74146 h 435073"/>
                <a:gd name="connsiteX1865" fmla="*/ 282035 w 1034032"/>
                <a:gd name="connsiteY1865" fmla="*/ 75066 h 435073"/>
                <a:gd name="connsiteX1866" fmla="*/ 283805 w 1034032"/>
                <a:gd name="connsiteY1866" fmla="*/ 75980 h 435073"/>
                <a:gd name="connsiteX1867" fmla="*/ 285575 w 1034032"/>
                <a:gd name="connsiteY1867" fmla="*/ 75066 h 435073"/>
                <a:gd name="connsiteX1868" fmla="*/ 283805 w 1034032"/>
                <a:gd name="connsiteY1868" fmla="*/ 74146 h 435073"/>
                <a:gd name="connsiteX1869" fmla="*/ 443675 w 1034032"/>
                <a:gd name="connsiteY1869" fmla="*/ 75321 h 435073"/>
                <a:gd name="connsiteX1870" fmla="*/ 439922 w 1034032"/>
                <a:gd name="connsiteY1870" fmla="*/ 75640 h 435073"/>
                <a:gd name="connsiteX1871" fmla="*/ 432276 w 1034032"/>
                <a:gd name="connsiteY1871" fmla="*/ 76185 h 435073"/>
                <a:gd name="connsiteX1872" fmla="*/ 430789 w 1034032"/>
                <a:gd name="connsiteY1872" fmla="*/ 76844 h 435073"/>
                <a:gd name="connsiteX1873" fmla="*/ 422364 w 1034032"/>
                <a:gd name="connsiteY1873" fmla="*/ 80688 h 435073"/>
                <a:gd name="connsiteX1874" fmla="*/ 419106 w 1034032"/>
                <a:gd name="connsiteY1874" fmla="*/ 80801 h 435073"/>
                <a:gd name="connsiteX1875" fmla="*/ 422646 w 1034032"/>
                <a:gd name="connsiteY1875" fmla="*/ 81375 h 435073"/>
                <a:gd name="connsiteX1876" fmla="*/ 425550 w 1034032"/>
                <a:gd name="connsiteY1876" fmla="*/ 82777 h 435073"/>
                <a:gd name="connsiteX1877" fmla="*/ 432134 w 1034032"/>
                <a:gd name="connsiteY1877" fmla="*/ 85099 h 435073"/>
                <a:gd name="connsiteX1878" fmla="*/ 440985 w 1034032"/>
                <a:gd name="connsiteY1878" fmla="*/ 83152 h 435073"/>
                <a:gd name="connsiteX1879" fmla="*/ 447215 w 1034032"/>
                <a:gd name="connsiteY1879" fmla="*/ 78479 h 435073"/>
                <a:gd name="connsiteX1880" fmla="*/ 445516 w 1034032"/>
                <a:gd name="connsiteY1880" fmla="*/ 76327 h 435073"/>
                <a:gd name="connsiteX1881" fmla="*/ 443675 w 1034032"/>
                <a:gd name="connsiteY1881" fmla="*/ 75321 h 435073"/>
                <a:gd name="connsiteX1882" fmla="*/ 424700 w 1034032"/>
                <a:gd name="connsiteY1882" fmla="*/ 76008 h 435073"/>
                <a:gd name="connsiteX1883" fmla="*/ 420876 w 1034032"/>
                <a:gd name="connsiteY1883" fmla="*/ 76900 h 435073"/>
                <a:gd name="connsiteX1884" fmla="*/ 422293 w 1034032"/>
                <a:gd name="connsiteY1884" fmla="*/ 77813 h 435073"/>
                <a:gd name="connsiteX1885" fmla="*/ 426187 w 1034032"/>
                <a:gd name="connsiteY1885" fmla="*/ 76900 h 435073"/>
                <a:gd name="connsiteX1886" fmla="*/ 424700 w 1034032"/>
                <a:gd name="connsiteY1886" fmla="*/ 76008 h 435073"/>
                <a:gd name="connsiteX1887" fmla="*/ 516176 w 1034032"/>
                <a:gd name="connsiteY1887" fmla="*/ 82777 h 435073"/>
                <a:gd name="connsiteX1888" fmla="*/ 515680 w 1034032"/>
                <a:gd name="connsiteY1888" fmla="*/ 82925 h 435073"/>
                <a:gd name="connsiteX1889" fmla="*/ 515255 w 1034032"/>
                <a:gd name="connsiteY1889" fmla="*/ 84327 h 435073"/>
                <a:gd name="connsiteX1890" fmla="*/ 517096 w 1034032"/>
                <a:gd name="connsiteY1890" fmla="*/ 84646 h 435073"/>
                <a:gd name="connsiteX1891" fmla="*/ 517450 w 1034032"/>
                <a:gd name="connsiteY1891" fmla="*/ 83237 h 435073"/>
                <a:gd name="connsiteX1892" fmla="*/ 516176 w 1034032"/>
                <a:gd name="connsiteY1892" fmla="*/ 82784 h 435073"/>
                <a:gd name="connsiteX1893" fmla="*/ 290532 w 1034032"/>
                <a:gd name="connsiteY1893" fmla="*/ 85382 h 435073"/>
                <a:gd name="connsiteX1894" fmla="*/ 297257 w 1034032"/>
                <a:gd name="connsiteY1894" fmla="*/ 87853 h 435073"/>
                <a:gd name="connsiteX1895" fmla="*/ 297116 w 1034032"/>
                <a:gd name="connsiteY1895" fmla="*/ 88794 h 435073"/>
                <a:gd name="connsiteX1896" fmla="*/ 290036 w 1034032"/>
                <a:gd name="connsiteY1896" fmla="*/ 85531 h 435073"/>
                <a:gd name="connsiteX1897" fmla="*/ 290532 w 1034032"/>
                <a:gd name="connsiteY1897" fmla="*/ 85382 h 435073"/>
                <a:gd name="connsiteX1898" fmla="*/ 529 w 1034032"/>
                <a:gd name="connsiteY1898" fmla="*/ 85531 h 435073"/>
                <a:gd name="connsiteX1899" fmla="*/ -392 w 1034032"/>
                <a:gd name="connsiteY1899" fmla="*/ 85531 h 435073"/>
                <a:gd name="connsiteX1900" fmla="*/ -1100 w 1034032"/>
                <a:gd name="connsiteY1900" fmla="*/ 85700 h 435073"/>
                <a:gd name="connsiteX1901" fmla="*/ -674 w 1034032"/>
                <a:gd name="connsiteY1901" fmla="*/ 87541 h 435073"/>
                <a:gd name="connsiteX1902" fmla="*/ 6477 w 1034032"/>
                <a:gd name="connsiteY1902" fmla="*/ 87421 h 435073"/>
                <a:gd name="connsiteX1903" fmla="*/ 529 w 1034032"/>
                <a:gd name="connsiteY1903" fmla="*/ 85502 h 435073"/>
                <a:gd name="connsiteX1904" fmla="*/ 267804 w 1034032"/>
                <a:gd name="connsiteY1904" fmla="*/ 85531 h 435073"/>
                <a:gd name="connsiteX1905" fmla="*/ 267309 w 1034032"/>
                <a:gd name="connsiteY1905" fmla="*/ 85679 h 435073"/>
                <a:gd name="connsiteX1906" fmla="*/ 266954 w 1034032"/>
                <a:gd name="connsiteY1906" fmla="*/ 87081 h 435073"/>
                <a:gd name="connsiteX1907" fmla="*/ 268724 w 1034032"/>
                <a:gd name="connsiteY1907" fmla="*/ 87399 h 435073"/>
                <a:gd name="connsiteX1908" fmla="*/ 269150 w 1034032"/>
                <a:gd name="connsiteY1908" fmla="*/ 85998 h 435073"/>
                <a:gd name="connsiteX1909" fmla="*/ 267875 w 1034032"/>
                <a:gd name="connsiteY1909" fmla="*/ 85537 h 435073"/>
                <a:gd name="connsiteX1910" fmla="*/ 263132 w 1034032"/>
                <a:gd name="connsiteY1910" fmla="*/ 86451 h 435073"/>
                <a:gd name="connsiteX1911" fmla="*/ 262635 w 1034032"/>
                <a:gd name="connsiteY1911" fmla="*/ 86593 h 435073"/>
                <a:gd name="connsiteX1912" fmla="*/ 262211 w 1034032"/>
                <a:gd name="connsiteY1912" fmla="*/ 88001 h 435073"/>
                <a:gd name="connsiteX1913" fmla="*/ 264052 w 1034032"/>
                <a:gd name="connsiteY1913" fmla="*/ 88320 h 435073"/>
                <a:gd name="connsiteX1914" fmla="*/ 264406 w 1034032"/>
                <a:gd name="connsiteY1914" fmla="*/ 86911 h 435073"/>
                <a:gd name="connsiteX1915" fmla="*/ 263132 w 1034032"/>
                <a:gd name="connsiteY1915" fmla="*/ 86458 h 435073"/>
                <a:gd name="connsiteX1916" fmla="*/ 258813 w 1034032"/>
                <a:gd name="connsiteY1916" fmla="*/ 89085 h 435073"/>
                <a:gd name="connsiteX1917" fmla="*/ 257892 w 1034032"/>
                <a:gd name="connsiteY1917" fmla="*/ 89545 h 435073"/>
                <a:gd name="connsiteX1918" fmla="*/ 257396 w 1034032"/>
                <a:gd name="connsiteY1918" fmla="*/ 92122 h 435073"/>
                <a:gd name="connsiteX1919" fmla="*/ 259450 w 1034032"/>
                <a:gd name="connsiteY1919" fmla="*/ 92724 h 435073"/>
                <a:gd name="connsiteX1920" fmla="*/ 259945 w 1034032"/>
                <a:gd name="connsiteY1920" fmla="*/ 90118 h 435073"/>
                <a:gd name="connsiteX1921" fmla="*/ 258813 w 1034032"/>
                <a:gd name="connsiteY1921" fmla="*/ 89085 h 435073"/>
                <a:gd name="connsiteX1922" fmla="*/ 249821 w 1034032"/>
                <a:gd name="connsiteY1922" fmla="*/ 89177 h 435073"/>
                <a:gd name="connsiteX1923" fmla="*/ 246989 w 1034032"/>
                <a:gd name="connsiteY1923" fmla="*/ 91697 h 435073"/>
                <a:gd name="connsiteX1924" fmla="*/ 250033 w 1034032"/>
                <a:gd name="connsiteY1924" fmla="*/ 91499 h 435073"/>
                <a:gd name="connsiteX1925" fmla="*/ 251237 w 1034032"/>
                <a:gd name="connsiteY1925" fmla="*/ 89516 h 435073"/>
                <a:gd name="connsiteX1926" fmla="*/ 249821 w 1034032"/>
                <a:gd name="connsiteY1926" fmla="*/ 89177 h 435073"/>
                <a:gd name="connsiteX1927" fmla="*/ 468243 w 1034032"/>
                <a:gd name="connsiteY1927" fmla="*/ 90125 h 435073"/>
                <a:gd name="connsiteX1928" fmla="*/ 467110 w 1034032"/>
                <a:gd name="connsiteY1928" fmla="*/ 92101 h 435073"/>
                <a:gd name="connsiteX1929" fmla="*/ 466544 w 1034032"/>
                <a:gd name="connsiteY1929" fmla="*/ 93906 h 435073"/>
                <a:gd name="connsiteX1930" fmla="*/ 466119 w 1034032"/>
                <a:gd name="connsiteY1930" fmla="*/ 95336 h 435073"/>
                <a:gd name="connsiteX1931" fmla="*/ 467889 w 1034032"/>
                <a:gd name="connsiteY1931" fmla="*/ 95627 h 435073"/>
                <a:gd name="connsiteX1932" fmla="*/ 468456 w 1034032"/>
                <a:gd name="connsiteY1932" fmla="*/ 94564 h 435073"/>
                <a:gd name="connsiteX1933" fmla="*/ 469022 w 1034032"/>
                <a:gd name="connsiteY1933" fmla="*/ 92844 h 435073"/>
                <a:gd name="connsiteX1934" fmla="*/ 469588 w 1034032"/>
                <a:gd name="connsiteY1934" fmla="*/ 90692 h 435073"/>
                <a:gd name="connsiteX1935" fmla="*/ 468597 w 1034032"/>
                <a:gd name="connsiteY1935" fmla="*/ 90125 h 435073"/>
                <a:gd name="connsiteX1936" fmla="*/ 468243 w 1034032"/>
                <a:gd name="connsiteY1936" fmla="*/ 90125 h 435073"/>
                <a:gd name="connsiteX1937" fmla="*/ 576923 w 1034032"/>
                <a:gd name="connsiteY1937" fmla="*/ 93389 h 435073"/>
                <a:gd name="connsiteX1938" fmla="*/ 577560 w 1034032"/>
                <a:gd name="connsiteY1938" fmla="*/ 93389 h 435073"/>
                <a:gd name="connsiteX1939" fmla="*/ 581384 w 1034032"/>
                <a:gd name="connsiteY1939" fmla="*/ 95195 h 435073"/>
                <a:gd name="connsiteX1940" fmla="*/ 580959 w 1034032"/>
                <a:gd name="connsiteY1940" fmla="*/ 97715 h 435073"/>
                <a:gd name="connsiteX1941" fmla="*/ 578340 w 1034032"/>
                <a:gd name="connsiteY1941" fmla="*/ 98034 h 435073"/>
                <a:gd name="connsiteX1942" fmla="*/ 576003 w 1034032"/>
                <a:gd name="connsiteY1942" fmla="*/ 96632 h 435073"/>
                <a:gd name="connsiteX1943" fmla="*/ 575295 w 1034032"/>
                <a:gd name="connsiteY1943" fmla="*/ 93934 h 435073"/>
                <a:gd name="connsiteX1944" fmla="*/ 576923 w 1034032"/>
                <a:gd name="connsiteY1944" fmla="*/ 93389 h 435073"/>
                <a:gd name="connsiteX1945" fmla="*/ 484598 w 1034032"/>
                <a:gd name="connsiteY1945" fmla="*/ 95683 h 435073"/>
                <a:gd name="connsiteX1946" fmla="*/ 483677 w 1034032"/>
                <a:gd name="connsiteY1946" fmla="*/ 98090 h 435073"/>
                <a:gd name="connsiteX1947" fmla="*/ 485731 w 1034032"/>
                <a:gd name="connsiteY1947" fmla="*/ 98090 h 435073"/>
                <a:gd name="connsiteX1948" fmla="*/ 485731 w 1034032"/>
                <a:gd name="connsiteY1948" fmla="*/ 96087 h 435073"/>
                <a:gd name="connsiteX1949" fmla="*/ 484598 w 1034032"/>
                <a:gd name="connsiteY1949" fmla="*/ 95683 h 435073"/>
                <a:gd name="connsiteX1950" fmla="*/ 292443 w 1034032"/>
                <a:gd name="connsiteY1950" fmla="*/ 96547 h 435073"/>
                <a:gd name="connsiteX1951" fmla="*/ 291947 w 1034032"/>
                <a:gd name="connsiteY1951" fmla="*/ 96688 h 435073"/>
                <a:gd name="connsiteX1952" fmla="*/ 291523 w 1034032"/>
                <a:gd name="connsiteY1952" fmla="*/ 98097 h 435073"/>
                <a:gd name="connsiteX1953" fmla="*/ 293364 w 1034032"/>
                <a:gd name="connsiteY1953" fmla="*/ 98409 h 435073"/>
                <a:gd name="connsiteX1954" fmla="*/ 293717 w 1034032"/>
                <a:gd name="connsiteY1954" fmla="*/ 97007 h 435073"/>
                <a:gd name="connsiteX1955" fmla="*/ 292443 w 1034032"/>
                <a:gd name="connsiteY1955" fmla="*/ 96547 h 435073"/>
                <a:gd name="connsiteX1956" fmla="*/ 545488 w 1034032"/>
                <a:gd name="connsiteY1956" fmla="*/ 96547 h 435073"/>
                <a:gd name="connsiteX1957" fmla="*/ 544991 w 1034032"/>
                <a:gd name="connsiteY1957" fmla="*/ 96688 h 435073"/>
                <a:gd name="connsiteX1958" fmla="*/ 544567 w 1034032"/>
                <a:gd name="connsiteY1958" fmla="*/ 98097 h 435073"/>
                <a:gd name="connsiteX1959" fmla="*/ 546337 w 1034032"/>
                <a:gd name="connsiteY1959" fmla="*/ 98409 h 435073"/>
                <a:gd name="connsiteX1960" fmla="*/ 546762 w 1034032"/>
                <a:gd name="connsiteY1960" fmla="*/ 97007 h 435073"/>
                <a:gd name="connsiteX1961" fmla="*/ 545488 w 1034032"/>
                <a:gd name="connsiteY1961" fmla="*/ 96547 h 435073"/>
                <a:gd name="connsiteX1962" fmla="*/ 11291 w 1034032"/>
                <a:gd name="connsiteY1962" fmla="*/ 97460 h 435073"/>
                <a:gd name="connsiteX1963" fmla="*/ 10795 w 1034032"/>
                <a:gd name="connsiteY1963" fmla="*/ 97609 h 435073"/>
                <a:gd name="connsiteX1964" fmla="*/ 10370 w 1034032"/>
                <a:gd name="connsiteY1964" fmla="*/ 99011 h 435073"/>
                <a:gd name="connsiteX1965" fmla="*/ 12140 w 1034032"/>
                <a:gd name="connsiteY1965" fmla="*/ 99329 h 435073"/>
                <a:gd name="connsiteX1966" fmla="*/ 12565 w 1034032"/>
                <a:gd name="connsiteY1966" fmla="*/ 97927 h 435073"/>
                <a:gd name="connsiteX1967" fmla="*/ 11291 w 1034032"/>
                <a:gd name="connsiteY1967" fmla="*/ 97467 h 435073"/>
                <a:gd name="connsiteX1968" fmla="*/ 479925 w 1034032"/>
                <a:gd name="connsiteY1968" fmla="*/ 101128 h 435073"/>
                <a:gd name="connsiteX1969" fmla="*/ 476314 w 1034032"/>
                <a:gd name="connsiteY1969" fmla="*/ 103251 h 435073"/>
                <a:gd name="connsiteX1970" fmla="*/ 472633 w 1034032"/>
                <a:gd name="connsiteY1970" fmla="*/ 110473 h 435073"/>
                <a:gd name="connsiteX1971" fmla="*/ 472704 w 1034032"/>
                <a:gd name="connsiteY1971" fmla="*/ 112080 h 435073"/>
                <a:gd name="connsiteX1972" fmla="*/ 477022 w 1034032"/>
                <a:gd name="connsiteY1972" fmla="*/ 115896 h 435073"/>
                <a:gd name="connsiteX1973" fmla="*/ 479005 w 1034032"/>
                <a:gd name="connsiteY1973" fmla="*/ 118473 h 435073"/>
                <a:gd name="connsiteX1974" fmla="*/ 476810 w 1034032"/>
                <a:gd name="connsiteY1974" fmla="*/ 121857 h 435073"/>
                <a:gd name="connsiteX1975" fmla="*/ 475252 w 1034032"/>
                <a:gd name="connsiteY1975" fmla="*/ 122714 h 435073"/>
                <a:gd name="connsiteX1976" fmla="*/ 474827 w 1034032"/>
                <a:gd name="connsiteY1976" fmla="*/ 124151 h 435073"/>
                <a:gd name="connsiteX1977" fmla="*/ 475748 w 1034032"/>
                <a:gd name="connsiteY1977" fmla="*/ 125525 h 435073"/>
                <a:gd name="connsiteX1978" fmla="*/ 476102 w 1034032"/>
                <a:gd name="connsiteY1978" fmla="*/ 128534 h 435073"/>
                <a:gd name="connsiteX1979" fmla="*/ 476597 w 1034032"/>
                <a:gd name="connsiteY1979" fmla="*/ 129999 h 435073"/>
                <a:gd name="connsiteX1980" fmla="*/ 482120 w 1034032"/>
                <a:gd name="connsiteY1980" fmla="*/ 129256 h 435073"/>
                <a:gd name="connsiteX1981" fmla="*/ 491749 w 1034032"/>
                <a:gd name="connsiteY1981" fmla="*/ 125758 h 435073"/>
                <a:gd name="connsiteX1982" fmla="*/ 490757 w 1034032"/>
                <a:gd name="connsiteY1982" fmla="*/ 123691 h 435073"/>
                <a:gd name="connsiteX1983" fmla="*/ 487076 w 1034032"/>
                <a:gd name="connsiteY1983" fmla="*/ 119882 h 435073"/>
                <a:gd name="connsiteX1984" fmla="*/ 479784 w 1034032"/>
                <a:gd name="connsiteY1984" fmla="*/ 112427 h 435073"/>
                <a:gd name="connsiteX1985" fmla="*/ 480350 w 1034032"/>
                <a:gd name="connsiteY1985" fmla="*/ 109270 h 435073"/>
                <a:gd name="connsiteX1986" fmla="*/ 479784 w 1034032"/>
                <a:gd name="connsiteY1986" fmla="*/ 107379 h 435073"/>
                <a:gd name="connsiteX1987" fmla="*/ 478226 w 1034032"/>
                <a:gd name="connsiteY1987" fmla="*/ 103825 h 435073"/>
                <a:gd name="connsiteX1988" fmla="*/ 479996 w 1034032"/>
                <a:gd name="connsiteY1988" fmla="*/ 101128 h 435073"/>
                <a:gd name="connsiteX1989" fmla="*/ 24177 w 1034032"/>
                <a:gd name="connsiteY1989" fmla="*/ 102968 h 435073"/>
                <a:gd name="connsiteX1990" fmla="*/ 23681 w 1034032"/>
                <a:gd name="connsiteY1990" fmla="*/ 103110 h 435073"/>
                <a:gd name="connsiteX1991" fmla="*/ 23256 w 1034032"/>
                <a:gd name="connsiteY1991" fmla="*/ 104519 h 435073"/>
                <a:gd name="connsiteX1992" fmla="*/ 25026 w 1034032"/>
                <a:gd name="connsiteY1992" fmla="*/ 104830 h 435073"/>
                <a:gd name="connsiteX1993" fmla="*/ 25451 w 1034032"/>
                <a:gd name="connsiteY1993" fmla="*/ 103429 h 435073"/>
                <a:gd name="connsiteX1994" fmla="*/ 24177 w 1034032"/>
                <a:gd name="connsiteY1994" fmla="*/ 102968 h 435073"/>
                <a:gd name="connsiteX1995" fmla="*/ 468172 w 1034032"/>
                <a:gd name="connsiteY1995" fmla="*/ 102968 h 435073"/>
                <a:gd name="connsiteX1996" fmla="*/ 467677 w 1034032"/>
                <a:gd name="connsiteY1996" fmla="*/ 103110 h 435073"/>
                <a:gd name="connsiteX1997" fmla="*/ 467252 w 1034032"/>
                <a:gd name="connsiteY1997" fmla="*/ 104519 h 435073"/>
                <a:gd name="connsiteX1998" fmla="*/ 469022 w 1034032"/>
                <a:gd name="connsiteY1998" fmla="*/ 104830 h 435073"/>
                <a:gd name="connsiteX1999" fmla="*/ 469447 w 1034032"/>
                <a:gd name="connsiteY1999" fmla="*/ 103429 h 435073"/>
                <a:gd name="connsiteX2000" fmla="*/ 468172 w 1034032"/>
                <a:gd name="connsiteY2000" fmla="*/ 102968 h 435073"/>
                <a:gd name="connsiteX2001" fmla="*/ 552497 w 1034032"/>
                <a:gd name="connsiteY2001" fmla="*/ 102968 h 435073"/>
                <a:gd name="connsiteX2002" fmla="*/ 552001 w 1034032"/>
                <a:gd name="connsiteY2002" fmla="*/ 103110 h 435073"/>
                <a:gd name="connsiteX2003" fmla="*/ 551576 w 1034032"/>
                <a:gd name="connsiteY2003" fmla="*/ 104519 h 435073"/>
                <a:gd name="connsiteX2004" fmla="*/ 553417 w 1034032"/>
                <a:gd name="connsiteY2004" fmla="*/ 104830 h 435073"/>
                <a:gd name="connsiteX2005" fmla="*/ 553842 w 1034032"/>
                <a:gd name="connsiteY2005" fmla="*/ 103429 h 435073"/>
                <a:gd name="connsiteX2006" fmla="*/ 552497 w 1034032"/>
                <a:gd name="connsiteY2006" fmla="*/ 102968 h 435073"/>
                <a:gd name="connsiteX2007" fmla="*/ 52993 w 1034032"/>
                <a:gd name="connsiteY2007" fmla="*/ 104144 h 435073"/>
                <a:gd name="connsiteX2008" fmla="*/ 46054 w 1034032"/>
                <a:gd name="connsiteY2008" fmla="*/ 108009 h 435073"/>
                <a:gd name="connsiteX2009" fmla="*/ 46833 w 1034032"/>
                <a:gd name="connsiteY2009" fmla="*/ 109333 h 435073"/>
                <a:gd name="connsiteX2010" fmla="*/ 53559 w 1034032"/>
                <a:gd name="connsiteY2010" fmla="*/ 104285 h 435073"/>
                <a:gd name="connsiteX2011" fmla="*/ 53630 w 1034032"/>
                <a:gd name="connsiteY2011" fmla="*/ 104172 h 435073"/>
                <a:gd name="connsiteX2012" fmla="*/ 53489 w 1034032"/>
                <a:gd name="connsiteY2012" fmla="*/ 104257 h 435073"/>
                <a:gd name="connsiteX2013" fmla="*/ 52993 w 1034032"/>
                <a:gd name="connsiteY2013" fmla="*/ 104144 h 435073"/>
                <a:gd name="connsiteX2014" fmla="*/ 97951 w 1034032"/>
                <a:gd name="connsiteY2014" fmla="*/ 105715 h 435073"/>
                <a:gd name="connsiteX2015" fmla="*/ 97456 w 1034032"/>
                <a:gd name="connsiteY2015" fmla="*/ 105864 h 435073"/>
                <a:gd name="connsiteX2016" fmla="*/ 97031 w 1034032"/>
                <a:gd name="connsiteY2016" fmla="*/ 107266 h 435073"/>
                <a:gd name="connsiteX2017" fmla="*/ 98872 w 1034032"/>
                <a:gd name="connsiteY2017" fmla="*/ 107584 h 435073"/>
                <a:gd name="connsiteX2018" fmla="*/ 99226 w 1034032"/>
                <a:gd name="connsiteY2018" fmla="*/ 106182 h 435073"/>
                <a:gd name="connsiteX2019" fmla="*/ 97951 w 1034032"/>
                <a:gd name="connsiteY2019" fmla="*/ 105722 h 435073"/>
                <a:gd name="connsiteX2020" fmla="*/ 468172 w 1034032"/>
                <a:gd name="connsiteY2020" fmla="*/ 106636 h 435073"/>
                <a:gd name="connsiteX2021" fmla="*/ 467677 w 1034032"/>
                <a:gd name="connsiteY2021" fmla="*/ 106784 h 435073"/>
                <a:gd name="connsiteX2022" fmla="*/ 467252 w 1034032"/>
                <a:gd name="connsiteY2022" fmla="*/ 108186 h 435073"/>
                <a:gd name="connsiteX2023" fmla="*/ 469022 w 1034032"/>
                <a:gd name="connsiteY2023" fmla="*/ 108505 h 435073"/>
                <a:gd name="connsiteX2024" fmla="*/ 469447 w 1034032"/>
                <a:gd name="connsiteY2024" fmla="*/ 107096 h 435073"/>
                <a:gd name="connsiteX2025" fmla="*/ 468172 w 1034032"/>
                <a:gd name="connsiteY2025" fmla="*/ 106643 h 435073"/>
                <a:gd name="connsiteX2026" fmla="*/ 540814 w 1034032"/>
                <a:gd name="connsiteY2026" fmla="*/ 106699 h 435073"/>
                <a:gd name="connsiteX2027" fmla="*/ 539894 w 1034032"/>
                <a:gd name="connsiteY2027" fmla="*/ 109107 h 435073"/>
                <a:gd name="connsiteX2028" fmla="*/ 541948 w 1034032"/>
                <a:gd name="connsiteY2028" fmla="*/ 109107 h 435073"/>
                <a:gd name="connsiteX2029" fmla="*/ 541948 w 1034032"/>
                <a:gd name="connsiteY2029" fmla="*/ 107103 h 435073"/>
                <a:gd name="connsiteX2030" fmla="*/ 540814 w 1034032"/>
                <a:gd name="connsiteY2030" fmla="*/ 106699 h 435073"/>
                <a:gd name="connsiteX2031" fmla="*/ 1945 w 1034032"/>
                <a:gd name="connsiteY2031" fmla="*/ 109390 h 435073"/>
                <a:gd name="connsiteX2032" fmla="*/ 1378 w 1034032"/>
                <a:gd name="connsiteY2032" fmla="*/ 109538 h 435073"/>
                <a:gd name="connsiteX2033" fmla="*/ 1025 w 1034032"/>
                <a:gd name="connsiteY2033" fmla="*/ 110947 h 435073"/>
                <a:gd name="connsiteX2034" fmla="*/ 2795 w 1034032"/>
                <a:gd name="connsiteY2034" fmla="*/ 111259 h 435073"/>
                <a:gd name="connsiteX2035" fmla="*/ 3219 w 1034032"/>
                <a:gd name="connsiteY2035" fmla="*/ 109857 h 435073"/>
                <a:gd name="connsiteX2036" fmla="*/ 1945 w 1034032"/>
                <a:gd name="connsiteY2036" fmla="*/ 109397 h 435073"/>
                <a:gd name="connsiteX2037" fmla="*/ 45276 w 1034032"/>
                <a:gd name="connsiteY2037" fmla="*/ 110310 h 435073"/>
                <a:gd name="connsiteX2038" fmla="*/ 44709 w 1034032"/>
                <a:gd name="connsiteY2038" fmla="*/ 110459 h 435073"/>
                <a:gd name="connsiteX2039" fmla="*/ 44355 w 1034032"/>
                <a:gd name="connsiteY2039" fmla="*/ 111861 h 435073"/>
                <a:gd name="connsiteX2040" fmla="*/ 46125 w 1034032"/>
                <a:gd name="connsiteY2040" fmla="*/ 112179 h 435073"/>
                <a:gd name="connsiteX2041" fmla="*/ 46549 w 1034032"/>
                <a:gd name="connsiteY2041" fmla="*/ 110777 h 435073"/>
                <a:gd name="connsiteX2042" fmla="*/ 45276 w 1034032"/>
                <a:gd name="connsiteY2042" fmla="*/ 110317 h 435073"/>
                <a:gd name="connsiteX2043" fmla="*/ 258458 w 1034032"/>
                <a:gd name="connsiteY2043" fmla="*/ 111231 h 435073"/>
                <a:gd name="connsiteX2044" fmla="*/ 257963 w 1034032"/>
                <a:gd name="connsiteY2044" fmla="*/ 111372 h 435073"/>
                <a:gd name="connsiteX2045" fmla="*/ 257538 w 1034032"/>
                <a:gd name="connsiteY2045" fmla="*/ 112781 h 435073"/>
                <a:gd name="connsiteX2046" fmla="*/ 259379 w 1034032"/>
                <a:gd name="connsiteY2046" fmla="*/ 113099 h 435073"/>
                <a:gd name="connsiteX2047" fmla="*/ 259733 w 1034032"/>
                <a:gd name="connsiteY2047" fmla="*/ 111691 h 435073"/>
                <a:gd name="connsiteX2048" fmla="*/ 258458 w 1034032"/>
                <a:gd name="connsiteY2048" fmla="*/ 111237 h 435073"/>
                <a:gd name="connsiteX2049" fmla="*/ 106519 w 1034032"/>
                <a:gd name="connsiteY2049" fmla="*/ 112434 h 435073"/>
                <a:gd name="connsiteX2050" fmla="*/ 106235 w 1034032"/>
                <a:gd name="connsiteY2050" fmla="*/ 112434 h 435073"/>
                <a:gd name="connsiteX2051" fmla="*/ 105457 w 1034032"/>
                <a:gd name="connsiteY2051" fmla="*/ 115670 h 435073"/>
                <a:gd name="connsiteX2052" fmla="*/ 106943 w 1034032"/>
                <a:gd name="connsiteY2052" fmla="*/ 115875 h 435073"/>
                <a:gd name="connsiteX2053" fmla="*/ 106519 w 1034032"/>
                <a:gd name="connsiteY2053" fmla="*/ 112406 h 435073"/>
                <a:gd name="connsiteX2054" fmla="*/ 42939 w 1034032"/>
                <a:gd name="connsiteY2054" fmla="*/ 113064 h 435073"/>
                <a:gd name="connsiteX2055" fmla="*/ 42372 w 1034032"/>
                <a:gd name="connsiteY2055" fmla="*/ 113206 h 435073"/>
                <a:gd name="connsiteX2056" fmla="*/ 42019 w 1034032"/>
                <a:gd name="connsiteY2056" fmla="*/ 114615 h 435073"/>
                <a:gd name="connsiteX2057" fmla="*/ 43789 w 1034032"/>
                <a:gd name="connsiteY2057" fmla="*/ 114926 h 435073"/>
                <a:gd name="connsiteX2058" fmla="*/ 44213 w 1034032"/>
                <a:gd name="connsiteY2058" fmla="*/ 113524 h 435073"/>
                <a:gd name="connsiteX2059" fmla="*/ 42939 w 1034032"/>
                <a:gd name="connsiteY2059" fmla="*/ 113071 h 435073"/>
                <a:gd name="connsiteX2060" fmla="*/ 962579 w 1034032"/>
                <a:gd name="connsiteY2060" fmla="*/ 113064 h 435073"/>
                <a:gd name="connsiteX2061" fmla="*/ 962083 w 1034032"/>
                <a:gd name="connsiteY2061" fmla="*/ 113206 h 435073"/>
                <a:gd name="connsiteX2062" fmla="*/ 961658 w 1034032"/>
                <a:gd name="connsiteY2062" fmla="*/ 114615 h 435073"/>
                <a:gd name="connsiteX2063" fmla="*/ 963428 w 1034032"/>
                <a:gd name="connsiteY2063" fmla="*/ 114926 h 435073"/>
                <a:gd name="connsiteX2064" fmla="*/ 963853 w 1034032"/>
                <a:gd name="connsiteY2064" fmla="*/ 113524 h 435073"/>
                <a:gd name="connsiteX2065" fmla="*/ 962579 w 1034032"/>
                <a:gd name="connsiteY2065" fmla="*/ 113071 h 435073"/>
                <a:gd name="connsiteX2066" fmla="*/ 520919 w 1034032"/>
                <a:gd name="connsiteY2066" fmla="*/ 114034 h 435073"/>
                <a:gd name="connsiteX2067" fmla="*/ 519998 w 1034032"/>
                <a:gd name="connsiteY2067" fmla="*/ 116441 h 435073"/>
                <a:gd name="connsiteX2068" fmla="*/ 522052 w 1034032"/>
                <a:gd name="connsiteY2068" fmla="*/ 116441 h 435073"/>
                <a:gd name="connsiteX2069" fmla="*/ 522052 w 1034032"/>
                <a:gd name="connsiteY2069" fmla="*/ 114438 h 435073"/>
                <a:gd name="connsiteX2070" fmla="*/ 520919 w 1034032"/>
                <a:gd name="connsiteY2070" fmla="*/ 114034 h 435073"/>
                <a:gd name="connsiteX2071" fmla="*/ 530265 w 1034032"/>
                <a:gd name="connsiteY2071" fmla="*/ 114898 h 435073"/>
                <a:gd name="connsiteX2072" fmla="*/ 529769 w 1034032"/>
                <a:gd name="connsiteY2072" fmla="*/ 115040 h 435073"/>
                <a:gd name="connsiteX2073" fmla="*/ 529345 w 1034032"/>
                <a:gd name="connsiteY2073" fmla="*/ 116448 h 435073"/>
                <a:gd name="connsiteX2074" fmla="*/ 531186 w 1034032"/>
                <a:gd name="connsiteY2074" fmla="*/ 116767 h 435073"/>
                <a:gd name="connsiteX2075" fmla="*/ 531539 w 1034032"/>
                <a:gd name="connsiteY2075" fmla="*/ 115358 h 435073"/>
                <a:gd name="connsiteX2076" fmla="*/ 530265 w 1034032"/>
                <a:gd name="connsiteY2076" fmla="*/ 114905 h 435073"/>
                <a:gd name="connsiteX2077" fmla="*/ 465907 w 1034032"/>
                <a:gd name="connsiteY2077" fmla="*/ 115103 h 435073"/>
                <a:gd name="connsiteX2078" fmla="*/ 464349 w 1034032"/>
                <a:gd name="connsiteY2078" fmla="*/ 115818 h 435073"/>
                <a:gd name="connsiteX2079" fmla="*/ 463924 w 1034032"/>
                <a:gd name="connsiteY2079" fmla="*/ 117624 h 435073"/>
                <a:gd name="connsiteX2080" fmla="*/ 462154 w 1034032"/>
                <a:gd name="connsiteY2080" fmla="*/ 118799 h 435073"/>
                <a:gd name="connsiteX2081" fmla="*/ 460809 w 1034032"/>
                <a:gd name="connsiteY2081" fmla="*/ 120519 h 435073"/>
                <a:gd name="connsiteX2082" fmla="*/ 460879 w 1034032"/>
                <a:gd name="connsiteY2082" fmla="*/ 122296 h 435073"/>
                <a:gd name="connsiteX2083" fmla="*/ 459959 w 1034032"/>
                <a:gd name="connsiteY2083" fmla="*/ 126452 h 435073"/>
                <a:gd name="connsiteX2084" fmla="*/ 465127 w 1034032"/>
                <a:gd name="connsiteY2084" fmla="*/ 124647 h 435073"/>
                <a:gd name="connsiteX2085" fmla="*/ 470367 w 1034032"/>
                <a:gd name="connsiteY2085" fmla="*/ 119656 h 435073"/>
                <a:gd name="connsiteX2086" fmla="*/ 468243 w 1034032"/>
                <a:gd name="connsiteY2086" fmla="*/ 115557 h 435073"/>
                <a:gd name="connsiteX2087" fmla="*/ 465977 w 1034032"/>
                <a:gd name="connsiteY2087" fmla="*/ 115103 h 435073"/>
                <a:gd name="connsiteX2088" fmla="*/ 18300 w 1034032"/>
                <a:gd name="connsiteY2088" fmla="*/ 115818 h 435073"/>
                <a:gd name="connsiteX2089" fmla="*/ 17805 w 1034032"/>
                <a:gd name="connsiteY2089" fmla="*/ 115960 h 435073"/>
                <a:gd name="connsiteX2090" fmla="*/ 17379 w 1034032"/>
                <a:gd name="connsiteY2090" fmla="*/ 117369 h 435073"/>
                <a:gd name="connsiteX2091" fmla="*/ 19220 w 1034032"/>
                <a:gd name="connsiteY2091" fmla="*/ 117687 h 435073"/>
                <a:gd name="connsiteX2092" fmla="*/ 19575 w 1034032"/>
                <a:gd name="connsiteY2092" fmla="*/ 116279 h 435073"/>
                <a:gd name="connsiteX2093" fmla="*/ 18300 w 1034032"/>
                <a:gd name="connsiteY2093" fmla="*/ 115825 h 435073"/>
                <a:gd name="connsiteX2094" fmla="*/ 897795 w 1034032"/>
                <a:gd name="connsiteY2094" fmla="*/ 116363 h 435073"/>
                <a:gd name="connsiteX2095" fmla="*/ 897087 w 1034032"/>
                <a:gd name="connsiteY2095" fmla="*/ 117164 h 435073"/>
                <a:gd name="connsiteX2096" fmla="*/ 895813 w 1034032"/>
                <a:gd name="connsiteY2096" fmla="*/ 120894 h 435073"/>
                <a:gd name="connsiteX2097" fmla="*/ 895529 w 1034032"/>
                <a:gd name="connsiteY2097" fmla="*/ 126658 h 435073"/>
                <a:gd name="connsiteX2098" fmla="*/ 896733 w 1034032"/>
                <a:gd name="connsiteY2098" fmla="*/ 136548 h 435073"/>
                <a:gd name="connsiteX2099" fmla="*/ 898291 w 1034032"/>
                <a:gd name="connsiteY2099" fmla="*/ 143571 h 435073"/>
                <a:gd name="connsiteX2100" fmla="*/ 900061 w 1034032"/>
                <a:gd name="connsiteY2100" fmla="*/ 142425 h 435073"/>
                <a:gd name="connsiteX2101" fmla="*/ 898928 w 1034032"/>
                <a:gd name="connsiteY2101" fmla="*/ 140676 h 435073"/>
                <a:gd name="connsiteX2102" fmla="*/ 898503 w 1034032"/>
                <a:gd name="connsiteY2102" fmla="*/ 134424 h 435073"/>
                <a:gd name="connsiteX2103" fmla="*/ 900839 w 1034032"/>
                <a:gd name="connsiteY2103" fmla="*/ 134820 h 435073"/>
                <a:gd name="connsiteX2104" fmla="*/ 901476 w 1034032"/>
                <a:gd name="connsiteY2104" fmla="*/ 133277 h 435073"/>
                <a:gd name="connsiteX2105" fmla="*/ 898361 w 1034032"/>
                <a:gd name="connsiteY2105" fmla="*/ 119656 h 435073"/>
                <a:gd name="connsiteX2106" fmla="*/ 897795 w 1034032"/>
                <a:gd name="connsiteY2106" fmla="*/ 116363 h 435073"/>
                <a:gd name="connsiteX2107" fmla="*/ 968454 w 1034032"/>
                <a:gd name="connsiteY2107" fmla="*/ 116739 h 435073"/>
                <a:gd name="connsiteX2108" fmla="*/ 967960 w 1034032"/>
                <a:gd name="connsiteY2108" fmla="*/ 116887 h 435073"/>
                <a:gd name="connsiteX2109" fmla="*/ 967535 w 1034032"/>
                <a:gd name="connsiteY2109" fmla="*/ 118289 h 435073"/>
                <a:gd name="connsiteX2110" fmla="*/ 969305 w 1034032"/>
                <a:gd name="connsiteY2110" fmla="*/ 118608 h 435073"/>
                <a:gd name="connsiteX2111" fmla="*/ 969730 w 1034032"/>
                <a:gd name="connsiteY2111" fmla="*/ 117199 h 435073"/>
                <a:gd name="connsiteX2112" fmla="*/ 968454 w 1034032"/>
                <a:gd name="connsiteY2112" fmla="*/ 116746 h 435073"/>
                <a:gd name="connsiteX2113" fmla="*/ 10866 w 1034032"/>
                <a:gd name="connsiteY2113" fmla="*/ 117511 h 435073"/>
                <a:gd name="connsiteX2114" fmla="*/ 9167 w 1034032"/>
                <a:gd name="connsiteY2114" fmla="*/ 119174 h 435073"/>
                <a:gd name="connsiteX2115" fmla="*/ 10866 w 1034032"/>
                <a:gd name="connsiteY2115" fmla="*/ 120031 h 435073"/>
                <a:gd name="connsiteX2116" fmla="*/ 12069 w 1034032"/>
                <a:gd name="connsiteY2116" fmla="*/ 117744 h 435073"/>
                <a:gd name="connsiteX2117" fmla="*/ 10866 w 1034032"/>
                <a:gd name="connsiteY2117" fmla="*/ 117511 h 435073"/>
                <a:gd name="connsiteX2118" fmla="*/ 106165 w 1034032"/>
                <a:gd name="connsiteY2118" fmla="*/ 117716 h 435073"/>
                <a:gd name="connsiteX2119" fmla="*/ 105244 w 1034032"/>
                <a:gd name="connsiteY2119" fmla="*/ 120123 h 435073"/>
                <a:gd name="connsiteX2120" fmla="*/ 107298 w 1034032"/>
                <a:gd name="connsiteY2120" fmla="*/ 120123 h 435073"/>
                <a:gd name="connsiteX2121" fmla="*/ 107298 w 1034032"/>
                <a:gd name="connsiteY2121" fmla="*/ 118119 h 435073"/>
                <a:gd name="connsiteX2122" fmla="*/ 106165 w 1034032"/>
                <a:gd name="connsiteY2122" fmla="*/ 117716 h 435073"/>
                <a:gd name="connsiteX2123" fmla="*/ 5414 w 1034032"/>
                <a:gd name="connsiteY2123" fmla="*/ 120413 h 435073"/>
                <a:gd name="connsiteX2124" fmla="*/ 4918 w 1034032"/>
                <a:gd name="connsiteY2124" fmla="*/ 120555 h 435073"/>
                <a:gd name="connsiteX2125" fmla="*/ 4494 w 1034032"/>
                <a:gd name="connsiteY2125" fmla="*/ 121964 h 435073"/>
                <a:gd name="connsiteX2126" fmla="*/ 6335 w 1034032"/>
                <a:gd name="connsiteY2126" fmla="*/ 122275 h 435073"/>
                <a:gd name="connsiteX2127" fmla="*/ 6688 w 1034032"/>
                <a:gd name="connsiteY2127" fmla="*/ 120873 h 435073"/>
                <a:gd name="connsiteX2128" fmla="*/ 5414 w 1034032"/>
                <a:gd name="connsiteY2128" fmla="*/ 120413 h 435073"/>
                <a:gd name="connsiteX2129" fmla="*/ 982473 w 1034032"/>
                <a:gd name="connsiteY2129" fmla="*/ 121327 h 435073"/>
                <a:gd name="connsiteX2130" fmla="*/ 981978 w 1034032"/>
                <a:gd name="connsiteY2130" fmla="*/ 121475 h 435073"/>
                <a:gd name="connsiteX2131" fmla="*/ 981553 w 1034032"/>
                <a:gd name="connsiteY2131" fmla="*/ 122877 h 435073"/>
                <a:gd name="connsiteX2132" fmla="*/ 983394 w 1034032"/>
                <a:gd name="connsiteY2132" fmla="*/ 123196 h 435073"/>
                <a:gd name="connsiteX2133" fmla="*/ 983748 w 1034032"/>
                <a:gd name="connsiteY2133" fmla="*/ 121794 h 435073"/>
                <a:gd name="connsiteX2134" fmla="*/ 982473 w 1034032"/>
                <a:gd name="connsiteY2134" fmla="*/ 121334 h 435073"/>
                <a:gd name="connsiteX2135" fmla="*/ 252865 w 1034032"/>
                <a:gd name="connsiteY2135" fmla="*/ 121327 h 435073"/>
                <a:gd name="connsiteX2136" fmla="*/ 251944 w 1034032"/>
                <a:gd name="connsiteY2136" fmla="*/ 121702 h 435073"/>
                <a:gd name="connsiteX2137" fmla="*/ 252157 w 1034032"/>
                <a:gd name="connsiteY2137" fmla="*/ 124081 h 435073"/>
                <a:gd name="connsiteX2138" fmla="*/ 254423 w 1034032"/>
                <a:gd name="connsiteY2138" fmla="*/ 122622 h 435073"/>
                <a:gd name="connsiteX2139" fmla="*/ 252865 w 1034032"/>
                <a:gd name="connsiteY2139" fmla="*/ 121327 h 435073"/>
                <a:gd name="connsiteX2140" fmla="*/ 107651 w 1034032"/>
                <a:gd name="connsiteY2140" fmla="*/ 122905 h 435073"/>
                <a:gd name="connsiteX2141" fmla="*/ 107510 w 1034032"/>
                <a:gd name="connsiteY2141" fmla="*/ 122905 h 435073"/>
                <a:gd name="connsiteX2142" fmla="*/ 108430 w 1034032"/>
                <a:gd name="connsiteY2142" fmla="*/ 126290 h 435073"/>
                <a:gd name="connsiteX2143" fmla="*/ 110200 w 1034032"/>
                <a:gd name="connsiteY2143" fmla="*/ 128406 h 435073"/>
                <a:gd name="connsiteX2144" fmla="*/ 109280 w 1034032"/>
                <a:gd name="connsiteY2144" fmla="*/ 125022 h 435073"/>
                <a:gd name="connsiteX2145" fmla="*/ 107651 w 1034032"/>
                <a:gd name="connsiteY2145" fmla="*/ 122877 h 435073"/>
                <a:gd name="connsiteX2146" fmla="*/ 933266 w 1034032"/>
                <a:gd name="connsiteY2146" fmla="*/ 128696 h 435073"/>
                <a:gd name="connsiteX2147" fmla="*/ 932347 w 1034032"/>
                <a:gd name="connsiteY2147" fmla="*/ 131104 h 435073"/>
                <a:gd name="connsiteX2148" fmla="*/ 934400 w 1034032"/>
                <a:gd name="connsiteY2148" fmla="*/ 131104 h 435073"/>
                <a:gd name="connsiteX2149" fmla="*/ 934400 w 1034032"/>
                <a:gd name="connsiteY2149" fmla="*/ 129093 h 435073"/>
                <a:gd name="connsiteX2150" fmla="*/ 933266 w 1034032"/>
                <a:gd name="connsiteY2150" fmla="*/ 128696 h 435073"/>
                <a:gd name="connsiteX2151" fmla="*/ 122166 w 1034032"/>
                <a:gd name="connsiteY2151" fmla="*/ 130644 h 435073"/>
                <a:gd name="connsiteX2152" fmla="*/ 121671 w 1034032"/>
                <a:gd name="connsiteY2152" fmla="*/ 131104 h 435073"/>
                <a:gd name="connsiteX2153" fmla="*/ 124573 w 1034032"/>
                <a:gd name="connsiteY2153" fmla="*/ 131932 h 435073"/>
                <a:gd name="connsiteX2154" fmla="*/ 128042 w 1034032"/>
                <a:gd name="connsiteY2154" fmla="*/ 133766 h 435073"/>
                <a:gd name="connsiteX2155" fmla="*/ 130521 w 1034032"/>
                <a:gd name="connsiteY2155" fmla="*/ 135600 h 435073"/>
                <a:gd name="connsiteX2156" fmla="*/ 123652 w 1034032"/>
                <a:gd name="connsiteY2156" fmla="*/ 130757 h 435073"/>
                <a:gd name="connsiteX2157" fmla="*/ 122732 w 1034032"/>
                <a:gd name="connsiteY2157" fmla="*/ 130644 h 435073"/>
                <a:gd name="connsiteX2158" fmla="*/ 122166 w 1034032"/>
                <a:gd name="connsiteY2158" fmla="*/ 130644 h 435073"/>
                <a:gd name="connsiteX2159" fmla="*/ 327277 w 1034032"/>
                <a:gd name="connsiteY2159" fmla="*/ 130736 h 435073"/>
                <a:gd name="connsiteX2160" fmla="*/ 321472 w 1034032"/>
                <a:gd name="connsiteY2160" fmla="*/ 133603 h 435073"/>
                <a:gd name="connsiteX2161" fmla="*/ 318214 w 1034032"/>
                <a:gd name="connsiteY2161" fmla="*/ 138757 h 435073"/>
                <a:gd name="connsiteX2162" fmla="*/ 327844 w 1034032"/>
                <a:gd name="connsiteY2162" fmla="*/ 138672 h 435073"/>
                <a:gd name="connsiteX2163" fmla="*/ 329047 w 1034032"/>
                <a:gd name="connsiteY2163" fmla="*/ 139161 h 435073"/>
                <a:gd name="connsiteX2164" fmla="*/ 328976 w 1034032"/>
                <a:gd name="connsiteY2164" fmla="*/ 141858 h 435073"/>
                <a:gd name="connsiteX2165" fmla="*/ 331313 w 1034032"/>
                <a:gd name="connsiteY2165" fmla="*/ 141738 h 435073"/>
                <a:gd name="connsiteX2166" fmla="*/ 333649 w 1034032"/>
                <a:gd name="connsiteY2166" fmla="*/ 141079 h 435073"/>
                <a:gd name="connsiteX2167" fmla="*/ 335561 w 1034032"/>
                <a:gd name="connsiteY2167" fmla="*/ 141511 h 435073"/>
                <a:gd name="connsiteX2168" fmla="*/ 335915 w 1034032"/>
                <a:gd name="connsiteY2168" fmla="*/ 140109 h 435073"/>
                <a:gd name="connsiteX2169" fmla="*/ 334004 w 1034032"/>
                <a:gd name="connsiteY2169" fmla="*/ 139847 h 435073"/>
                <a:gd name="connsiteX2170" fmla="*/ 333579 w 1034032"/>
                <a:gd name="connsiteY2170" fmla="*/ 138615 h 435073"/>
                <a:gd name="connsiteX2171" fmla="*/ 326995 w 1034032"/>
                <a:gd name="connsiteY2171" fmla="*/ 134261 h 435073"/>
                <a:gd name="connsiteX2172" fmla="*/ 326428 w 1034032"/>
                <a:gd name="connsiteY2172" fmla="*/ 133051 h 435073"/>
                <a:gd name="connsiteX2173" fmla="*/ 327277 w 1034032"/>
                <a:gd name="connsiteY2173" fmla="*/ 130736 h 435073"/>
                <a:gd name="connsiteX2174" fmla="*/ 233465 w 1034032"/>
                <a:gd name="connsiteY2174" fmla="*/ 131939 h 435073"/>
                <a:gd name="connsiteX2175" fmla="*/ 234669 w 1034032"/>
                <a:gd name="connsiteY2175" fmla="*/ 132853 h 435073"/>
                <a:gd name="connsiteX2176" fmla="*/ 233465 w 1034032"/>
                <a:gd name="connsiteY2176" fmla="*/ 133773 h 435073"/>
                <a:gd name="connsiteX2177" fmla="*/ 232332 w 1034032"/>
                <a:gd name="connsiteY2177" fmla="*/ 132853 h 435073"/>
                <a:gd name="connsiteX2178" fmla="*/ 233465 w 1034032"/>
                <a:gd name="connsiteY2178" fmla="*/ 131939 h 435073"/>
                <a:gd name="connsiteX2179" fmla="*/ 306108 w 1034032"/>
                <a:gd name="connsiteY2179" fmla="*/ 133143 h 435073"/>
                <a:gd name="connsiteX2180" fmla="*/ 305187 w 1034032"/>
                <a:gd name="connsiteY2180" fmla="*/ 133313 h 435073"/>
                <a:gd name="connsiteX2181" fmla="*/ 305471 w 1034032"/>
                <a:gd name="connsiteY2181" fmla="*/ 135203 h 435073"/>
                <a:gd name="connsiteX2182" fmla="*/ 311347 w 1034032"/>
                <a:gd name="connsiteY2182" fmla="*/ 135663 h 435073"/>
                <a:gd name="connsiteX2183" fmla="*/ 306108 w 1034032"/>
                <a:gd name="connsiteY2183" fmla="*/ 133143 h 435073"/>
                <a:gd name="connsiteX2184" fmla="*/ 930931 w 1034032"/>
                <a:gd name="connsiteY2184" fmla="*/ 133228 h 435073"/>
                <a:gd name="connsiteX2185" fmla="*/ 930435 w 1034032"/>
                <a:gd name="connsiteY2185" fmla="*/ 133376 h 435073"/>
                <a:gd name="connsiteX2186" fmla="*/ 930010 w 1034032"/>
                <a:gd name="connsiteY2186" fmla="*/ 134785 h 435073"/>
                <a:gd name="connsiteX2187" fmla="*/ 931850 w 1034032"/>
                <a:gd name="connsiteY2187" fmla="*/ 135097 h 435073"/>
                <a:gd name="connsiteX2188" fmla="*/ 932205 w 1034032"/>
                <a:gd name="connsiteY2188" fmla="*/ 133695 h 435073"/>
                <a:gd name="connsiteX2189" fmla="*/ 930931 w 1034032"/>
                <a:gd name="connsiteY2189" fmla="*/ 133235 h 435073"/>
                <a:gd name="connsiteX2190" fmla="*/ 927462 w 1034032"/>
                <a:gd name="connsiteY2190" fmla="*/ 135982 h 435073"/>
                <a:gd name="connsiteX2191" fmla="*/ 926895 w 1034032"/>
                <a:gd name="connsiteY2191" fmla="*/ 136130 h 435073"/>
                <a:gd name="connsiteX2192" fmla="*/ 926540 w 1034032"/>
                <a:gd name="connsiteY2192" fmla="*/ 137532 h 435073"/>
                <a:gd name="connsiteX2193" fmla="*/ 928310 w 1034032"/>
                <a:gd name="connsiteY2193" fmla="*/ 137851 h 435073"/>
                <a:gd name="connsiteX2194" fmla="*/ 928736 w 1034032"/>
                <a:gd name="connsiteY2194" fmla="*/ 136449 h 435073"/>
                <a:gd name="connsiteX2195" fmla="*/ 927462 w 1034032"/>
                <a:gd name="connsiteY2195" fmla="*/ 135989 h 435073"/>
                <a:gd name="connsiteX2196" fmla="*/ 236227 w 1034032"/>
                <a:gd name="connsiteY2196" fmla="*/ 136959 h 435073"/>
                <a:gd name="connsiteX2197" fmla="*/ 238563 w 1034032"/>
                <a:gd name="connsiteY2197" fmla="*/ 137532 h 435073"/>
                <a:gd name="connsiteX2198" fmla="*/ 243378 w 1034032"/>
                <a:gd name="connsiteY2198" fmla="*/ 141603 h 435073"/>
                <a:gd name="connsiteX2199" fmla="*/ 250670 w 1034032"/>
                <a:gd name="connsiteY2199" fmla="*/ 145384 h 435073"/>
                <a:gd name="connsiteX2200" fmla="*/ 256618 w 1034032"/>
                <a:gd name="connsiteY2200" fmla="*/ 147331 h 435073"/>
                <a:gd name="connsiteX2201" fmla="*/ 255626 w 1034032"/>
                <a:gd name="connsiteY2201" fmla="*/ 148251 h 435073"/>
                <a:gd name="connsiteX2202" fmla="*/ 253432 w 1034032"/>
                <a:gd name="connsiteY2202" fmla="*/ 150743 h 435073"/>
                <a:gd name="connsiteX2203" fmla="*/ 251237 w 1034032"/>
                <a:gd name="connsiteY2203" fmla="*/ 151402 h 435073"/>
                <a:gd name="connsiteX2204" fmla="*/ 248830 w 1034032"/>
                <a:gd name="connsiteY2204" fmla="*/ 149802 h 435073"/>
                <a:gd name="connsiteX2205" fmla="*/ 248333 w 1034032"/>
                <a:gd name="connsiteY2205" fmla="*/ 148542 h 435073"/>
                <a:gd name="connsiteX2206" fmla="*/ 246563 w 1034032"/>
                <a:gd name="connsiteY2206" fmla="*/ 145787 h 435073"/>
                <a:gd name="connsiteX2207" fmla="*/ 242174 w 1034032"/>
                <a:gd name="connsiteY2207" fmla="*/ 147331 h 435073"/>
                <a:gd name="connsiteX2208" fmla="*/ 239412 w 1034032"/>
                <a:gd name="connsiteY2208" fmla="*/ 153957 h 435073"/>
                <a:gd name="connsiteX2209" fmla="*/ 237784 w 1034032"/>
                <a:gd name="connsiteY2209" fmla="*/ 156910 h 435073"/>
                <a:gd name="connsiteX2210" fmla="*/ 237218 w 1034032"/>
                <a:gd name="connsiteY2210" fmla="*/ 153243 h 435073"/>
                <a:gd name="connsiteX2211" fmla="*/ 236793 w 1034032"/>
                <a:gd name="connsiteY2211" fmla="*/ 149830 h 435073"/>
                <a:gd name="connsiteX2212" fmla="*/ 241182 w 1034032"/>
                <a:gd name="connsiteY2212" fmla="*/ 145554 h 435073"/>
                <a:gd name="connsiteX2213" fmla="*/ 229643 w 1034032"/>
                <a:gd name="connsiteY2213" fmla="*/ 141688 h 435073"/>
                <a:gd name="connsiteX2214" fmla="*/ 227660 w 1034032"/>
                <a:gd name="connsiteY2214" fmla="*/ 141086 h 435073"/>
                <a:gd name="connsiteX2215" fmla="*/ 233041 w 1034032"/>
                <a:gd name="connsiteY2215" fmla="*/ 138276 h 435073"/>
                <a:gd name="connsiteX2216" fmla="*/ 236227 w 1034032"/>
                <a:gd name="connsiteY2216" fmla="*/ 136959 h 435073"/>
                <a:gd name="connsiteX2217" fmla="*/ 267450 w 1034032"/>
                <a:gd name="connsiteY2217" fmla="*/ 139508 h 435073"/>
                <a:gd name="connsiteX2218" fmla="*/ 268653 w 1034032"/>
                <a:gd name="connsiteY2218" fmla="*/ 139734 h 435073"/>
                <a:gd name="connsiteX2219" fmla="*/ 267450 w 1034032"/>
                <a:gd name="connsiteY2219" fmla="*/ 142028 h 435073"/>
                <a:gd name="connsiteX2220" fmla="*/ 265751 w 1034032"/>
                <a:gd name="connsiteY2220" fmla="*/ 141171 h 435073"/>
                <a:gd name="connsiteX2221" fmla="*/ 267450 w 1034032"/>
                <a:gd name="connsiteY2221" fmla="*/ 139508 h 435073"/>
                <a:gd name="connsiteX2222" fmla="*/ 923921 w 1034032"/>
                <a:gd name="connsiteY2222" fmla="*/ 139656 h 435073"/>
                <a:gd name="connsiteX2223" fmla="*/ 923425 w 1034032"/>
                <a:gd name="connsiteY2223" fmla="*/ 139805 h 435073"/>
                <a:gd name="connsiteX2224" fmla="*/ 923000 w 1034032"/>
                <a:gd name="connsiteY2224" fmla="*/ 141207 h 435073"/>
                <a:gd name="connsiteX2225" fmla="*/ 924770 w 1034032"/>
                <a:gd name="connsiteY2225" fmla="*/ 141525 h 435073"/>
                <a:gd name="connsiteX2226" fmla="*/ 925196 w 1034032"/>
                <a:gd name="connsiteY2226" fmla="*/ 140117 h 435073"/>
                <a:gd name="connsiteX2227" fmla="*/ 923921 w 1034032"/>
                <a:gd name="connsiteY2227" fmla="*/ 139663 h 435073"/>
                <a:gd name="connsiteX2228" fmla="*/ 325295 w 1034032"/>
                <a:gd name="connsiteY2228" fmla="*/ 140577 h 435073"/>
                <a:gd name="connsiteX2229" fmla="*/ 324799 w 1034032"/>
                <a:gd name="connsiteY2229" fmla="*/ 140718 h 435073"/>
                <a:gd name="connsiteX2230" fmla="*/ 324374 w 1034032"/>
                <a:gd name="connsiteY2230" fmla="*/ 142127 h 435073"/>
                <a:gd name="connsiteX2231" fmla="*/ 326144 w 1034032"/>
                <a:gd name="connsiteY2231" fmla="*/ 142439 h 435073"/>
                <a:gd name="connsiteX2232" fmla="*/ 326569 w 1034032"/>
                <a:gd name="connsiteY2232" fmla="*/ 141037 h 435073"/>
                <a:gd name="connsiteX2233" fmla="*/ 325295 w 1034032"/>
                <a:gd name="connsiteY2233" fmla="*/ 140577 h 435073"/>
                <a:gd name="connsiteX2234" fmla="*/ 637741 w 1034032"/>
                <a:gd name="connsiteY2234" fmla="*/ 142467 h 435073"/>
                <a:gd name="connsiteX2235" fmla="*/ 640007 w 1034032"/>
                <a:gd name="connsiteY2235" fmla="*/ 144584 h 435073"/>
                <a:gd name="connsiteX2236" fmla="*/ 638308 w 1034032"/>
                <a:gd name="connsiteY2236" fmla="*/ 146304 h 435073"/>
                <a:gd name="connsiteX2237" fmla="*/ 635263 w 1034032"/>
                <a:gd name="connsiteY2237" fmla="*/ 147140 h 435073"/>
                <a:gd name="connsiteX2238" fmla="*/ 634768 w 1034032"/>
                <a:gd name="connsiteY2238" fmla="*/ 148457 h 435073"/>
                <a:gd name="connsiteX2239" fmla="*/ 634272 w 1034032"/>
                <a:gd name="connsiteY2239" fmla="*/ 149688 h 435073"/>
                <a:gd name="connsiteX2240" fmla="*/ 635830 w 1034032"/>
                <a:gd name="connsiteY2240" fmla="*/ 153299 h 435073"/>
                <a:gd name="connsiteX2241" fmla="*/ 638025 w 1034032"/>
                <a:gd name="connsiteY2241" fmla="*/ 156166 h 435073"/>
                <a:gd name="connsiteX2242" fmla="*/ 638166 w 1034032"/>
                <a:gd name="connsiteY2242" fmla="*/ 158290 h 435073"/>
                <a:gd name="connsiteX2243" fmla="*/ 640432 w 1034032"/>
                <a:gd name="connsiteY2243" fmla="*/ 158382 h 435073"/>
                <a:gd name="connsiteX2244" fmla="*/ 643335 w 1034032"/>
                <a:gd name="connsiteY2244" fmla="*/ 158609 h 435073"/>
                <a:gd name="connsiteX2245" fmla="*/ 642414 w 1034032"/>
                <a:gd name="connsiteY2245" fmla="*/ 160386 h 435073"/>
                <a:gd name="connsiteX2246" fmla="*/ 640857 w 1034032"/>
                <a:gd name="connsiteY2246" fmla="*/ 163048 h 435073"/>
                <a:gd name="connsiteX2247" fmla="*/ 642202 w 1034032"/>
                <a:gd name="connsiteY2247" fmla="*/ 164025 h 435073"/>
                <a:gd name="connsiteX2248" fmla="*/ 642343 w 1034032"/>
                <a:gd name="connsiteY2248" fmla="*/ 167664 h 435073"/>
                <a:gd name="connsiteX2249" fmla="*/ 640715 w 1034032"/>
                <a:gd name="connsiteY2249" fmla="*/ 171763 h 435073"/>
                <a:gd name="connsiteX2250" fmla="*/ 631157 w 1034032"/>
                <a:gd name="connsiteY2250" fmla="*/ 170418 h 435073"/>
                <a:gd name="connsiteX2251" fmla="*/ 630874 w 1034032"/>
                <a:gd name="connsiteY2251" fmla="*/ 164400 h 435073"/>
                <a:gd name="connsiteX2252" fmla="*/ 631157 w 1034032"/>
                <a:gd name="connsiteY2252" fmla="*/ 159784 h 435073"/>
                <a:gd name="connsiteX2253" fmla="*/ 625422 w 1034032"/>
                <a:gd name="connsiteY2253" fmla="*/ 147430 h 435073"/>
                <a:gd name="connsiteX2254" fmla="*/ 636821 w 1034032"/>
                <a:gd name="connsiteY2254" fmla="*/ 142495 h 435073"/>
                <a:gd name="connsiteX2255" fmla="*/ 637741 w 1034032"/>
                <a:gd name="connsiteY2255" fmla="*/ 142495 h 435073"/>
                <a:gd name="connsiteX2256" fmla="*/ 258529 w 1034032"/>
                <a:gd name="connsiteY2256" fmla="*/ 143324 h 435073"/>
                <a:gd name="connsiteX2257" fmla="*/ 259803 w 1034032"/>
                <a:gd name="connsiteY2257" fmla="*/ 143784 h 435073"/>
                <a:gd name="connsiteX2258" fmla="*/ 259379 w 1034032"/>
                <a:gd name="connsiteY2258" fmla="*/ 145186 h 435073"/>
                <a:gd name="connsiteX2259" fmla="*/ 257609 w 1034032"/>
                <a:gd name="connsiteY2259" fmla="*/ 144874 h 435073"/>
                <a:gd name="connsiteX2260" fmla="*/ 257963 w 1034032"/>
                <a:gd name="connsiteY2260" fmla="*/ 143465 h 435073"/>
                <a:gd name="connsiteX2261" fmla="*/ 258529 w 1034032"/>
                <a:gd name="connsiteY2261" fmla="*/ 143316 h 435073"/>
                <a:gd name="connsiteX2262" fmla="*/ 916911 w 1034032"/>
                <a:gd name="connsiteY2262" fmla="*/ 143324 h 435073"/>
                <a:gd name="connsiteX2263" fmla="*/ 916416 w 1034032"/>
                <a:gd name="connsiteY2263" fmla="*/ 143472 h 435073"/>
                <a:gd name="connsiteX2264" fmla="*/ 915991 w 1034032"/>
                <a:gd name="connsiteY2264" fmla="*/ 144874 h 435073"/>
                <a:gd name="connsiteX2265" fmla="*/ 917761 w 1034032"/>
                <a:gd name="connsiteY2265" fmla="*/ 145193 h 435073"/>
                <a:gd name="connsiteX2266" fmla="*/ 918186 w 1034032"/>
                <a:gd name="connsiteY2266" fmla="*/ 143791 h 435073"/>
                <a:gd name="connsiteX2267" fmla="*/ 916911 w 1034032"/>
                <a:gd name="connsiteY2267" fmla="*/ 143331 h 435073"/>
                <a:gd name="connsiteX2268" fmla="*/ 661319 w 1034032"/>
                <a:gd name="connsiteY2268" fmla="*/ 144789 h 435073"/>
                <a:gd name="connsiteX2269" fmla="*/ 660893 w 1034032"/>
                <a:gd name="connsiteY2269" fmla="*/ 150120 h 435073"/>
                <a:gd name="connsiteX2270" fmla="*/ 657141 w 1034032"/>
                <a:gd name="connsiteY2270" fmla="*/ 149688 h 435073"/>
                <a:gd name="connsiteX2271" fmla="*/ 661319 w 1034032"/>
                <a:gd name="connsiteY2271" fmla="*/ 144789 h 435073"/>
                <a:gd name="connsiteX2272" fmla="*/ 912946 w 1034032"/>
                <a:gd name="connsiteY2272" fmla="*/ 145936 h 435073"/>
                <a:gd name="connsiteX2273" fmla="*/ 911247 w 1034032"/>
                <a:gd name="connsiteY2273" fmla="*/ 147600 h 435073"/>
                <a:gd name="connsiteX2274" fmla="*/ 913017 w 1034032"/>
                <a:gd name="connsiteY2274" fmla="*/ 148457 h 435073"/>
                <a:gd name="connsiteX2275" fmla="*/ 914221 w 1034032"/>
                <a:gd name="connsiteY2275" fmla="*/ 146163 h 435073"/>
                <a:gd name="connsiteX2276" fmla="*/ 912946 w 1034032"/>
                <a:gd name="connsiteY2276" fmla="*/ 145936 h 435073"/>
                <a:gd name="connsiteX2277" fmla="*/ 894255 w 1034032"/>
                <a:gd name="connsiteY2277" fmla="*/ 146276 h 435073"/>
                <a:gd name="connsiteX2278" fmla="*/ 894255 w 1034032"/>
                <a:gd name="connsiteY2278" fmla="*/ 146340 h 435073"/>
                <a:gd name="connsiteX2279" fmla="*/ 893051 w 1034032"/>
                <a:gd name="connsiteY2279" fmla="*/ 149434 h 435073"/>
                <a:gd name="connsiteX2280" fmla="*/ 891352 w 1034032"/>
                <a:gd name="connsiteY2280" fmla="*/ 152131 h 435073"/>
                <a:gd name="connsiteX2281" fmla="*/ 889582 w 1034032"/>
                <a:gd name="connsiteY2281" fmla="*/ 156258 h 435073"/>
                <a:gd name="connsiteX2282" fmla="*/ 893335 w 1034032"/>
                <a:gd name="connsiteY2282" fmla="*/ 156775 h 435073"/>
                <a:gd name="connsiteX2283" fmla="*/ 895246 w 1034032"/>
                <a:gd name="connsiteY2283" fmla="*/ 156202 h 435073"/>
                <a:gd name="connsiteX2284" fmla="*/ 898928 w 1034032"/>
                <a:gd name="connsiteY2284" fmla="*/ 155373 h 435073"/>
                <a:gd name="connsiteX2285" fmla="*/ 901972 w 1034032"/>
                <a:gd name="connsiteY2285" fmla="*/ 153965 h 435073"/>
                <a:gd name="connsiteX2286" fmla="*/ 904876 w 1034032"/>
                <a:gd name="connsiteY2286" fmla="*/ 149894 h 435073"/>
                <a:gd name="connsiteX2287" fmla="*/ 902185 w 1034032"/>
                <a:gd name="connsiteY2287" fmla="*/ 149894 h 435073"/>
                <a:gd name="connsiteX2288" fmla="*/ 897795 w 1034032"/>
                <a:gd name="connsiteY2288" fmla="*/ 148088 h 435073"/>
                <a:gd name="connsiteX2289" fmla="*/ 894325 w 1034032"/>
                <a:gd name="connsiteY2289" fmla="*/ 146368 h 435073"/>
                <a:gd name="connsiteX2290" fmla="*/ 894255 w 1034032"/>
                <a:gd name="connsiteY2290" fmla="*/ 146304 h 435073"/>
                <a:gd name="connsiteX2291" fmla="*/ 908698 w 1034032"/>
                <a:gd name="connsiteY2291" fmla="*/ 147911 h 435073"/>
                <a:gd name="connsiteX2292" fmla="*/ 908203 w 1034032"/>
                <a:gd name="connsiteY2292" fmla="*/ 148060 h 435073"/>
                <a:gd name="connsiteX2293" fmla="*/ 907778 w 1034032"/>
                <a:gd name="connsiteY2293" fmla="*/ 149462 h 435073"/>
                <a:gd name="connsiteX2294" fmla="*/ 909548 w 1034032"/>
                <a:gd name="connsiteY2294" fmla="*/ 149781 h 435073"/>
                <a:gd name="connsiteX2295" fmla="*/ 909973 w 1034032"/>
                <a:gd name="connsiteY2295" fmla="*/ 148371 h 435073"/>
                <a:gd name="connsiteX2296" fmla="*/ 908698 w 1034032"/>
                <a:gd name="connsiteY2296" fmla="*/ 147919 h 435073"/>
                <a:gd name="connsiteX2297" fmla="*/ 268513 w 1034032"/>
                <a:gd name="connsiteY2297" fmla="*/ 150432 h 435073"/>
                <a:gd name="connsiteX2298" fmla="*/ 268866 w 1034032"/>
                <a:gd name="connsiteY2298" fmla="*/ 150432 h 435073"/>
                <a:gd name="connsiteX2299" fmla="*/ 269079 w 1034032"/>
                <a:gd name="connsiteY2299" fmla="*/ 150807 h 435073"/>
                <a:gd name="connsiteX2300" fmla="*/ 264547 w 1034032"/>
                <a:gd name="connsiteY2300" fmla="*/ 152931 h 435073"/>
                <a:gd name="connsiteX2301" fmla="*/ 256618 w 1034032"/>
                <a:gd name="connsiteY2301" fmla="*/ 156166 h 435073"/>
                <a:gd name="connsiteX2302" fmla="*/ 251095 w 1034032"/>
                <a:gd name="connsiteY2302" fmla="*/ 158545 h 435073"/>
                <a:gd name="connsiteX2303" fmla="*/ 262423 w 1034032"/>
                <a:gd name="connsiteY2303" fmla="*/ 152386 h 435073"/>
                <a:gd name="connsiteX2304" fmla="*/ 268513 w 1034032"/>
                <a:gd name="connsiteY2304" fmla="*/ 150439 h 435073"/>
                <a:gd name="connsiteX2305" fmla="*/ 907566 w 1034032"/>
                <a:gd name="connsiteY2305" fmla="*/ 151579 h 435073"/>
                <a:gd name="connsiteX2306" fmla="*/ 906999 w 1034032"/>
                <a:gd name="connsiteY2306" fmla="*/ 151727 h 435073"/>
                <a:gd name="connsiteX2307" fmla="*/ 906646 w 1034032"/>
                <a:gd name="connsiteY2307" fmla="*/ 153129 h 435073"/>
                <a:gd name="connsiteX2308" fmla="*/ 908416 w 1034032"/>
                <a:gd name="connsiteY2308" fmla="*/ 153448 h 435073"/>
                <a:gd name="connsiteX2309" fmla="*/ 908840 w 1034032"/>
                <a:gd name="connsiteY2309" fmla="*/ 152046 h 435073"/>
                <a:gd name="connsiteX2310" fmla="*/ 907566 w 1034032"/>
                <a:gd name="connsiteY2310" fmla="*/ 151586 h 435073"/>
                <a:gd name="connsiteX2311" fmla="*/ 513910 w 1034032"/>
                <a:gd name="connsiteY2311" fmla="*/ 154390 h 435073"/>
                <a:gd name="connsiteX2312" fmla="*/ 512989 w 1034032"/>
                <a:gd name="connsiteY2312" fmla="*/ 156796 h 435073"/>
                <a:gd name="connsiteX2313" fmla="*/ 515043 w 1034032"/>
                <a:gd name="connsiteY2313" fmla="*/ 156796 h 435073"/>
                <a:gd name="connsiteX2314" fmla="*/ 515043 w 1034032"/>
                <a:gd name="connsiteY2314" fmla="*/ 154793 h 435073"/>
                <a:gd name="connsiteX2315" fmla="*/ 513910 w 1034032"/>
                <a:gd name="connsiteY2315" fmla="*/ 154390 h 435073"/>
                <a:gd name="connsiteX2316" fmla="*/ 891210 w 1034032"/>
                <a:gd name="connsiteY2316" fmla="*/ 159869 h 435073"/>
                <a:gd name="connsiteX2317" fmla="*/ 888662 w 1034032"/>
                <a:gd name="connsiteY2317" fmla="*/ 162220 h 435073"/>
                <a:gd name="connsiteX2318" fmla="*/ 885546 w 1034032"/>
                <a:gd name="connsiteY2318" fmla="*/ 167749 h 435073"/>
                <a:gd name="connsiteX2319" fmla="*/ 883210 w 1034032"/>
                <a:gd name="connsiteY2319" fmla="*/ 167600 h 435073"/>
                <a:gd name="connsiteX2320" fmla="*/ 883705 w 1034032"/>
                <a:gd name="connsiteY2320" fmla="*/ 169123 h 435073"/>
                <a:gd name="connsiteX2321" fmla="*/ 883564 w 1034032"/>
                <a:gd name="connsiteY2321" fmla="*/ 171013 h 435073"/>
                <a:gd name="connsiteX2322" fmla="*/ 880590 w 1034032"/>
                <a:gd name="connsiteY2322" fmla="*/ 171296 h 435073"/>
                <a:gd name="connsiteX2323" fmla="*/ 877971 w 1034032"/>
                <a:gd name="connsiteY2323" fmla="*/ 172535 h 435073"/>
                <a:gd name="connsiteX2324" fmla="*/ 871882 w 1034032"/>
                <a:gd name="connsiteY2324" fmla="*/ 175311 h 435073"/>
                <a:gd name="connsiteX2325" fmla="*/ 864094 w 1034032"/>
                <a:gd name="connsiteY2325" fmla="*/ 178234 h 435073"/>
                <a:gd name="connsiteX2326" fmla="*/ 859775 w 1034032"/>
                <a:gd name="connsiteY2326" fmla="*/ 179700 h 435073"/>
                <a:gd name="connsiteX2327" fmla="*/ 859208 w 1034032"/>
                <a:gd name="connsiteY2327" fmla="*/ 182511 h 435073"/>
                <a:gd name="connsiteX2328" fmla="*/ 860836 w 1034032"/>
                <a:gd name="connsiteY2328" fmla="*/ 186093 h 435073"/>
                <a:gd name="connsiteX2329" fmla="*/ 860695 w 1034032"/>
                <a:gd name="connsiteY2329" fmla="*/ 188415 h 435073"/>
                <a:gd name="connsiteX2330" fmla="*/ 865793 w 1034032"/>
                <a:gd name="connsiteY2330" fmla="*/ 186178 h 435073"/>
                <a:gd name="connsiteX2331" fmla="*/ 869545 w 1034032"/>
                <a:gd name="connsiteY2331" fmla="*/ 183028 h 435073"/>
                <a:gd name="connsiteX2332" fmla="*/ 873085 w 1034032"/>
                <a:gd name="connsiteY2332" fmla="*/ 182022 h 435073"/>
                <a:gd name="connsiteX2333" fmla="*/ 871811 w 1034032"/>
                <a:gd name="connsiteY2333" fmla="*/ 179700 h 435073"/>
                <a:gd name="connsiteX2334" fmla="*/ 871669 w 1034032"/>
                <a:gd name="connsiteY2334" fmla="*/ 178780 h 435073"/>
                <a:gd name="connsiteX2335" fmla="*/ 875635 w 1034032"/>
                <a:gd name="connsiteY2335" fmla="*/ 180734 h 435073"/>
                <a:gd name="connsiteX2336" fmla="*/ 878891 w 1034032"/>
                <a:gd name="connsiteY2336" fmla="*/ 180960 h 435073"/>
                <a:gd name="connsiteX2337" fmla="*/ 885475 w 1034032"/>
                <a:gd name="connsiteY2337" fmla="*/ 179155 h 435073"/>
                <a:gd name="connsiteX2338" fmla="*/ 890148 w 1034032"/>
                <a:gd name="connsiteY2338" fmla="*/ 179155 h 435073"/>
                <a:gd name="connsiteX2339" fmla="*/ 891918 w 1034032"/>
                <a:gd name="connsiteY2339" fmla="*/ 173505 h 435073"/>
                <a:gd name="connsiteX2340" fmla="*/ 894538 w 1034032"/>
                <a:gd name="connsiteY2340" fmla="*/ 167169 h 435073"/>
                <a:gd name="connsiteX2341" fmla="*/ 893972 w 1034032"/>
                <a:gd name="connsiteY2341" fmla="*/ 160662 h 435073"/>
                <a:gd name="connsiteX2342" fmla="*/ 891281 w 1034032"/>
                <a:gd name="connsiteY2342" fmla="*/ 159862 h 435073"/>
                <a:gd name="connsiteX2343" fmla="*/ 513768 w 1034032"/>
                <a:gd name="connsiteY2343" fmla="*/ 160613 h 435073"/>
                <a:gd name="connsiteX2344" fmla="*/ 512352 w 1034032"/>
                <a:gd name="connsiteY2344" fmla="*/ 162560 h 435073"/>
                <a:gd name="connsiteX2345" fmla="*/ 514193 w 1034032"/>
                <a:gd name="connsiteY2345" fmla="*/ 164365 h 435073"/>
                <a:gd name="connsiteX2346" fmla="*/ 515609 w 1034032"/>
                <a:gd name="connsiteY2346" fmla="*/ 162418 h 435073"/>
                <a:gd name="connsiteX2347" fmla="*/ 513768 w 1034032"/>
                <a:gd name="connsiteY2347" fmla="*/ 160613 h 435073"/>
                <a:gd name="connsiteX2348" fmla="*/ 501308 w 1034032"/>
                <a:gd name="connsiteY2348" fmla="*/ 161731 h 435073"/>
                <a:gd name="connsiteX2349" fmla="*/ 500811 w 1034032"/>
                <a:gd name="connsiteY2349" fmla="*/ 161731 h 435073"/>
                <a:gd name="connsiteX2350" fmla="*/ 500245 w 1034032"/>
                <a:gd name="connsiteY2350" fmla="*/ 161930 h 435073"/>
                <a:gd name="connsiteX2351" fmla="*/ 497979 w 1034032"/>
                <a:gd name="connsiteY2351" fmla="*/ 162652 h 435073"/>
                <a:gd name="connsiteX2352" fmla="*/ 497130 w 1034032"/>
                <a:gd name="connsiteY2352" fmla="*/ 163338 h 435073"/>
                <a:gd name="connsiteX2353" fmla="*/ 497130 w 1034032"/>
                <a:gd name="connsiteY2353" fmla="*/ 164542 h 435073"/>
                <a:gd name="connsiteX2354" fmla="*/ 498546 w 1034032"/>
                <a:gd name="connsiteY2354" fmla="*/ 164315 h 435073"/>
                <a:gd name="connsiteX2355" fmla="*/ 500882 w 1034032"/>
                <a:gd name="connsiteY2355" fmla="*/ 163480 h 435073"/>
                <a:gd name="connsiteX2356" fmla="*/ 502440 w 1034032"/>
                <a:gd name="connsiteY2356" fmla="*/ 163225 h 435073"/>
                <a:gd name="connsiteX2357" fmla="*/ 502369 w 1034032"/>
                <a:gd name="connsiteY2357" fmla="*/ 162163 h 435073"/>
                <a:gd name="connsiteX2358" fmla="*/ 501308 w 1034032"/>
                <a:gd name="connsiteY2358" fmla="*/ 161703 h 435073"/>
                <a:gd name="connsiteX2359" fmla="*/ 492811 w 1034032"/>
                <a:gd name="connsiteY2359" fmla="*/ 165342 h 435073"/>
                <a:gd name="connsiteX2360" fmla="*/ 492316 w 1034032"/>
                <a:gd name="connsiteY2360" fmla="*/ 165491 h 435073"/>
                <a:gd name="connsiteX2361" fmla="*/ 491890 w 1034032"/>
                <a:gd name="connsiteY2361" fmla="*/ 166893 h 435073"/>
                <a:gd name="connsiteX2362" fmla="*/ 493660 w 1034032"/>
                <a:gd name="connsiteY2362" fmla="*/ 167211 h 435073"/>
                <a:gd name="connsiteX2363" fmla="*/ 494086 w 1034032"/>
                <a:gd name="connsiteY2363" fmla="*/ 165802 h 435073"/>
                <a:gd name="connsiteX2364" fmla="*/ 492811 w 1034032"/>
                <a:gd name="connsiteY2364" fmla="*/ 165349 h 435073"/>
                <a:gd name="connsiteX2365" fmla="*/ 528708 w 1034032"/>
                <a:gd name="connsiteY2365" fmla="*/ 168641 h 435073"/>
                <a:gd name="connsiteX2366" fmla="*/ 527858 w 1034032"/>
                <a:gd name="connsiteY2366" fmla="*/ 171190 h 435073"/>
                <a:gd name="connsiteX2367" fmla="*/ 532248 w 1034032"/>
                <a:gd name="connsiteY2367" fmla="*/ 170475 h 435073"/>
                <a:gd name="connsiteX2368" fmla="*/ 528708 w 1034032"/>
                <a:gd name="connsiteY2368" fmla="*/ 168641 h 435073"/>
                <a:gd name="connsiteX2369" fmla="*/ 546691 w 1034032"/>
                <a:gd name="connsiteY2369" fmla="*/ 169009 h 435073"/>
                <a:gd name="connsiteX2370" fmla="*/ 546195 w 1034032"/>
                <a:gd name="connsiteY2370" fmla="*/ 169158 h 435073"/>
                <a:gd name="connsiteX2371" fmla="*/ 545770 w 1034032"/>
                <a:gd name="connsiteY2371" fmla="*/ 170567 h 435073"/>
                <a:gd name="connsiteX2372" fmla="*/ 547611 w 1034032"/>
                <a:gd name="connsiteY2372" fmla="*/ 170878 h 435073"/>
                <a:gd name="connsiteX2373" fmla="*/ 547965 w 1034032"/>
                <a:gd name="connsiteY2373" fmla="*/ 169477 h 435073"/>
                <a:gd name="connsiteX2374" fmla="*/ 546691 w 1034032"/>
                <a:gd name="connsiteY2374" fmla="*/ 169016 h 435073"/>
                <a:gd name="connsiteX2375" fmla="*/ 522123 w 1034032"/>
                <a:gd name="connsiteY2375" fmla="*/ 171763 h 435073"/>
                <a:gd name="connsiteX2376" fmla="*/ 521557 w 1034032"/>
                <a:gd name="connsiteY2376" fmla="*/ 171912 h 435073"/>
                <a:gd name="connsiteX2377" fmla="*/ 521202 w 1034032"/>
                <a:gd name="connsiteY2377" fmla="*/ 173314 h 435073"/>
                <a:gd name="connsiteX2378" fmla="*/ 522972 w 1034032"/>
                <a:gd name="connsiteY2378" fmla="*/ 173633 h 435073"/>
                <a:gd name="connsiteX2379" fmla="*/ 523398 w 1034032"/>
                <a:gd name="connsiteY2379" fmla="*/ 172231 h 435073"/>
                <a:gd name="connsiteX2380" fmla="*/ 522123 w 1034032"/>
                <a:gd name="connsiteY2380" fmla="*/ 171771 h 435073"/>
                <a:gd name="connsiteX2381" fmla="*/ 564249 w 1034032"/>
                <a:gd name="connsiteY2381" fmla="*/ 171763 h 435073"/>
                <a:gd name="connsiteX2382" fmla="*/ 563754 w 1034032"/>
                <a:gd name="connsiteY2382" fmla="*/ 171912 h 435073"/>
                <a:gd name="connsiteX2383" fmla="*/ 563329 w 1034032"/>
                <a:gd name="connsiteY2383" fmla="*/ 173314 h 435073"/>
                <a:gd name="connsiteX2384" fmla="*/ 565170 w 1034032"/>
                <a:gd name="connsiteY2384" fmla="*/ 173633 h 435073"/>
                <a:gd name="connsiteX2385" fmla="*/ 565595 w 1034032"/>
                <a:gd name="connsiteY2385" fmla="*/ 172231 h 435073"/>
                <a:gd name="connsiteX2386" fmla="*/ 564249 w 1034032"/>
                <a:gd name="connsiteY2386" fmla="*/ 171771 h 435073"/>
                <a:gd name="connsiteX2387" fmla="*/ 558444 w 1034032"/>
                <a:gd name="connsiteY2387" fmla="*/ 172684 h 435073"/>
                <a:gd name="connsiteX2388" fmla="*/ 557878 w 1034032"/>
                <a:gd name="connsiteY2388" fmla="*/ 172826 h 435073"/>
                <a:gd name="connsiteX2389" fmla="*/ 557523 w 1034032"/>
                <a:gd name="connsiteY2389" fmla="*/ 174234 h 435073"/>
                <a:gd name="connsiteX2390" fmla="*/ 559294 w 1034032"/>
                <a:gd name="connsiteY2390" fmla="*/ 174553 h 435073"/>
                <a:gd name="connsiteX2391" fmla="*/ 559719 w 1034032"/>
                <a:gd name="connsiteY2391" fmla="*/ 173144 h 435073"/>
                <a:gd name="connsiteX2392" fmla="*/ 558444 w 1034032"/>
                <a:gd name="connsiteY2392" fmla="*/ 172691 h 435073"/>
                <a:gd name="connsiteX2393" fmla="*/ 583012 w 1034032"/>
                <a:gd name="connsiteY2393" fmla="*/ 175204 h 435073"/>
                <a:gd name="connsiteX2394" fmla="*/ 581454 w 1034032"/>
                <a:gd name="connsiteY2394" fmla="*/ 175487 h 435073"/>
                <a:gd name="connsiteX2395" fmla="*/ 580888 w 1034032"/>
                <a:gd name="connsiteY2395" fmla="*/ 176953 h 435073"/>
                <a:gd name="connsiteX2396" fmla="*/ 585561 w 1034032"/>
                <a:gd name="connsiteY2396" fmla="*/ 176889 h 435073"/>
                <a:gd name="connsiteX2397" fmla="*/ 583012 w 1034032"/>
                <a:gd name="connsiteY2397" fmla="*/ 175197 h 435073"/>
                <a:gd name="connsiteX2398" fmla="*/ 527928 w 1034032"/>
                <a:gd name="connsiteY2398" fmla="*/ 175431 h 435073"/>
                <a:gd name="connsiteX2399" fmla="*/ 527433 w 1034032"/>
                <a:gd name="connsiteY2399" fmla="*/ 175579 h 435073"/>
                <a:gd name="connsiteX2400" fmla="*/ 527079 w 1034032"/>
                <a:gd name="connsiteY2400" fmla="*/ 176981 h 435073"/>
                <a:gd name="connsiteX2401" fmla="*/ 528849 w 1034032"/>
                <a:gd name="connsiteY2401" fmla="*/ 177300 h 435073"/>
                <a:gd name="connsiteX2402" fmla="*/ 529274 w 1034032"/>
                <a:gd name="connsiteY2402" fmla="*/ 175898 h 435073"/>
                <a:gd name="connsiteX2403" fmla="*/ 527928 w 1034032"/>
                <a:gd name="connsiteY2403" fmla="*/ 175438 h 435073"/>
                <a:gd name="connsiteX2404" fmla="*/ 523256 w 1034032"/>
                <a:gd name="connsiteY2404" fmla="*/ 176351 h 435073"/>
                <a:gd name="connsiteX2405" fmla="*/ 522760 w 1034032"/>
                <a:gd name="connsiteY2405" fmla="*/ 176500 h 435073"/>
                <a:gd name="connsiteX2406" fmla="*/ 522335 w 1034032"/>
                <a:gd name="connsiteY2406" fmla="*/ 177902 h 435073"/>
                <a:gd name="connsiteX2407" fmla="*/ 524176 w 1034032"/>
                <a:gd name="connsiteY2407" fmla="*/ 178220 h 435073"/>
                <a:gd name="connsiteX2408" fmla="*/ 524530 w 1034032"/>
                <a:gd name="connsiteY2408" fmla="*/ 176811 h 435073"/>
                <a:gd name="connsiteX2409" fmla="*/ 523256 w 1034032"/>
                <a:gd name="connsiteY2409" fmla="*/ 176358 h 435073"/>
                <a:gd name="connsiteX2410" fmla="*/ 559294 w 1034032"/>
                <a:gd name="connsiteY2410" fmla="*/ 177010 h 435073"/>
                <a:gd name="connsiteX2411" fmla="*/ 558373 w 1034032"/>
                <a:gd name="connsiteY2411" fmla="*/ 177272 h 435073"/>
                <a:gd name="connsiteX2412" fmla="*/ 559860 w 1034032"/>
                <a:gd name="connsiteY2412" fmla="*/ 177725 h 435073"/>
                <a:gd name="connsiteX2413" fmla="*/ 560568 w 1034032"/>
                <a:gd name="connsiteY2413" fmla="*/ 177180 h 435073"/>
                <a:gd name="connsiteX2414" fmla="*/ 559294 w 1034032"/>
                <a:gd name="connsiteY2414" fmla="*/ 177010 h 435073"/>
                <a:gd name="connsiteX2415" fmla="*/ 851278 w 1034032"/>
                <a:gd name="connsiteY2415" fmla="*/ 181852 h 435073"/>
                <a:gd name="connsiteX2416" fmla="*/ 850783 w 1034032"/>
                <a:gd name="connsiteY2416" fmla="*/ 181994 h 435073"/>
                <a:gd name="connsiteX2417" fmla="*/ 850358 w 1034032"/>
                <a:gd name="connsiteY2417" fmla="*/ 183403 h 435073"/>
                <a:gd name="connsiteX2418" fmla="*/ 852199 w 1034032"/>
                <a:gd name="connsiteY2418" fmla="*/ 183714 h 435073"/>
                <a:gd name="connsiteX2419" fmla="*/ 852553 w 1034032"/>
                <a:gd name="connsiteY2419" fmla="*/ 182312 h 435073"/>
                <a:gd name="connsiteX2420" fmla="*/ 851278 w 1034032"/>
                <a:gd name="connsiteY2420" fmla="*/ 181852 h 435073"/>
                <a:gd name="connsiteX2421" fmla="*/ 300656 w 1034032"/>
                <a:gd name="connsiteY2421" fmla="*/ 183686 h 435073"/>
                <a:gd name="connsiteX2422" fmla="*/ 300161 w 1034032"/>
                <a:gd name="connsiteY2422" fmla="*/ 183835 h 435073"/>
                <a:gd name="connsiteX2423" fmla="*/ 299735 w 1034032"/>
                <a:gd name="connsiteY2423" fmla="*/ 185243 h 435073"/>
                <a:gd name="connsiteX2424" fmla="*/ 301576 w 1034032"/>
                <a:gd name="connsiteY2424" fmla="*/ 185555 h 435073"/>
                <a:gd name="connsiteX2425" fmla="*/ 302001 w 1034032"/>
                <a:gd name="connsiteY2425" fmla="*/ 184153 h 435073"/>
                <a:gd name="connsiteX2426" fmla="*/ 300656 w 1034032"/>
                <a:gd name="connsiteY2426" fmla="*/ 183693 h 435073"/>
                <a:gd name="connsiteX2427" fmla="*/ 438931 w 1034032"/>
                <a:gd name="connsiteY2427" fmla="*/ 184606 h 435073"/>
                <a:gd name="connsiteX2428" fmla="*/ 438436 w 1034032"/>
                <a:gd name="connsiteY2428" fmla="*/ 184755 h 435073"/>
                <a:gd name="connsiteX2429" fmla="*/ 438011 w 1034032"/>
                <a:gd name="connsiteY2429" fmla="*/ 186157 h 435073"/>
                <a:gd name="connsiteX2430" fmla="*/ 439781 w 1034032"/>
                <a:gd name="connsiteY2430" fmla="*/ 186475 h 435073"/>
                <a:gd name="connsiteX2431" fmla="*/ 440206 w 1034032"/>
                <a:gd name="connsiteY2431" fmla="*/ 185074 h 435073"/>
                <a:gd name="connsiteX2432" fmla="*/ 438931 w 1034032"/>
                <a:gd name="connsiteY2432" fmla="*/ 184613 h 435073"/>
                <a:gd name="connsiteX2433" fmla="*/ 855952 w 1034032"/>
                <a:gd name="connsiteY2433" fmla="*/ 184606 h 435073"/>
                <a:gd name="connsiteX2434" fmla="*/ 855455 w 1034032"/>
                <a:gd name="connsiteY2434" fmla="*/ 184755 h 435073"/>
                <a:gd name="connsiteX2435" fmla="*/ 855102 w 1034032"/>
                <a:gd name="connsiteY2435" fmla="*/ 186157 h 435073"/>
                <a:gd name="connsiteX2436" fmla="*/ 856872 w 1034032"/>
                <a:gd name="connsiteY2436" fmla="*/ 186475 h 435073"/>
                <a:gd name="connsiteX2437" fmla="*/ 857296 w 1034032"/>
                <a:gd name="connsiteY2437" fmla="*/ 185074 h 435073"/>
                <a:gd name="connsiteX2438" fmla="*/ 856022 w 1034032"/>
                <a:gd name="connsiteY2438" fmla="*/ 184613 h 435073"/>
                <a:gd name="connsiteX2439" fmla="*/ 436595 w 1034032"/>
                <a:gd name="connsiteY2439" fmla="*/ 195616 h 435073"/>
                <a:gd name="connsiteX2440" fmla="*/ 436099 w 1034032"/>
                <a:gd name="connsiteY2440" fmla="*/ 195757 h 435073"/>
                <a:gd name="connsiteX2441" fmla="*/ 435675 w 1034032"/>
                <a:gd name="connsiteY2441" fmla="*/ 197159 h 435073"/>
                <a:gd name="connsiteX2442" fmla="*/ 437445 w 1034032"/>
                <a:gd name="connsiteY2442" fmla="*/ 197478 h 435073"/>
                <a:gd name="connsiteX2443" fmla="*/ 437869 w 1034032"/>
                <a:gd name="connsiteY2443" fmla="*/ 196076 h 435073"/>
                <a:gd name="connsiteX2444" fmla="*/ 436595 w 1034032"/>
                <a:gd name="connsiteY2444" fmla="*/ 195616 h 435073"/>
                <a:gd name="connsiteX2445" fmla="*/ 447144 w 1034032"/>
                <a:gd name="connsiteY2445" fmla="*/ 196536 h 435073"/>
                <a:gd name="connsiteX2446" fmla="*/ 446648 w 1034032"/>
                <a:gd name="connsiteY2446" fmla="*/ 196670 h 435073"/>
                <a:gd name="connsiteX2447" fmla="*/ 446224 w 1034032"/>
                <a:gd name="connsiteY2447" fmla="*/ 198079 h 435073"/>
                <a:gd name="connsiteX2448" fmla="*/ 447994 w 1034032"/>
                <a:gd name="connsiteY2448" fmla="*/ 198398 h 435073"/>
                <a:gd name="connsiteX2449" fmla="*/ 448418 w 1034032"/>
                <a:gd name="connsiteY2449" fmla="*/ 196989 h 435073"/>
                <a:gd name="connsiteX2450" fmla="*/ 447144 w 1034032"/>
                <a:gd name="connsiteY2450" fmla="*/ 196536 h 435073"/>
                <a:gd name="connsiteX2451" fmla="*/ 859492 w 1034032"/>
                <a:gd name="connsiteY2451" fmla="*/ 196536 h 435073"/>
                <a:gd name="connsiteX2452" fmla="*/ 858996 w 1034032"/>
                <a:gd name="connsiteY2452" fmla="*/ 196670 h 435073"/>
                <a:gd name="connsiteX2453" fmla="*/ 858571 w 1034032"/>
                <a:gd name="connsiteY2453" fmla="*/ 198079 h 435073"/>
                <a:gd name="connsiteX2454" fmla="*/ 860412 w 1034032"/>
                <a:gd name="connsiteY2454" fmla="*/ 198398 h 435073"/>
                <a:gd name="connsiteX2455" fmla="*/ 860766 w 1034032"/>
                <a:gd name="connsiteY2455" fmla="*/ 196989 h 435073"/>
                <a:gd name="connsiteX2456" fmla="*/ 859492 w 1034032"/>
                <a:gd name="connsiteY2456" fmla="*/ 196536 h 435073"/>
                <a:gd name="connsiteX2457" fmla="*/ 441267 w 1034032"/>
                <a:gd name="connsiteY2457" fmla="*/ 197449 h 435073"/>
                <a:gd name="connsiteX2458" fmla="*/ 440772 w 1034032"/>
                <a:gd name="connsiteY2458" fmla="*/ 197591 h 435073"/>
                <a:gd name="connsiteX2459" fmla="*/ 440347 w 1034032"/>
                <a:gd name="connsiteY2459" fmla="*/ 198993 h 435073"/>
                <a:gd name="connsiteX2460" fmla="*/ 442188 w 1034032"/>
                <a:gd name="connsiteY2460" fmla="*/ 199311 h 435073"/>
                <a:gd name="connsiteX2461" fmla="*/ 442542 w 1034032"/>
                <a:gd name="connsiteY2461" fmla="*/ 197909 h 435073"/>
                <a:gd name="connsiteX2462" fmla="*/ 441267 w 1034032"/>
                <a:gd name="connsiteY2462" fmla="*/ 197449 h 435073"/>
                <a:gd name="connsiteX2463" fmla="*/ 262069 w 1034032"/>
                <a:gd name="connsiteY2463" fmla="*/ 199283 h 435073"/>
                <a:gd name="connsiteX2464" fmla="*/ 261503 w 1034032"/>
                <a:gd name="connsiteY2464" fmla="*/ 199432 h 435073"/>
                <a:gd name="connsiteX2465" fmla="*/ 261149 w 1034032"/>
                <a:gd name="connsiteY2465" fmla="*/ 200834 h 435073"/>
                <a:gd name="connsiteX2466" fmla="*/ 262919 w 1034032"/>
                <a:gd name="connsiteY2466" fmla="*/ 201152 h 435073"/>
                <a:gd name="connsiteX2467" fmla="*/ 263343 w 1034032"/>
                <a:gd name="connsiteY2467" fmla="*/ 199750 h 435073"/>
                <a:gd name="connsiteX2468" fmla="*/ 262069 w 1034032"/>
                <a:gd name="connsiteY2468" fmla="*/ 199290 h 435073"/>
                <a:gd name="connsiteX2469" fmla="*/ 436595 w 1034032"/>
                <a:gd name="connsiteY2469" fmla="*/ 199283 h 435073"/>
                <a:gd name="connsiteX2470" fmla="*/ 436099 w 1034032"/>
                <a:gd name="connsiteY2470" fmla="*/ 199432 h 435073"/>
                <a:gd name="connsiteX2471" fmla="*/ 435675 w 1034032"/>
                <a:gd name="connsiteY2471" fmla="*/ 200834 h 435073"/>
                <a:gd name="connsiteX2472" fmla="*/ 437445 w 1034032"/>
                <a:gd name="connsiteY2472" fmla="*/ 201152 h 435073"/>
                <a:gd name="connsiteX2473" fmla="*/ 437869 w 1034032"/>
                <a:gd name="connsiteY2473" fmla="*/ 199750 h 435073"/>
                <a:gd name="connsiteX2474" fmla="*/ 436595 w 1034032"/>
                <a:gd name="connsiteY2474" fmla="*/ 199290 h 435073"/>
                <a:gd name="connsiteX2475" fmla="*/ 266743 w 1034032"/>
                <a:gd name="connsiteY2475" fmla="*/ 200203 h 435073"/>
                <a:gd name="connsiteX2476" fmla="*/ 266246 w 1034032"/>
                <a:gd name="connsiteY2476" fmla="*/ 200352 h 435073"/>
                <a:gd name="connsiteX2477" fmla="*/ 265822 w 1034032"/>
                <a:gd name="connsiteY2477" fmla="*/ 201754 h 435073"/>
                <a:gd name="connsiteX2478" fmla="*/ 267592 w 1034032"/>
                <a:gd name="connsiteY2478" fmla="*/ 202072 h 435073"/>
                <a:gd name="connsiteX2479" fmla="*/ 268016 w 1034032"/>
                <a:gd name="connsiteY2479" fmla="*/ 200671 h 435073"/>
                <a:gd name="connsiteX2480" fmla="*/ 266743 w 1034032"/>
                <a:gd name="connsiteY2480" fmla="*/ 200210 h 435073"/>
                <a:gd name="connsiteX2481" fmla="*/ 855031 w 1034032"/>
                <a:gd name="connsiteY2481" fmla="*/ 200409 h 435073"/>
                <a:gd name="connsiteX2482" fmla="*/ 852695 w 1034032"/>
                <a:gd name="connsiteY2482" fmla="*/ 203559 h 435073"/>
                <a:gd name="connsiteX2483" fmla="*/ 855385 w 1034032"/>
                <a:gd name="connsiteY2483" fmla="*/ 203127 h 435073"/>
                <a:gd name="connsiteX2484" fmla="*/ 856022 w 1034032"/>
                <a:gd name="connsiteY2484" fmla="*/ 200720 h 435073"/>
                <a:gd name="connsiteX2485" fmla="*/ 855031 w 1034032"/>
                <a:gd name="connsiteY2485" fmla="*/ 200401 h 435073"/>
                <a:gd name="connsiteX2486" fmla="*/ 643972 w 1034032"/>
                <a:gd name="connsiteY2486" fmla="*/ 202957 h 435073"/>
                <a:gd name="connsiteX2487" fmla="*/ 643476 w 1034032"/>
                <a:gd name="connsiteY2487" fmla="*/ 203106 h 435073"/>
                <a:gd name="connsiteX2488" fmla="*/ 643051 w 1034032"/>
                <a:gd name="connsiteY2488" fmla="*/ 204508 h 435073"/>
                <a:gd name="connsiteX2489" fmla="*/ 644821 w 1034032"/>
                <a:gd name="connsiteY2489" fmla="*/ 204826 h 435073"/>
                <a:gd name="connsiteX2490" fmla="*/ 645247 w 1034032"/>
                <a:gd name="connsiteY2490" fmla="*/ 203425 h 435073"/>
                <a:gd name="connsiteX2491" fmla="*/ 643972 w 1034032"/>
                <a:gd name="connsiteY2491" fmla="*/ 202964 h 435073"/>
                <a:gd name="connsiteX2492" fmla="*/ 262069 w 1034032"/>
                <a:gd name="connsiteY2492" fmla="*/ 203878 h 435073"/>
                <a:gd name="connsiteX2493" fmla="*/ 261503 w 1034032"/>
                <a:gd name="connsiteY2493" fmla="*/ 204020 h 435073"/>
                <a:gd name="connsiteX2494" fmla="*/ 261149 w 1034032"/>
                <a:gd name="connsiteY2494" fmla="*/ 205428 h 435073"/>
                <a:gd name="connsiteX2495" fmla="*/ 262919 w 1034032"/>
                <a:gd name="connsiteY2495" fmla="*/ 205740 h 435073"/>
                <a:gd name="connsiteX2496" fmla="*/ 263343 w 1034032"/>
                <a:gd name="connsiteY2496" fmla="*/ 204338 h 435073"/>
                <a:gd name="connsiteX2497" fmla="*/ 262069 w 1034032"/>
                <a:gd name="connsiteY2497" fmla="*/ 203878 h 435073"/>
                <a:gd name="connsiteX2498" fmla="*/ 267875 w 1034032"/>
                <a:gd name="connsiteY2498" fmla="*/ 203878 h 435073"/>
                <a:gd name="connsiteX2499" fmla="*/ 267379 w 1034032"/>
                <a:gd name="connsiteY2499" fmla="*/ 204020 h 435073"/>
                <a:gd name="connsiteX2500" fmla="*/ 266954 w 1034032"/>
                <a:gd name="connsiteY2500" fmla="*/ 205428 h 435073"/>
                <a:gd name="connsiteX2501" fmla="*/ 268795 w 1034032"/>
                <a:gd name="connsiteY2501" fmla="*/ 205740 h 435073"/>
                <a:gd name="connsiteX2502" fmla="*/ 269150 w 1034032"/>
                <a:gd name="connsiteY2502" fmla="*/ 204338 h 435073"/>
                <a:gd name="connsiteX2503" fmla="*/ 267875 w 1034032"/>
                <a:gd name="connsiteY2503" fmla="*/ 203878 h 435073"/>
                <a:gd name="connsiteX2504" fmla="*/ 847809 w 1034032"/>
                <a:gd name="connsiteY2504" fmla="*/ 205711 h 435073"/>
                <a:gd name="connsiteX2505" fmla="*/ 847314 w 1034032"/>
                <a:gd name="connsiteY2505" fmla="*/ 205853 h 435073"/>
                <a:gd name="connsiteX2506" fmla="*/ 846889 w 1034032"/>
                <a:gd name="connsiteY2506" fmla="*/ 207262 h 435073"/>
                <a:gd name="connsiteX2507" fmla="*/ 848659 w 1034032"/>
                <a:gd name="connsiteY2507" fmla="*/ 207581 h 435073"/>
                <a:gd name="connsiteX2508" fmla="*/ 849084 w 1034032"/>
                <a:gd name="connsiteY2508" fmla="*/ 206172 h 435073"/>
                <a:gd name="connsiteX2509" fmla="*/ 847809 w 1034032"/>
                <a:gd name="connsiteY2509" fmla="*/ 205719 h 435073"/>
                <a:gd name="connsiteX2510" fmla="*/ 264406 w 1034032"/>
                <a:gd name="connsiteY2510" fmla="*/ 206625 h 435073"/>
                <a:gd name="connsiteX2511" fmla="*/ 263910 w 1034032"/>
                <a:gd name="connsiteY2511" fmla="*/ 206773 h 435073"/>
                <a:gd name="connsiteX2512" fmla="*/ 263485 w 1034032"/>
                <a:gd name="connsiteY2512" fmla="*/ 208175 h 435073"/>
                <a:gd name="connsiteX2513" fmla="*/ 265255 w 1034032"/>
                <a:gd name="connsiteY2513" fmla="*/ 208494 h 435073"/>
                <a:gd name="connsiteX2514" fmla="*/ 265680 w 1034032"/>
                <a:gd name="connsiteY2514" fmla="*/ 207092 h 435073"/>
                <a:gd name="connsiteX2515" fmla="*/ 264406 w 1034032"/>
                <a:gd name="connsiteY2515" fmla="*/ 206632 h 435073"/>
                <a:gd name="connsiteX2516" fmla="*/ 270212 w 1034032"/>
                <a:gd name="connsiteY2516" fmla="*/ 206625 h 435073"/>
                <a:gd name="connsiteX2517" fmla="*/ 269716 w 1034032"/>
                <a:gd name="connsiteY2517" fmla="*/ 206773 h 435073"/>
                <a:gd name="connsiteX2518" fmla="*/ 269291 w 1034032"/>
                <a:gd name="connsiteY2518" fmla="*/ 208175 h 435073"/>
                <a:gd name="connsiteX2519" fmla="*/ 271132 w 1034032"/>
                <a:gd name="connsiteY2519" fmla="*/ 208494 h 435073"/>
                <a:gd name="connsiteX2520" fmla="*/ 271557 w 1034032"/>
                <a:gd name="connsiteY2520" fmla="*/ 207092 h 435073"/>
                <a:gd name="connsiteX2521" fmla="*/ 270212 w 1034032"/>
                <a:gd name="connsiteY2521" fmla="*/ 206632 h 435073"/>
                <a:gd name="connsiteX2522" fmla="*/ 843136 w 1034032"/>
                <a:gd name="connsiteY2522" fmla="*/ 206625 h 435073"/>
                <a:gd name="connsiteX2523" fmla="*/ 842570 w 1034032"/>
                <a:gd name="connsiteY2523" fmla="*/ 206773 h 435073"/>
                <a:gd name="connsiteX2524" fmla="*/ 842216 w 1034032"/>
                <a:gd name="connsiteY2524" fmla="*/ 208175 h 435073"/>
                <a:gd name="connsiteX2525" fmla="*/ 843986 w 1034032"/>
                <a:gd name="connsiteY2525" fmla="*/ 208494 h 435073"/>
                <a:gd name="connsiteX2526" fmla="*/ 844411 w 1034032"/>
                <a:gd name="connsiteY2526" fmla="*/ 207092 h 435073"/>
                <a:gd name="connsiteX2527" fmla="*/ 843136 w 1034032"/>
                <a:gd name="connsiteY2527" fmla="*/ 206632 h 435073"/>
                <a:gd name="connsiteX2528" fmla="*/ 835844 w 1034032"/>
                <a:gd name="connsiteY2528" fmla="*/ 206830 h 435073"/>
                <a:gd name="connsiteX2529" fmla="*/ 834995 w 1034032"/>
                <a:gd name="connsiteY2529" fmla="*/ 207227 h 435073"/>
                <a:gd name="connsiteX2530" fmla="*/ 834074 w 1034032"/>
                <a:gd name="connsiteY2530" fmla="*/ 213910 h 435073"/>
                <a:gd name="connsiteX2531" fmla="*/ 835985 w 1034032"/>
                <a:gd name="connsiteY2531" fmla="*/ 210094 h 435073"/>
                <a:gd name="connsiteX2532" fmla="*/ 835844 w 1034032"/>
                <a:gd name="connsiteY2532" fmla="*/ 206830 h 435073"/>
                <a:gd name="connsiteX2533" fmla="*/ 267875 w 1034032"/>
                <a:gd name="connsiteY2533" fmla="*/ 209379 h 435073"/>
                <a:gd name="connsiteX2534" fmla="*/ 267379 w 1034032"/>
                <a:gd name="connsiteY2534" fmla="*/ 209527 h 435073"/>
                <a:gd name="connsiteX2535" fmla="*/ 266954 w 1034032"/>
                <a:gd name="connsiteY2535" fmla="*/ 210929 h 435073"/>
                <a:gd name="connsiteX2536" fmla="*/ 268653 w 1034032"/>
                <a:gd name="connsiteY2536" fmla="*/ 211305 h 435073"/>
                <a:gd name="connsiteX2537" fmla="*/ 270423 w 1034032"/>
                <a:gd name="connsiteY2537" fmla="*/ 211765 h 435073"/>
                <a:gd name="connsiteX2538" fmla="*/ 272264 w 1034032"/>
                <a:gd name="connsiteY2538" fmla="*/ 212161 h 435073"/>
                <a:gd name="connsiteX2539" fmla="*/ 272690 w 1034032"/>
                <a:gd name="connsiteY2539" fmla="*/ 210759 h 435073"/>
                <a:gd name="connsiteX2540" fmla="*/ 270990 w 1034032"/>
                <a:gd name="connsiteY2540" fmla="*/ 210384 h 435073"/>
                <a:gd name="connsiteX2541" fmla="*/ 269291 w 1034032"/>
                <a:gd name="connsiteY2541" fmla="*/ 209924 h 435073"/>
                <a:gd name="connsiteX2542" fmla="*/ 267875 w 1034032"/>
                <a:gd name="connsiteY2542" fmla="*/ 209379 h 435073"/>
                <a:gd name="connsiteX2543" fmla="*/ 251591 w 1034032"/>
                <a:gd name="connsiteY2543" fmla="*/ 210958 h 435073"/>
                <a:gd name="connsiteX2544" fmla="*/ 246918 w 1034032"/>
                <a:gd name="connsiteY2544" fmla="*/ 212161 h 435073"/>
                <a:gd name="connsiteX2545" fmla="*/ 247555 w 1034032"/>
                <a:gd name="connsiteY2545" fmla="*/ 214314 h 435073"/>
                <a:gd name="connsiteX2546" fmla="*/ 250245 w 1034032"/>
                <a:gd name="connsiteY2546" fmla="*/ 215772 h 435073"/>
                <a:gd name="connsiteX2547" fmla="*/ 251166 w 1034032"/>
                <a:gd name="connsiteY2547" fmla="*/ 216777 h 435073"/>
                <a:gd name="connsiteX2548" fmla="*/ 251024 w 1034032"/>
                <a:gd name="connsiteY2548" fmla="*/ 214887 h 435073"/>
                <a:gd name="connsiteX2549" fmla="*/ 250883 w 1034032"/>
                <a:gd name="connsiteY2549" fmla="*/ 213598 h 435073"/>
                <a:gd name="connsiteX2550" fmla="*/ 264972 w 1034032"/>
                <a:gd name="connsiteY2550" fmla="*/ 218958 h 435073"/>
                <a:gd name="connsiteX2551" fmla="*/ 265043 w 1034032"/>
                <a:gd name="connsiteY2551" fmla="*/ 220247 h 435073"/>
                <a:gd name="connsiteX2552" fmla="*/ 273256 w 1034032"/>
                <a:gd name="connsiteY2552" fmla="*/ 219673 h 435073"/>
                <a:gd name="connsiteX2553" fmla="*/ 265113 w 1034032"/>
                <a:gd name="connsiteY2553" fmla="*/ 214632 h 435073"/>
                <a:gd name="connsiteX2554" fmla="*/ 251662 w 1034032"/>
                <a:gd name="connsiteY2554" fmla="*/ 210958 h 435073"/>
                <a:gd name="connsiteX2555" fmla="*/ 276088 w 1034032"/>
                <a:gd name="connsiteY2555" fmla="*/ 212133 h 435073"/>
                <a:gd name="connsiteX2556" fmla="*/ 275593 w 1034032"/>
                <a:gd name="connsiteY2556" fmla="*/ 212282 h 435073"/>
                <a:gd name="connsiteX2557" fmla="*/ 275167 w 1034032"/>
                <a:gd name="connsiteY2557" fmla="*/ 213684 h 435073"/>
                <a:gd name="connsiteX2558" fmla="*/ 277008 w 1034032"/>
                <a:gd name="connsiteY2558" fmla="*/ 214002 h 435073"/>
                <a:gd name="connsiteX2559" fmla="*/ 277363 w 1034032"/>
                <a:gd name="connsiteY2559" fmla="*/ 212600 h 435073"/>
                <a:gd name="connsiteX2560" fmla="*/ 276088 w 1034032"/>
                <a:gd name="connsiteY2560" fmla="*/ 212140 h 435073"/>
                <a:gd name="connsiteX2561" fmla="*/ 31257 w 1034032"/>
                <a:gd name="connsiteY2561" fmla="*/ 213053 h 435073"/>
                <a:gd name="connsiteX2562" fmla="*/ 30761 w 1034032"/>
                <a:gd name="connsiteY2562" fmla="*/ 213195 h 435073"/>
                <a:gd name="connsiteX2563" fmla="*/ 30337 w 1034032"/>
                <a:gd name="connsiteY2563" fmla="*/ 214604 h 435073"/>
                <a:gd name="connsiteX2564" fmla="*/ 32107 w 1034032"/>
                <a:gd name="connsiteY2564" fmla="*/ 214922 h 435073"/>
                <a:gd name="connsiteX2565" fmla="*/ 32531 w 1034032"/>
                <a:gd name="connsiteY2565" fmla="*/ 213514 h 435073"/>
                <a:gd name="connsiteX2566" fmla="*/ 31257 w 1034032"/>
                <a:gd name="connsiteY2566" fmla="*/ 213060 h 435073"/>
                <a:gd name="connsiteX2567" fmla="*/ 280761 w 1034032"/>
                <a:gd name="connsiteY2567" fmla="*/ 213053 h 435073"/>
                <a:gd name="connsiteX2568" fmla="*/ 280265 w 1034032"/>
                <a:gd name="connsiteY2568" fmla="*/ 213195 h 435073"/>
                <a:gd name="connsiteX2569" fmla="*/ 279841 w 1034032"/>
                <a:gd name="connsiteY2569" fmla="*/ 214604 h 435073"/>
                <a:gd name="connsiteX2570" fmla="*/ 281682 w 1034032"/>
                <a:gd name="connsiteY2570" fmla="*/ 214922 h 435073"/>
                <a:gd name="connsiteX2571" fmla="*/ 282035 w 1034032"/>
                <a:gd name="connsiteY2571" fmla="*/ 213514 h 435073"/>
                <a:gd name="connsiteX2572" fmla="*/ 280761 w 1034032"/>
                <a:gd name="connsiteY2572" fmla="*/ 213060 h 435073"/>
                <a:gd name="connsiteX2573" fmla="*/ 35505 w 1034032"/>
                <a:gd name="connsiteY2573" fmla="*/ 214745 h 435073"/>
                <a:gd name="connsiteX2574" fmla="*/ 33806 w 1034032"/>
                <a:gd name="connsiteY2574" fmla="*/ 216402 h 435073"/>
                <a:gd name="connsiteX2575" fmla="*/ 35505 w 1034032"/>
                <a:gd name="connsiteY2575" fmla="*/ 217266 h 435073"/>
                <a:gd name="connsiteX2576" fmla="*/ 36779 w 1034032"/>
                <a:gd name="connsiteY2576" fmla="*/ 214972 h 435073"/>
                <a:gd name="connsiteX2577" fmla="*/ 35505 w 1034032"/>
                <a:gd name="connsiteY2577" fmla="*/ 214745 h 435073"/>
                <a:gd name="connsiteX2578" fmla="*/ 278424 w 1034032"/>
                <a:gd name="connsiteY2578" fmla="*/ 215800 h 435073"/>
                <a:gd name="connsiteX2579" fmla="*/ 277929 w 1034032"/>
                <a:gd name="connsiteY2579" fmla="*/ 215942 h 435073"/>
                <a:gd name="connsiteX2580" fmla="*/ 277504 w 1034032"/>
                <a:gd name="connsiteY2580" fmla="*/ 217351 h 435073"/>
                <a:gd name="connsiteX2581" fmla="*/ 279345 w 1034032"/>
                <a:gd name="connsiteY2581" fmla="*/ 217662 h 435073"/>
                <a:gd name="connsiteX2582" fmla="*/ 279699 w 1034032"/>
                <a:gd name="connsiteY2582" fmla="*/ 216261 h 435073"/>
                <a:gd name="connsiteX2583" fmla="*/ 278424 w 1034032"/>
                <a:gd name="connsiteY2583" fmla="*/ 215800 h 435073"/>
                <a:gd name="connsiteX2584" fmla="*/ 40602 w 1034032"/>
                <a:gd name="connsiteY2584" fmla="*/ 216721 h 435073"/>
                <a:gd name="connsiteX2585" fmla="*/ 40107 w 1034032"/>
                <a:gd name="connsiteY2585" fmla="*/ 216870 h 435073"/>
                <a:gd name="connsiteX2586" fmla="*/ 40178 w 1034032"/>
                <a:gd name="connsiteY2586" fmla="*/ 218590 h 435073"/>
                <a:gd name="connsiteX2587" fmla="*/ 40673 w 1034032"/>
                <a:gd name="connsiteY2587" fmla="*/ 220282 h 435073"/>
                <a:gd name="connsiteX2588" fmla="*/ 40815 w 1034032"/>
                <a:gd name="connsiteY2588" fmla="*/ 221797 h 435073"/>
                <a:gd name="connsiteX2589" fmla="*/ 44426 w 1034032"/>
                <a:gd name="connsiteY2589" fmla="*/ 221712 h 435073"/>
                <a:gd name="connsiteX2590" fmla="*/ 43151 w 1034032"/>
                <a:gd name="connsiteY2590" fmla="*/ 219418 h 435073"/>
                <a:gd name="connsiteX2591" fmla="*/ 41877 w 1034032"/>
                <a:gd name="connsiteY2591" fmla="*/ 218186 h 435073"/>
                <a:gd name="connsiteX2592" fmla="*/ 42019 w 1034032"/>
                <a:gd name="connsiteY2592" fmla="*/ 217238 h 435073"/>
                <a:gd name="connsiteX2593" fmla="*/ 40602 w 1034032"/>
                <a:gd name="connsiteY2593" fmla="*/ 216721 h 435073"/>
                <a:gd name="connsiteX2594" fmla="*/ 802496 w 1034032"/>
                <a:gd name="connsiteY2594" fmla="*/ 220048 h 435073"/>
                <a:gd name="connsiteX2595" fmla="*/ 800089 w 1034032"/>
                <a:gd name="connsiteY2595" fmla="*/ 221450 h 435073"/>
                <a:gd name="connsiteX2596" fmla="*/ 801293 w 1034032"/>
                <a:gd name="connsiteY2596" fmla="*/ 222597 h 435073"/>
                <a:gd name="connsiteX2597" fmla="*/ 803700 w 1034032"/>
                <a:gd name="connsiteY2597" fmla="*/ 221167 h 435073"/>
                <a:gd name="connsiteX2598" fmla="*/ 802496 w 1034032"/>
                <a:gd name="connsiteY2598" fmla="*/ 220048 h 435073"/>
                <a:gd name="connsiteX2599" fmla="*/ 281327 w 1034032"/>
                <a:gd name="connsiteY2599" fmla="*/ 221422 h 435073"/>
                <a:gd name="connsiteX2600" fmla="*/ 278778 w 1034032"/>
                <a:gd name="connsiteY2600" fmla="*/ 222052 h 435073"/>
                <a:gd name="connsiteX2601" fmla="*/ 277221 w 1034032"/>
                <a:gd name="connsiteY2601" fmla="*/ 223425 h 435073"/>
                <a:gd name="connsiteX2602" fmla="*/ 285504 w 1034032"/>
                <a:gd name="connsiteY2602" fmla="*/ 224459 h 435073"/>
                <a:gd name="connsiteX2603" fmla="*/ 289894 w 1034032"/>
                <a:gd name="connsiteY2603" fmla="*/ 224232 h 435073"/>
                <a:gd name="connsiteX2604" fmla="*/ 290885 w 1034032"/>
                <a:gd name="connsiteY2604" fmla="*/ 223829 h 435073"/>
                <a:gd name="connsiteX2605" fmla="*/ 287699 w 1034032"/>
                <a:gd name="connsiteY2605" fmla="*/ 222229 h 435073"/>
                <a:gd name="connsiteX2606" fmla="*/ 281327 w 1034032"/>
                <a:gd name="connsiteY2606" fmla="*/ 221422 h 435073"/>
                <a:gd name="connsiteX2607" fmla="*/ 296691 w 1034032"/>
                <a:gd name="connsiteY2607" fmla="*/ 223000 h 435073"/>
                <a:gd name="connsiteX2608" fmla="*/ 295063 w 1034032"/>
                <a:gd name="connsiteY2608" fmla="*/ 224664 h 435073"/>
                <a:gd name="connsiteX2609" fmla="*/ 296762 w 1034032"/>
                <a:gd name="connsiteY2609" fmla="*/ 225521 h 435073"/>
                <a:gd name="connsiteX2610" fmla="*/ 297965 w 1034032"/>
                <a:gd name="connsiteY2610" fmla="*/ 223227 h 435073"/>
                <a:gd name="connsiteX2611" fmla="*/ 296691 w 1034032"/>
                <a:gd name="connsiteY2611" fmla="*/ 223000 h 435073"/>
                <a:gd name="connsiteX2612" fmla="*/ 264335 w 1034032"/>
                <a:gd name="connsiteY2612" fmla="*/ 223829 h 435073"/>
                <a:gd name="connsiteX2613" fmla="*/ 262848 w 1034032"/>
                <a:gd name="connsiteY2613" fmla="*/ 224119 h 435073"/>
                <a:gd name="connsiteX2614" fmla="*/ 262211 w 1034032"/>
                <a:gd name="connsiteY2614" fmla="*/ 225578 h 435073"/>
                <a:gd name="connsiteX2615" fmla="*/ 266883 w 1034032"/>
                <a:gd name="connsiteY2615" fmla="*/ 225514 h 435073"/>
                <a:gd name="connsiteX2616" fmla="*/ 264335 w 1034032"/>
                <a:gd name="connsiteY2616" fmla="*/ 223822 h 435073"/>
                <a:gd name="connsiteX2617" fmla="*/ 835561 w 1034032"/>
                <a:gd name="connsiteY2617" fmla="*/ 224006 h 435073"/>
                <a:gd name="connsiteX2618" fmla="*/ 832799 w 1034032"/>
                <a:gd name="connsiteY2618" fmla="*/ 228473 h 435073"/>
                <a:gd name="connsiteX2619" fmla="*/ 837472 w 1034032"/>
                <a:gd name="connsiteY2619" fmla="*/ 235985 h 435073"/>
                <a:gd name="connsiteX2620" fmla="*/ 842924 w 1034032"/>
                <a:gd name="connsiteY2620" fmla="*/ 242520 h 435073"/>
                <a:gd name="connsiteX2621" fmla="*/ 843561 w 1034032"/>
                <a:gd name="connsiteY2621" fmla="*/ 242583 h 435073"/>
                <a:gd name="connsiteX2622" fmla="*/ 844269 w 1034032"/>
                <a:gd name="connsiteY2622" fmla="*/ 240835 h 435073"/>
                <a:gd name="connsiteX2623" fmla="*/ 844198 w 1034032"/>
                <a:gd name="connsiteY2623" fmla="*/ 240835 h 435073"/>
                <a:gd name="connsiteX2624" fmla="*/ 845331 w 1034032"/>
                <a:gd name="connsiteY2624" fmla="*/ 241012 h 435073"/>
                <a:gd name="connsiteX2625" fmla="*/ 841437 w 1034032"/>
                <a:gd name="connsiteY2625" fmla="*/ 236452 h 435073"/>
                <a:gd name="connsiteX2626" fmla="*/ 837402 w 1034032"/>
                <a:gd name="connsiteY2626" fmla="*/ 229195 h 435073"/>
                <a:gd name="connsiteX2627" fmla="*/ 836339 w 1034032"/>
                <a:gd name="connsiteY2627" fmla="*/ 224034 h 435073"/>
                <a:gd name="connsiteX2628" fmla="*/ 835490 w 1034032"/>
                <a:gd name="connsiteY2628" fmla="*/ 224034 h 435073"/>
                <a:gd name="connsiteX2629" fmla="*/ 301860 w 1034032"/>
                <a:gd name="connsiteY2629" fmla="*/ 224976 h 435073"/>
                <a:gd name="connsiteX2630" fmla="*/ 301294 w 1034032"/>
                <a:gd name="connsiteY2630" fmla="*/ 225124 h 435073"/>
                <a:gd name="connsiteX2631" fmla="*/ 300939 w 1034032"/>
                <a:gd name="connsiteY2631" fmla="*/ 226526 h 435073"/>
                <a:gd name="connsiteX2632" fmla="*/ 302709 w 1034032"/>
                <a:gd name="connsiteY2632" fmla="*/ 226845 h 435073"/>
                <a:gd name="connsiteX2633" fmla="*/ 303134 w 1034032"/>
                <a:gd name="connsiteY2633" fmla="*/ 225443 h 435073"/>
                <a:gd name="connsiteX2634" fmla="*/ 301860 w 1034032"/>
                <a:gd name="connsiteY2634" fmla="*/ 224983 h 435073"/>
                <a:gd name="connsiteX2635" fmla="*/ 243236 w 1034032"/>
                <a:gd name="connsiteY2635" fmla="*/ 225896 h 435073"/>
                <a:gd name="connsiteX2636" fmla="*/ 242741 w 1034032"/>
                <a:gd name="connsiteY2636" fmla="*/ 226038 h 435073"/>
                <a:gd name="connsiteX2637" fmla="*/ 242316 w 1034032"/>
                <a:gd name="connsiteY2637" fmla="*/ 227447 h 435073"/>
                <a:gd name="connsiteX2638" fmla="*/ 244156 w 1034032"/>
                <a:gd name="connsiteY2638" fmla="*/ 227765 h 435073"/>
                <a:gd name="connsiteX2639" fmla="*/ 244582 w 1034032"/>
                <a:gd name="connsiteY2639" fmla="*/ 226356 h 435073"/>
                <a:gd name="connsiteX2640" fmla="*/ 243236 w 1034032"/>
                <a:gd name="connsiteY2640" fmla="*/ 225903 h 435073"/>
                <a:gd name="connsiteX2641" fmla="*/ 306533 w 1034032"/>
                <a:gd name="connsiteY2641" fmla="*/ 225896 h 435073"/>
                <a:gd name="connsiteX2642" fmla="*/ 306037 w 1034032"/>
                <a:gd name="connsiteY2642" fmla="*/ 226038 h 435073"/>
                <a:gd name="connsiteX2643" fmla="*/ 305612 w 1034032"/>
                <a:gd name="connsiteY2643" fmla="*/ 227447 h 435073"/>
                <a:gd name="connsiteX2644" fmla="*/ 307382 w 1034032"/>
                <a:gd name="connsiteY2644" fmla="*/ 227765 h 435073"/>
                <a:gd name="connsiteX2645" fmla="*/ 307807 w 1034032"/>
                <a:gd name="connsiteY2645" fmla="*/ 226356 h 435073"/>
                <a:gd name="connsiteX2646" fmla="*/ 306533 w 1034032"/>
                <a:gd name="connsiteY2646" fmla="*/ 225903 h 435073"/>
                <a:gd name="connsiteX2647" fmla="*/ 311205 w 1034032"/>
                <a:gd name="connsiteY2647" fmla="*/ 226810 h 435073"/>
                <a:gd name="connsiteX2648" fmla="*/ 310710 w 1034032"/>
                <a:gd name="connsiteY2648" fmla="*/ 226958 h 435073"/>
                <a:gd name="connsiteX2649" fmla="*/ 310285 w 1034032"/>
                <a:gd name="connsiteY2649" fmla="*/ 228360 h 435073"/>
                <a:gd name="connsiteX2650" fmla="*/ 312055 w 1034032"/>
                <a:gd name="connsiteY2650" fmla="*/ 228679 h 435073"/>
                <a:gd name="connsiteX2651" fmla="*/ 312480 w 1034032"/>
                <a:gd name="connsiteY2651" fmla="*/ 227277 h 435073"/>
                <a:gd name="connsiteX2652" fmla="*/ 311205 w 1034032"/>
                <a:gd name="connsiteY2652" fmla="*/ 226817 h 435073"/>
                <a:gd name="connsiteX2653" fmla="*/ 415496 w 1034032"/>
                <a:gd name="connsiteY2653" fmla="*/ 228643 h 435073"/>
                <a:gd name="connsiteX2654" fmla="*/ 414929 w 1034032"/>
                <a:gd name="connsiteY2654" fmla="*/ 228792 h 435073"/>
                <a:gd name="connsiteX2655" fmla="*/ 414576 w 1034032"/>
                <a:gd name="connsiteY2655" fmla="*/ 230201 h 435073"/>
                <a:gd name="connsiteX2656" fmla="*/ 416346 w 1034032"/>
                <a:gd name="connsiteY2656" fmla="*/ 230512 h 435073"/>
                <a:gd name="connsiteX2657" fmla="*/ 416770 w 1034032"/>
                <a:gd name="connsiteY2657" fmla="*/ 229111 h 435073"/>
                <a:gd name="connsiteX2658" fmla="*/ 415496 w 1034032"/>
                <a:gd name="connsiteY2658" fmla="*/ 228650 h 435073"/>
                <a:gd name="connsiteX2659" fmla="*/ 422506 w 1034032"/>
                <a:gd name="connsiteY2659" fmla="*/ 229564 h 435073"/>
                <a:gd name="connsiteX2660" fmla="*/ 422009 w 1034032"/>
                <a:gd name="connsiteY2660" fmla="*/ 229712 h 435073"/>
                <a:gd name="connsiteX2661" fmla="*/ 421585 w 1034032"/>
                <a:gd name="connsiteY2661" fmla="*/ 231114 h 435073"/>
                <a:gd name="connsiteX2662" fmla="*/ 423355 w 1034032"/>
                <a:gd name="connsiteY2662" fmla="*/ 231433 h 435073"/>
                <a:gd name="connsiteX2663" fmla="*/ 423780 w 1034032"/>
                <a:gd name="connsiteY2663" fmla="*/ 230024 h 435073"/>
                <a:gd name="connsiteX2664" fmla="*/ 422506 w 1034032"/>
                <a:gd name="connsiteY2664" fmla="*/ 229571 h 435073"/>
                <a:gd name="connsiteX2665" fmla="*/ 311205 w 1034032"/>
                <a:gd name="connsiteY2665" fmla="*/ 230484 h 435073"/>
                <a:gd name="connsiteX2666" fmla="*/ 310710 w 1034032"/>
                <a:gd name="connsiteY2666" fmla="*/ 230626 h 435073"/>
                <a:gd name="connsiteX2667" fmla="*/ 310285 w 1034032"/>
                <a:gd name="connsiteY2667" fmla="*/ 232034 h 435073"/>
                <a:gd name="connsiteX2668" fmla="*/ 312126 w 1034032"/>
                <a:gd name="connsiteY2668" fmla="*/ 232353 h 435073"/>
                <a:gd name="connsiteX2669" fmla="*/ 312480 w 1034032"/>
                <a:gd name="connsiteY2669" fmla="*/ 230944 h 435073"/>
                <a:gd name="connsiteX2670" fmla="*/ 311205 w 1034032"/>
                <a:gd name="connsiteY2670" fmla="*/ 230484 h 435073"/>
                <a:gd name="connsiteX2671" fmla="*/ 906362 w 1034032"/>
                <a:gd name="connsiteY2671" fmla="*/ 231397 h 435073"/>
                <a:gd name="connsiteX2672" fmla="*/ 905796 w 1034032"/>
                <a:gd name="connsiteY2672" fmla="*/ 231546 h 435073"/>
                <a:gd name="connsiteX2673" fmla="*/ 905442 w 1034032"/>
                <a:gd name="connsiteY2673" fmla="*/ 232948 h 435073"/>
                <a:gd name="connsiteX2674" fmla="*/ 907212 w 1034032"/>
                <a:gd name="connsiteY2674" fmla="*/ 233266 h 435073"/>
                <a:gd name="connsiteX2675" fmla="*/ 907636 w 1034032"/>
                <a:gd name="connsiteY2675" fmla="*/ 231865 h 435073"/>
                <a:gd name="connsiteX2676" fmla="*/ 906362 w 1034032"/>
                <a:gd name="connsiteY2676" fmla="*/ 231404 h 435073"/>
                <a:gd name="connsiteX2677" fmla="*/ 968454 w 1034032"/>
                <a:gd name="connsiteY2677" fmla="*/ 232318 h 435073"/>
                <a:gd name="connsiteX2678" fmla="*/ 967889 w 1034032"/>
                <a:gd name="connsiteY2678" fmla="*/ 232467 h 435073"/>
                <a:gd name="connsiteX2679" fmla="*/ 967535 w 1034032"/>
                <a:gd name="connsiteY2679" fmla="*/ 233868 h 435073"/>
                <a:gd name="connsiteX2680" fmla="*/ 969305 w 1034032"/>
                <a:gd name="connsiteY2680" fmla="*/ 234187 h 435073"/>
                <a:gd name="connsiteX2681" fmla="*/ 969730 w 1034032"/>
                <a:gd name="connsiteY2681" fmla="*/ 232778 h 435073"/>
                <a:gd name="connsiteX2682" fmla="*/ 968454 w 1034032"/>
                <a:gd name="connsiteY2682" fmla="*/ 232325 h 435073"/>
                <a:gd name="connsiteX2683" fmla="*/ 417832 w 1034032"/>
                <a:gd name="connsiteY2683" fmla="*/ 233231 h 435073"/>
                <a:gd name="connsiteX2684" fmla="*/ 417336 w 1034032"/>
                <a:gd name="connsiteY2684" fmla="*/ 233380 h 435073"/>
                <a:gd name="connsiteX2685" fmla="*/ 416912 w 1034032"/>
                <a:gd name="connsiteY2685" fmla="*/ 234781 h 435073"/>
                <a:gd name="connsiteX2686" fmla="*/ 418682 w 1034032"/>
                <a:gd name="connsiteY2686" fmla="*/ 235100 h 435073"/>
                <a:gd name="connsiteX2687" fmla="*/ 419106 w 1034032"/>
                <a:gd name="connsiteY2687" fmla="*/ 233698 h 435073"/>
                <a:gd name="connsiteX2688" fmla="*/ 417832 w 1034032"/>
                <a:gd name="connsiteY2688" fmla="*/ 233238 h 435073"/>
                <a:gd name="connsiteX2689" fmla="*/ 422506 w 1034032"/>
                <a:gd name="connsiteY2689" fmla="*/ 233231 h 435073"/>
                <a:gd name="connsiteX2690" fmla="*/ 422009 w 1034032"/>
                <a:gd name="connsiteY2690" fmla="*/ 233380 h 435073"/>
                <a:gd name="connsiteX2691" fmla="*/ 421585 w 1034032"/>
                <a:gd name="connsiteY2691" fmla="*/ 234781 h 435073"/>
                <a:gd name="connsiteX2692" fmla="*/ 423355 w 1034032"/>
                <a:gd name="connsiteY2692" fmla="*/ 235100 h 435073"/>
                <a:gd name="connsiteX2693" fmla="*/ 423780 w 1034032"/>
                <a:gd name="connsiteY2693" fmla="*/ 233698 h 435073"/>
                <a:gd name="connsiteX2694" fmla="*/ 422506 w 1034032"/>
                <a:gd name="connsiteY2694" fmla="*/ 233238 h 435073"/>
                <a:gd name="connsiteX2695" fmla="*/ 312409 w 1034032"/>
                <a:gd name="connsiteY2695" fmla="*/ 234151 h 435073"/>
                <a:gd name="connsiteX2696" fmla="*/ 311843 w 1034032"/>
                <a:gd name="connsiteY2696" fmla="*/ 234300 h 435073"/>
                <a:gd name="connsiteX2697" fmla="*/ 311418 w 1034032"/>
                <a:gd name="connsiteY2697" fmla="*/ 235617 h 435073"/>
                <a:gd name="connsiteX2698" fmla="*/ 310781 w 1034032"/>
                <a:gd name="connsiteY2698" fmla="*/ 236990 h 435073"/>
                <a:gd name="connsiteX2699" fmla="*/ 310285 w 1034032"/>
                <a:gd name="connsiteY2699" fmla="*/ 238456 h 435073"/>
                <a:gd name="connsiteX2700" fmla="*/ 312055 w 1034032"/>
                <a:gd name="connsiteY2700" fmla="*/ 238775 h 435073"/>
                <a:gd name="connsiteX2701" fmla="*/ 312551 w 1034032"/>
                <a:gd name="connsiteY2701" fmla="*/ 237451 h 435073"/>
                <a:gd name="connsiteX2702" fmla="*/ 313117 w 1034032"/>
                <a:gd name="connsiteY2702" fmla="*/ 236077 h 435073"/>
                <a:gd name="connsiteX2703" fmla="*/ 313684 w 1034032"/>
                <a:gd name="connsiteY2703" fmla="*/ 234612 h 435073"/>
                <a:gd name="connsiteX2704" fmla="*/ 312409 w 1034032"/>
                <a:gd name="connsiteY2704" fmla="*/ 234158 h 435073"/>
                <a:gd name="connsiteX2705" fmla="*/ 845402 w 1034032"/>
                <a:gd name="connsiteY2705" fmla="*/ 234151 h 435073"/>
                <a:gd name="connsiteX2706" fmla="*/ 844906 w 1034032"/>
                <a:gd name="connsiteY2706" fmla="*/ 234300 h 435073"/>
                <a:gd name="connsiteX2707" fmla="*/ 844482 w 1034032"/>
                <a:gd name="connsiteY2707" fmla="*/ 235702 h 435073"/>
                <a:gd name="connsiteX2708" fmla="*/ 846323 w 1034032"/>
                <a:gd name="connsiteY2708" fmla="*/ 236020 h 435073"/>
                <a:gd name="connsiteX2709" fmla="*/ 846676 w 1034032"/>
                <a:gd name="connsiteY2709" fmla="*/ 234612 h 435073"/>
                <a:gd name="connsiteX2710" fmla="*/ 845402 w 1034032"/>
                <a:gd name="connsiteY2710" fmla="*/ 234158 h 435073"/>
                <a:gd name="connsiteX2711" fmla="*/ 902822 w 1034032"/>
                <a:gd name="connsiteY2711" fmla="*/ 235072 h 435073"/>
                <a:gd name="connsiteX2712" fmla="*/ 902326 w 1034032"/>
                <a:gd name="connsiteY2712" fmla="*/ 235214 h 435073"/>
                <a:gd name="connsiteX2713" fmla="*/ 901902 w 1034032"/>
                <a:gd name="connsiteY2713" fmla="*/ 236622 h 435073"/>
                <a:gd name="connsiteX2714" fmla="*/ 903672 w 1034032"/>
                <a:gd name="connsiteY2714" fmla="*/ 236934 h 435073"/>
                <a:gd name="connsiteX2715" fmla="*/ 904096 w 1034032"/>
                <a:gd name="connsiteY2715" fmla="*/ 235532 h 435073"/>
                <a:gd name="connsiteX2716" fmla="*/ 902822 w 1034032"/>
                <a:gd name="connsiteY2716" fmla="*/ 235072 h 435073"/>
                <a:gd name="connsiteX2717" fmla="*/ 317082 w 1034032"/>
                <a:gd name="connsiteY2717" fmla="*/ 237819 h 435073"/>
                <a:gd name="connsiteX2718" fmla="*/ 316586 w 1034032"/>
                <a:gd name="connsiteY2718" fmla="*/ 237967 h 435073"/>
                <a:gd name="connsiteX2719" fmla="*/ 316162 w 1034032"/>
                <a:gd name="connsiteY2719" fmla="*/ 239369 h 435073"/>
                <a:gd name="connsiteX2720" fmla="*/ 317932 w 1034032"/>
                <a:gd name="connsiteY2720" fmla="*/ 239688 h 435073"/>
                <a:gd name="connsiteX2721" fmla="*/ 318356 w 1034032"/>
                <a:gd name="connsiteY2721" fmla="*/ 238286 h 435073"/>
                <a:gd name="connsiteX2722" fmla="*/ 317082 w 1034032"/>
                <a:gd name="connsiteY2722" fmla="*/ 237826 h 435073"/>
                <a:gd name="connsiteX2723" fmla="*/ 834853 w 1034032"/>
                <a:gd name="connsiteY2723" fmla="*/ 237882 h 435073"/>
                <a:gd name="connsiteX2724" fmla="*/ 833932 w 1034032"/>
                <a:gd name="connsiteY2724" fmla="*/ 240290 h 435073"/>
                <a:gd name="connsiteX2725" fmla="*/ 835985 w 1034032"/>
                <a:gd name="connsiteY2725" fmla="*/ 240290 h 435073"/>
                <a:gd name="connsiteX2726" fmla="*/ 835985 w 1034032"/>
                <a:gd name="connsiteY2726" fmla="*/ 238286 h 435073"/>
                <a:gd name="connsiteX2727" fmla="*/ 834853 w 1034032"/>
                <a:gd name="connsiteY2727" fmla="*/ 237890 h 435073"/>
                <a:gd name="connsiteX2728" fmla="*/ 291310 w 1034032"/>
                <a:gd name="connsiteY2728" fmla="*/ 238746 h 435073"/>
                <a:gd name="connsiteX2729" fmla="*/ 290743 w 1034032"/>
                <a:gd name="connsiteY2729" fmla="*/ 238895 h 435073"/>
                <a:gd name="connsiteX2730" fmla="*/ 290390 w 1034032"/>
                <a:gd name="connsiteY2730" fmla="*/ 240297 h 435073"/>
                <a:gd name="connsiteX2731" fmla="*/ 292160 w 1034032"/>
                <a:gd name="connsiteY2731" fmla="*/ 240615 h 435073"/>
                <a:gd name="connsiteX2732" fmla="*/ 292584 w 1034032"/>
                <a:gd name="connsiteY2732" fmla="*/ 239206 h 435073"/>
                <a:gd name="connsiteX2733" fmla="*/ 291310 w 1034032"/>
                <a:gd name="connsiteY2733" fmla="*/ 238753 h 435073"/>
                <a:gd name="connsiteX2734" fmla="*/ 752864 w 1034032"/>
                <a:gd name="connsiteY2734" fmla="*/ 238746 h 435073"/>
                <a:gd name="connsiteX2735" fmla="*/ 752369 w 1034032"/>
                <a:gd name="connsiteY2735" fmla="*/ 238895 h 435073"/>
                <a:gd name="connsiteX2736" fmla="*/ 751944 w 1034032"/>
                <a:gd name="connsiteY2736" fmla="*/ 240297 h 435073"/>
                <a:gd name="connsiteX2737" fmla="*/ 753714 w 1034032"/>
                <a:gd name="connsiteY2737" fmla="*/ 240615 h 435073"/>
                <a:gd name="connsiteX2738" fmla="*/ 754139 w 1034032"/>
                <a:gd name="connsiteY2738" fmla="*/ 239206 h 435073"/>
                <a:gd name="connsiteX2739" fmla="*/ 752864 w 1034032"/>
                <a:gd name="connsiteY2739" fmla="*/ 238753 h 435073"/>
                <a:gd name="connsiteX2740" fmla="*/ 295984 w 1034032"/>
                <a:gd name="connsiteY2740" fmla="*/ 239660 h 435073"/>
                <a:gd name="connsiteX2741" fmla="*/ 295487 w 1034032"/>
                <a:gd name="connsiteY2741" fmla="*/ 239808 h 435073"/>
                <a:gd name="connsiteX2742" fmla="*/ 295063 w 1034032"/>
                <a:gd name="connsiteY2742" fmla="*/ 241217 h 435073"/>
                <a:gd name="connsiteX2743" fmla="*/ 296833 w 1034032"/>
                <a:gd name="connsiteY2743" fmla="*/ 241529 h 435073"/>
                <a:gd name="connsiteX2744" fmla="*/ 297257 w 1034032"/>
                <a:gd name="connsiteY2744" fmla="*/ 240127 h 435073"/>
                <a:gd name="connsiteX2745" fmla="*/ 295984 w 1034032"/>
                <a:gd name="connsiteY2745" fmla="*/ 239667 h 435073"/>
                <a:gd name="connsiteX2746" fmla="*/ 641565 w 1034032"/>
                <a:gd name="connsiteY2746" fmla="*/ 239660 h 435073"/>
                <a:gd name="connsiteX2747" fmla="*/ 641069 w 1034032"/>
                <a:gd name="connsiteY2747" fmla="*/ 239808 h 435073"/>
                <a:gd name="connsiteX2748" fmla="*/ 640644 w 1034032"/>
                <a:gd name="connsiteY2748" fmla="*/ 241217 h 435073"/>
                <a:gd name="connsiteX2749" fmla="*/ 642414 w 1034032"/>
                <a:gd name="connsiteY2749" fmla="*/ 241529 h 435073"/>
                <a:gd name="connsiteX2750" fmla="*/ 642840 w 1034032"/>
                <a:gd name="connsiteY2750" fmla="*/ 240127 h 435073"/>
                <a:gd name="connsiteX2751" fmla="*/ 641565 w 1034032"/>
                <a:gd name="connsiteY2751" fmla="*/ 239667 h 435073"/>
                <a:gd name="connsiteX2752" fmla="*/ 310002 w 1034032"/>
                <a:gd name="connsiteY2752" fmla="*/ 240580 h 435073"/>
                <a:gd name="connsiteX2753" fmla="*/ 309506 w 1034032"/>
                <a:gd name="connsiteY2753" fmla="*/ 240729 h 435073"/>
                <a:gd name="connsiteX2754" fmla="*/ 309082 w 1034032"/>
                <a:gd name="connsiteY2754" fmla="*/ 242130 h 435073"/>
                <a:gd name="connsiteX2755" fmla="*/ 310923 w 1034032"/>
                <a:gd name="connsiteY2755" fmla="*/ 242449 h 435073"/>
                <a:gd name="connsiteX2756" fmla="*/ 311276 w 1034032"/>
                <a:gd name="connsiteY2756" fmla="*/ 241047 h 435073"/>
                <a:gd name="connsiteX2757" fmla="*/ 310002 w 1034032"/>
                <a:gd name="connsiteY2757" fmla="*/ 240587 h 435073"/>
                <a:gd name="connsiteX2758" fmla="*/ 831313 w 1034032"/>
                <a:gd name="connsiteY2758" fmla="*/ 240580 h 435073"/>
                <a:gd name="connsiteX2759" fmla="*/ 830817 w 1034032"/>
                <a:gd name="connsiteY2759" fmla="*/ 240729 h 435073"/>
                <a:gd name="connsiteX2760" fmla="*/ 830463 w 1034032"/>
                <a:gd name="connsiteY2760" fmla="*/ 242130 h 435073"/>
                <a:gd name="connsiteX2761" fmla="*/ 832233 w 1034032"/>
                <a:gd name="connsiteY2761" fmla="*/ 242449 h 435073"/>
                <a:gd name="connsiteX2762" fmla="*/ 832658 w 1034032"/>
                <a:gd name="connsiteY2762" fmla="*/ 241047 h 435073"/>
                <a:gd name="connsiteX2763" fmla="*/ 831313 w 1034032"/>
                <a:gd name="connsiteY2763" fmla="*/ 240587 h 435073"/>
                <a:gd name="connsiteX2764" fmla="*/ 752864 w 1034032"/>
                <a:gd name="connsiteY2764" fmla="*/ 242414 h 435073"/>
                <a:gd name="connsiteX2765" fmla="*/ 752369 w 1034032"/>
                <a:gd name="connsiteY2765" fmla="*/ 242562 h 435073"/>
                <a:gd name="connsiteX2766" fmla="*/ 751944 w 1034032"/>
                <a:gd name="connsiteY2766" fmla="*/ 243964 h 435073"/>
                <a:gd name="connsiteX2767" fmla="*/ 753714 w 1034032"/>
                <a:gd name="connsiteY2767" fmla="*/ 244282 h 435073"/>
                <a:gd name="connsiteX2768" fmla="*/ 754139 w 1034032"/>
                <a:gd name="connsiteY2768" fmla="*/ 242881 h 435073"/>
                <a:gd name="connsiteX2769" fmla="*/ 752864 w 1034032"/>
                <a:gd name="connsiteY2769" fmla="*/ 242420 h 435073"/>
                <a:gd name="connsiteX2770" fmla="*/ 838393 w 1034032"/>
                <a:gd name="connsiteY2770" fmla="*/ 242414 h 435073"/>
                <a:gd name="connsiteX2771" fmla="*/ 837826 w 1034032"/>
                <a:gd name="connsiteY2771" fmla="*/ 242562 h 435073"/>
                <a:gd name="connsiteX2772" fmla="*/ 837472 w 1034032"/>
                <a:gd name="connsiteY2772" fmla="*/ 243964 h 435073"/>
                <a:gd name="connsiteX2773" fmla="*/ 839243 w 1034032"/>
                <a:gd name="connsiteY2773" fmla="*/ 244282 h 435073"/>
                <a:gd name="connsiteX2774" fmla="*/ 839667 w 1034032"/>
                <a:gd name="connsiteY2774" fmla="*/ 242881 h 435073"/>
                <a:gd name="connsiteX2775" fmla="*/ 838393 w 1034032"/>
                <a:gd name="connsiteY2775" fmla="*/ 242420 h 435073"/>
                <a:gd name="connsiteX2776" fmla="*/ 313542 w 1034032"/>
                <a:gd name="connsiteY2776" fmla="*/ 243334 h 435073"/>
                <a:gd name="connsiteX2777" fmla="*/ 313046 w 1034032"/>
                <a:gd name="connsiteY2777" fmla="*/ 243476 h 435073"/>
                <a:gd name="connsiteX2778" fmla="*/ 312622 w 1034032"/>
                <a:gd name="connsiteY2778" fmla="*/ 244877 h 435073"/>
                <a:gd name="connsiteX2779" fmla="*/ 314392 w 1034032"/>
                <a:gd name="connsiteY2779" fmla="*/ 245196 h 435073"/>
                <a:gd name="connsiteX2780" fmla="*/ 314816 w 1034032"/>
                <a:gd name="connsiteY2780" fmla="*/ 243787 h 435073"/>
                <a:gd name="connsiteX2781" fmla="*/ 313542 w 1034032"/>
                <a:gd name="connsiteY2781" fmla="*/ 243334 h 435073"/>
                <a:gd name="connsiteX2782" fmla="*/ 280974 w 1034032"/>
                <a:gd name="connsiteY2782" fmla="*/ 244021 h 435073"/>
                <a:gd name="connsiteX2783" fmla="*/ 280903 w 1034032"/>
                <a:gd name="connsiteY2783" fmla="*/ 244085 h 435073"/>
                <a:gd name="connsiteX2784" fmla="*/ 281044 w 1034032"/>
                <a:gd name="connsiteY2784" fmla="*/ 246088 h 435073"/>
                <a:gd name="connsiteX2785" fmla="*/ 282389 w 1034032"/>
                <a:gd name="connsiteY2785" fmla="*/ 247179 h 435073"/>
                <a:gd name="connsiteX2786" fmla="*/ 282177 w 1034032"/>
                <a:gd name="connsiteY2786" fmla="*/ 245175 h 435073"/>
                <a:gd name="connsiteX2787" fmla="*/ 280974 w 1034032"/>
                <a:gd name="connsiteY2787" fmla="*/ 244028 h 435073"/>
                <a:gd name="connsiteX2788" fmla="*/ 828834 w 1034032"/>
                <a:gd name="connsiteY2788" fmla="*/ 244792 h 435073"/>
                <a:gd name="connsiteX2789" fmla="*/ 825082 w 1034032"/>
                <a:gd name="connsiteY2789" fmla="*/ 249897 h 435073"/>
                <a:gd name="connsiteX2790" fmla="*/ 827984 w 1034032"/>
                <a:gd name="connsiteY2790" fmla="*/ 247546 h 435073"/>
                <a:gd name="connsiteX2791" fmla="*/ 828834 w 1034032"/>
                <a:gd name="connsiteY2791" fmla="*/ 244792 h 435073"/>
                <a:gd name="connsiteX2792" fmla="*/ 848942 w 1034032"/>
                <a:gd name="connsiteY2792" fmla="*/ 245167 h 435073"/>
                <a:gd name="connsiteX2793" fmla="*/ 848375 w 1034032"/>
                <a:gd name="connsiteY2793" fmla="*/ 245317 h 435073"/>
                <a:gd name="connsiteX2794" fmla="*/ 848022 w 1034032"/>
                <a:gd name="connsiteY2794" fmla="*/ 246718 h 435073"/>
                <a:gd name="connsiteX2795" fmla="*/ 849792 w 1034032"/>
                <a:gd name="connsiteY2795" fmla="*/ 247037 h 435073"/>
                <a:gd name="connsiteX2796" fmla="*/ 850216 w 1034032"/>
                <a:gd name="connsiteY2796" fmla="*/ 245635 h 435073"/>
                <a:gd name="connsiteX2797" fmla="*/ 848942 w 1034032"/>
                <a:gd name="connsiteY2797" fmla="*/ 245175 h 435073"/>
                <a:gd name="connsiteX2798" fmla="*/ 784442 w 1034032"/>
                <a:gd name="connsiteY2798" fmla="*/ 246088 h 435073"/>
                <a:gd name="connsiteX2799" fmla="*/ 783946 w 1034032"/>
                <a:gd name="connsiteY2799" fmla="*/ 246230 h 435073"/>
                <a:gd name="connsiteX2800" fmla="*/ 783522 w 1034032"/>
                <a:gd name="connsiteY2800" fmla="*/ 247638 h 435073"/>
                <a:gd name="connsiteX2801" fmla="*/ 785363 w 1034032"/>
                <a:gd name="connsiteY2801" fmla="*/ 247957 h 435073"/>
                <a:gd name="connsiteX2802" fmla="*/ 785787 w 1034032"/>
                <a:gd name="connsiteY2802" fmla="*/ 246548 h 435073"/>
                <a:gd name="connsiteX2803" fmla="*/ 784442 w 1034032"/>
                <a:gd name="connsiteY2803" fmla="*/ 246095 h 435073"/>
                <a:gd name="connsiteX2804" fmla="*/ 928594 w 1034032"/>
                <a:gd name="connsiteY2804" fmla="*/ 248835 h 435073"/>
                <a:gd name="connsiteX2805" fmla="*/ 928027 w 1034032"/>
                <a:gd name="connsiteY2805" fmla="*/ 248984 h 435073"/>
                <a:gd name="connsiteX2806" fmla="*/ 927673 w 1034032"/>
                <a:gd name="connsiteY2806" fmla="*/ 250393 h 435073"/>
                <a:gd name="connsiteX2807" fmla="*/ 929443 w 1034032"/>
                <a:gd name="connsiteY2807" fmla="*/ 250704 h 435073"/>
                <a:gd name="connsiteX2808" fmla="*/ 929868 w 1034032"/>
                <a:gd name="connsiteY2808" fmla="*/ 249302 h 435073"/>
                <a:gd name="connsiteX2809" fmla="*/ 928594 w 1034032"/>
                <a:gd name="connsiteY2809" fmla="*/ 248849 h 435073"/>
                <a:gd name="connsiteX2810" fmla="*/ 977800 w 1034032"/>
                <a:gd name="connsiteY2810" fmla="*/ 248835 h 435073"/>
                <a:gd name="connsiteX2811" fmla="*/ 977233 w 1034032"/>
                <a:gd name="connsiteY2811" fmla="*/ 248984 h 435073"/>
                <a:gd name="connsiteX2812" fmla="*/ 976881 w 1034032"/>
                <a:gd name="connsiteY2812" fmla="*/ 250393 h 435073"/>
                <a:gd name="connsiteX2813" fmla="*/ 978651 w 1034032"/>
                <a:gd name="connsiteY2813" fmla="*/ 250704 h 435073"/>
                <a:gd name="connsiteX2814" fmla="*/ 979074 w 1034032"/>
                <a:gd name="connsiteY2814" fmla="*/ 249302 h 435073"/>
                <a:gd name="connsiteX2815" fmla="*/ 977800 w 1034032"/>
                <a:gd name="connsiteY2815" fmla="*/ 248849 h 435073"/>
                <a:gd name="connsiteX2816" fmla="*/ 848446 w 1034032"/>
                <a:gd name="connsiteY2816" fmla="*/ 249529 h 435073"/>
                <a:gd name="connsiteX2817" fmla="*/ 844694 w 1034032"/>
                <a:gd name="connsiteY2817" fmla="*/ 250704 h 435073"/>
                <a:gd name="connsiteX2818" fmla="*/ 841437 w 1034032"/>
                <a:gd name="connsiteY2818" fmla="*/ 250931 h 435073"/>
                <a:gd name="connsiteX2819" fmla="*/ 837968 w 1034032"/>
                <a:gd name="connsiteY2819" fmla="*/ 254258 h 435073"/>
                <a:gd name="connsiteX2820" fmla="*/ 839667 w 1034032"/>
                <a:gd name="connsiteY2820" fmla="*/ 253996 h 435073"/>
                <a:gd name="connsiteX2821" fmla="*/ 843845 w 1034032"/>
                <a:gd name="connsiteY2821" fmla="*/ 255313 h 435073"/>
                <a:gd name="connsiteX2822" fmla="*/ 848446 w 1034032"/>
                <a:gd name="connsiteY2822" fmla="*/ 255858 h 435073"/>
                <a:gd name="connsiteX2823" fmla="*/ 849863 w 1034032"/>
                <a:gd name="connsiteY2823" fmla="*/ 251908 h 435073"/>
                <a:gd name="connsiteX2824" fmla="*/ 848446 w 1034032"/>
                <a:gd name="connsiteY2824" fmla="*/ 249522 h 435073"/>
                <a:gd name="connsiteX2825" fmla="*/ 718172 w 1034032"/>
                <a:gd name="connsiteY2825" fmla="*/ 249727 h 435073"/>
                <a:gd name="connsiteX2826" fmla="*/ 716331 w 1034032"/>
                <a:gd name="connsiteY2826" fmla="*/ 252049 h 435073"/>
                <a:gd name="connsiteX2827" fmla="*/ 720579 w 1034032"/>
                <a:gd name="connsiteY2827" fmla="*/ 255950 h 435073"/>
                <a:gd name="connsiteX2828" fmla="*/ 720721 w 1034032"/>
                <a:gd name="connsiteY2828" fmla="*/ 252255 h 435073"/>
                <a:gd name="connsiteX2829" fmla="*/ 718172 w 1034032"/>
                <a:gd name="connsiteY2829" fmla="*/ 249727 h 435073"/>
                <a:gd name="connsiteX2830" fmla="*/ 696578 w 1034032"/>
                <a:gd name="connsiteY2830" fmla="*/ 250676 h 435073"/>
                <a:gd name="connsiteX2831" fmla="*/ 696081 w 1034032"/>
                <a:gd name="connsiteY2831" fmla="*/ 250824 h 435073"/>
                <a:gd name="connsiteX2832" fmla="*/ 695657 w 1034032"/>
                <a:gd name="connsiteY2832" fmla="*/ 252226 h 435073"/>
                <a:gd name="connsiteX2833" fmla="*/ 697498 w 1034032"/>
                <a:gd name="connsiteY2833" fmla="*/ 252545 h 435073"/>
                <a:gd name="connsiteX2834" fmla="*/ 697922 w 1034032"/>
                <a:gd name="connsiteY2834" fmla="*/ 251143 h 435073"/>
                <a:gd name="connsiteX2835" fmla="*/ 696578 w 1034032"/>
                <a:gd name="connsiteY2835" fmla="*/ 250683 h 435073"/>
                <a:gd name="connsiteX2836" fmla="*/ 920381 w 1034032"/>
                <a:gd name="connsiteY2836" fmla="*/ 250676 h 435073"/>
                <a:gd name="connsiteX2837" fmla="*/ 919885 w 1034032"/>
                <a:gd name="connsiteY2837" fmla="*/ 250824 h 435073"/>
                <a:gd name="connsiteX2838" fmla="*/ 919460 w 1034032"/>
                <a:gd name="connsiteY2838" fmla="*/ 252226 h 435073"/>
                <a:gd name="connsiteX2839" fmla="*/ 921230 w 1034032"/>
                <a:gd name="connsiteY2839" fmla="*/ 252545 h 435073"/>
                <a:gd name="connsiteX2840" fmla="*/ 921655 w 1034032"/>
                <a:gd name="connsiteY2840" fmla="*/ 251143 h 435073"/>
                <a:gd name="connsiteX2841" fmla="*/ 920381 w 1034032"/>
                <a:gd name="connsiteY2841" fmla="*/ 250683 h 435073"/>
                <a:gd name="connsiteX2842" fmla="*/ 925054 w 1034032"/>
                <a:gd name="connsiteY2842" fmla="*/ 251596 h 435073"/>
                <a:gd name="connsiteX2843" fmla="*/ 924558 w 1034032"/>
                <a:gd name="connsiteY2843" fmla="*/ 251738 h 435073"/>
                <a:gd name="connsiteX2844" fmla="*/ 924133 w 1034032"/>
                <a:gd name="connsiteY2844" fmla="*/ 253147 h 435073"/>
                <a:gd name="connsiteX2845" fmla="*/ 925902 w 1034032"/>
                <a:gd name="connsiteY2845" fmla="*/ 253465 h 435073"/>
                <a:gd name="connsiteX2846" fmla="*/ 926328 w 1034032"/>
                <a:gd name="connsiteY2846" fmla="*/ 252056 h 435073"/>
                <a:gd name="connsiteX2847" fmla="*/ 925054 w 1034032"/>
                <a:gd name="connsiteY2847" fmla="*/ 251603 h 435073"/>
                <a:gd name="connsiteX2848" fmla="*/ 873864 w 1034032"/>
                <a:gd name="connsiteY2848" fmla="*/ 254230 h 435073"/>
                <a:gd name="connsiteX2849" fmla="*/ 872944 w 1034032"/>
                <a:gd name="connsiteY2849" fmla="*/ 254690 h 435073"/>
                <a:gd name="connsiteX2850" fmla="*/ 872448 w 1034032"/>
                <a:gd name="connsiteY2850" fmla="*/ 257267 h 435073"/>
                <a:gd name="connsiteX2851" fmla="*/ 874501 w 1034032"/>
                <a:gd name="connsiteY2851" fmla="*/ 257869 h 435073"/>
                <a:gd name="connsiteX2852" fmla="*/ 874997 w 1034032"/>
                <a:gd name="connsiteY2852" fmla="*/ 255264 h 435073"/>
                <a:gd name="connsiteX2853" fmla="*/ 873864 w 1034032"/>
                <a:gd name="connsiteY2853" fmla="*/ 254230 h 435073"/>
                <a:gd name="connsiteX2854" fmla="*/ 696578 w 1034032"/>
                <a:gd name="connsiteY2854" fmla="*/ 254343 h 435073"/>
                <a:gd name="connsiteX2855" fmla="*/ 696081 w 1034032"/>
                <a:gd name="connsiteY2855" fmla="*/ 254492 h 435073"/>
                <a:gd name="connsiteX2856" fmla="*/ 695657 w 1034032"/>
                <a:gd name="connsiteY2856" fmla="*/ 255894 h 435073"/>
                <a:gd name="connsiteX2857" fmla="*/ 697498 w 1034032"/>
                <a:gd name="connsiteY2857" fmla="*/ 256212 h 435073"/>
                <a:gd name="connsiteX2858" fmla="*/ 697922 w 1034032"/>
                <a:gd name="connsiteY2858" fmla="*/ 254810 h 435073"/>
                <a:gd name="connsiteX2859" fmla="*/ 696578 w 1034032"/>
                <a:gd name="connsiteY2859" fmla="*/ 254350 h 435073"/>
                <a:gd name="connsiteX2860" fmla="*/ 756333 w 1034032"/>
                <a:gd name="connsiteY2860" fmla="*/ 255264 h 435073"/>
                <a:gd name="connsiteX2861" fmla="*/ 755838 w 1034032"/>
                <a:gd name="connsiteY2861" fmla="*/ 255412 h 435073"/>
                <a:gd name="connsiteX2862" fmla="*/ 755413 w 1034032"/>
                <a:gd name="connsiteY2862" fmla="*/ 256814 h 435073"/>
                <a:gd name="connsiteX2863" fmla="*/ 757254 w 1034032"/>
                <a:gd name="connsiteY2863" fmla="*/ 257132 h 435073"/>
                <a:gd name="connsiteX2864" fmla="*/ 757608 w 1034032"/>
                <a:gd name="connsiteY2864" fmla="*/ 255724 h 435073"/>
                <a:gd name="connsiteX2865" fmla="*/ 756333 w 1034032"/>
                <a:gd name="connsiteY2865" fmla="*/ 255270 h 435073"/>
                <a:gd name="connsiteX2866" fmla="*/ 892273 w 1034032"/>
                <a:gd name="connsiteY2866" fmla="*/ 255264 h 435073"/>
                <a:gd name="connsiteX2867" fmla="*/ 891777 w 1034032"/>
                <a:gd name="connsiteY2867" fmla="*/ 255412 h 435073"/>
                <a:gd name="connsiteX2868" fmla="*/ 891352 w 1034032"/>
                <a:gd name="connsiteY2868" fmla="*/ 256814 h 435073"/>
                <a:gd name="connsiteX2869" fmla="*/ 893122 w 1034032"/>
                <a:gd name="connsiteY2869" fmla="*/ 257132 h 435073"/>
                <a:gd name="connsiteX2870" fmla="*/ 893547 w 1034032"/>
                <a:gd name="connsiteY2870" fmla="*/ 255724 h 435073"/>
                <a:gd name="connsiteX2871" fmla="*/ 892273 w 1034032"/>
                <a:gd name="connsiteY2871" fmla="*/ 255270 h 435073"/>
                <a:gd name="connsiteX2872" fmla="*/ 912167 w 1034032"/>
                <a:gd name="connsiteY2872" fmla="*/ 255264 h 435073"/>
                <a:gd name="connsiteX2873" fmla="*/ 911672 w 1034032"/>
                <a:gd name="connsiteY2873" fmla="*/ 255412 h 435073"/>
                <a:gd name="connsiteX2874" fmla="*/ 911247 w 1034032"/>
                <a:gd name="connsiteY2874" fmla="*/ 256814 h 435073"/>
                <a:gd name="connsiteX2875" fmla="*/ 913017 w 1034032"/>
                <a:gd name="connsiteY2875" fmla="*/ 257132 h 435073"/>
                <a:gd name="connsiteX2876" fmla="*/ 913442 w 1034032"/>
                <a:gd name="connsiteY2876" fmla="*/ 255724 h 435073"/>
                <a:gd name="connsiteX2877" fmla="*/ 912167 w 1034032"/>
                <a:gd name="connsiteY2877" fmla="*/ 255270 h 435073"/>
                <a:gd name="connsiteX2878" fmla="*/ 822816 w 1034032"/>
                <a:gd name="connsiteY2878" fmla="*/ 255979 h 435073"/>
                <a:gd name="connsiteX2879" fmla="*/ 816444 w 1034032"/>
                <a:gd name="connsiteY2879" fmla="*/ 260942 h 435073"/>
                <a:gd name="connsiteX2880" fmla="*/ 808373 w 1034032"/>
                <a:gd name="connsiteY2880" fmla="*/ 265898 h 435073"/>
                <a:gd name="connsiteX2881" fmla="*/ 806036 w 1034032"/>
                <a:gd name="connsiteY2881" fmla="*/ 267646 h 435073"/>
                <a:gd name="connsiteX2882" fmla="*/ 802638 w 1034032"/>
                <a:gd name="connsiteY2882" fmla="*/ 269714 h 435073"/>
                <a:gd name="connsiteX2883" fmla="*/ 800231 w 1034032"/>
                <a:gd name="connsiteY2883" fmla="*/ 272723 h 435073"/>
                <a:gd name="connsiteX2884" fmla="*/ 803842 w 1034032"/>
                <a:gd name="connsiteY2884" fmla="*/ 279144 h 435073"/>
                <a:gd name="connsiteX2885" fmla="*/ 811275 w 1034032"/>
                <a:gd name="connsiteY2885" fmla="*/ 282868 h 435073"/>
                <a:gd name="connsiteX2886" fmla="*/ 816374 w 1034032"/>
                <a:gd name="connsiteY2886" fmla="*/ 283562 h 435073"/>
                <a:gd name="connsiteX2887" fmla="*/ 818639 w 1034032"/>
                <a:gd name="connsiteY2887" fmla="*/ 283328 h 435073"/>
                <a:gd name="connsiteX2888" fmla="*/ 820763 w 1034032"/>
                <a:gd name="connsiteY2888" fmla="*/ 283045 h 435073"/>
                <a:gd name="connsiteX2889" fmla="*/ 820834 w 1034032"/>
                <a:gd name="connsiteY2889" fmla="*/ 280865 h 435073"/>
                <a:gd name="connsiteX2890" fmla="*/ 821471 w 1034032"/>
                <a:gd name="connsiteY2890" fmla="*/ 277424 h 435073"/>
                <a:gd name="connsiteX2891" fmla="*/ 824444 w 1034032"/>
                <a:gd name="connsiteY2891" fmla="*/ 273643 h 435073"/>
                <a:gd name="connsiteX2892" fmla="*/ 827489 w 1034032"/>
                <a:gd name="connsiteY2892" fmla="*/ 270485 h 435073"/>
                <a:gd name="connsiteX2893" fmla="*/ 827418 w 1034032"/>
                <a:gd name="connsiteY2893" fmla="*/ 269140 h 435073"/>
                <a:gd name="connsiteX2894" fmla="*/ 826711 w 1034032"/>
                <a:gd name="connsiteY2894" fmla="*/ 266959 h 435073"/>
                <a:gd name="connsiteX2895" fmla="*/ 824799 w 1034032"/>
                <a:gd name="connsiteY2895" fmla="*/ 265586 h 435073"/>
                <a:gd name="connsiteX2896" fmla="*/ 825507 w 1034032"/>
                <a:gd name="connsiteY2896" fmla="*/ 262521 h 435073"/>
                <a:gd name="connsiteX2897" fmla="*/ 828764 w 1034032"/>
                <a:gd name="connsiteY2897" fmla="*/ 259993 h 435073"/>
                <a:gd name="connsiteX2898" fmla="*/ 825790 w 1034032"/>
                <a:gd name="connsiteY2898" fmla="*/ 257989 h 435073"/>
                <a:gd name="connsiteX2899" fmla="*/ 822816 w 1034032"/>
                <a:gd name="connsiteY2899" fmla="*/ 255979 h 435073"/>
                <a:gd name="connsiteX2900" fmla="*/ 833649 w 1034032"/>
                <a:gd name="connsiteY2900" fmla="*/ 257097 h 435073"/>
                <a:gd name="connsiteX2901" fmla="*/ 833154 w 1034032"/>
                <a:gd name="connsiteY2901" fmla="*/ 257246 h 435073"/>
                <a:gd name="connsiteX2902" fmla="*/ 832728 w 1034032"/>
                <a:gd name="connsiteY2902" fmla="*/ 258648 h 435073"/>
                <a:gd name="connsiteX2903" fmla="*/ 834569 w 1034032"/>
                <a:gd name="connsiteY2903" fmla="*/ 258966 h 435073"/>
                <a:gd name="connsiteX2904" fmla="*/ 834924 w 1034032"/>
                <a:gd name="connsiteY2904" fmla="*/ 257557 h 435073"/>
                <a:gd name="connsiteX2905" fmla="*/ 833649 w 1034032"/>
                <a:gd name="connsiteY2905" fmla="*/ 257104 h 435073"/>
                <a:gd name="connsiteX2906" fmla="*/ 907495 w 1034032"/>
                <a:gd name="connsiteY2906" fmla="*/ 257097 h 435073"/>
                <a:gd name="connsiteX2907" fmla="*/ 906999 w 1034032"/>
                <a:gd name="connsiteY2907" fmla="*/ 257246 h 435073"/>
                <a:gd name="connsiteX2908" fmla="*/ 906575 w 1034032"/>
                <a:gd name="connsiteY2908" fmla="*/ 258648 h 435073"/>
                <a:gd name="connsiteX2909" fmla="*/ 908345 w 1034032"/>
                <a:gd name="connsiteY2909" fmla="*/ 258966 h 435073"/>
                <a:gd name="connsiteX2910" fmla="*/ 908769 w 1034032"/>
                <a:gd name="connsiteY2910" fmla="*/ 257557 h 435073"/>
                <a:gd name="connsiteX2911" fmla="*/ 907495 w 1034032"/>
                <a:gd name="connsiteY2911" fmla="*/ 257104 h 435073"/>
                <a:gd name="connsiteX2912" fmla="*/ 697781 w 1034032"/>
                <a:gd name="connsiteY2912" fmla="*/ 258017 h 435073"/>
                <a:gd name="connsiteX2913" fmla="*/ 697285 w 1034032"/>
                <a:gd name="connsiteY2913" fmla="*/ 258159 h 435073"/>
                <a:gd name="connsiteX2914" fmla="*/ 696861 w 1034032"/>
                <a:gd name="connsiteY2914" fmla="*/ 259568 h 435073"/>
                <a:gd name="connsiteX2915" fmla="*/ 698631 w 1034032"/>
                <a:gd name="connsiteY2915" fmla="*/ 259879 h 435073"/>
                <a:gd name="connsiteX2916" fmla="*/ 699055 w 1034032"/>
                <a:gd name="connsiteY2916" fmla="*/ 258478 h 435073"/>
                <a:gd name="connsiteX2917" fmla="*/ 697781 w 1034032"/>
                <a:gd name="connsiteY2917" fmla="*/ 258017 h 435073"/>
                <a:gd name="connsiteX2918" fmla="*/ 955499 w 1034032"/>
                <a:gd name="connsiteY2918" fmla="*/ 258931 h 435073"/>
                <a:gd name="connsiteX2919" fmla="*/ 955003 w 1034032"/>
                <a:gd name="connsiteY2919" fmla="*/ 259080 h 435073"/>
                <a:gd name="connsiteX2920" fmla="*/ 954577 w 1034032"/>
                <a:gd name="connsiteY2920" fmla="*/ 260481 h 435073"/>
                <a:gd name="connsiteX2921" fmla="*/ 956418 w 1034032"/>
                <a:gd name="connsiteY2921" fmla="*/ 260800 h 435073"/>
                <a:gd name="connsiteX2922" fmla="*/ 956773 w 1034032"/>
                <a:gd name="connsiteY2922" fmla="*/ 259398 h 435073"/>
                <a:gd name="connsiteX2923" fmla="*/ 955499 w 1034032"/>
                <a:gd name="connsiteY2923" fmla="*/ 258938 h 435073"/>
                <a:gd name="connsiteX2924" fmla="*/ 761714 w 1034032"/>
                <a:gd name="connsiteY2924" fmla="*/ 259590 h 435073"/>
                <a:gd name="connsiteX2925" fmla="*/ 766458 w 1034032"/>
                <a:gd name="connsiteY2925" fmla="*/ 264234 h 435073"/>
                <a:gd name="connsiteX2926" fmla="*/ 771202 w 1034032"/>
                <a:gd name="connsiteY2926" fmla="*/ 270457 h 435073"/>
                <a:gd name="connsiteX2927" fmla="*/ 774105 w 1034032"/>
                <a:gd name="connsiteY2927" fmla="*/ 274153 h 435073"/>
                <a:gd name="connsiteX2928" fmla="*/ 777079 w 1034032"/>
                <a:gd name="connsiteY2928" fmla="*/ 277771 h 435073"/>
                <a:gd name="connsiteX2929" fmla="*/ 788194 w 1034032"/>
                <a:gd name="connsiteY2929" fmla="*/ 287569 h 435073"/>
                <a:gd name="connsiteX2930" fmla="*/ 789752 w 1034032"/>
                <a:gd name="connsiteY2930" fmla="*/ 285105 h 435073"/>
                <a:gd name="connsiteX2931" fmla="*/ 791310 w 1034032"/>
                <a:gd name="connsiteY2931" fmla="*/ 281750 h 435073"/>
                <a:gd name="connsiteX2932" fmla="*/ 789823 w 1034032"/>
                <a:gd name="connsiteY2932" fmla="*/ 279257 h 435073"/>
                <a:gd name="connsiteX2933" fmla="*/ 782389 w 1034032"/>
                <a:gd name="connsiteY2933" fmla="*/ 274039 h 435073"/>
                <a:gd name="connsiteX2934" fmla="*/ 776653 w 1034032"/>
                <a:gd name="connsiteY2934" fmla="*/ 268482 h 435073"/>
                <a:gd name="connsiteX2935" fmla="*/ 769928 w 1034032"/>
                <a:gd name="connsiteY2935" fmla="*/ 262457 h 435073"/>
                <a:gd name="connsiteX2936" fmla="*/ 765609 w 1034032"/>
                <a:gd name="connsiteY2936" fmla="*/ 260453 h 435073"/>
                <a:gd name="connsiteX2937" fmla="*/ 761714 w 1034032"/>
                <a:gd name="connsiteY2937" fmla="*/ 259590 h 435073"/>
                <a:gd name="connsiteX2938" fmla="*/ 696578 w 1034032"/>
                <a:gd name="connsiteY2938" fmla="*/ 261685 h 435073"/>
                <a:gd name="connsiteX2939" fmla="*/ 696081 w 1034032"/>
                <a:gd name="connsiteY2939" fmla="*/ 261834 h 435073"/>
                <a:gd name="connsiteX2940" fmla="*/ 695728 w 1034032"/>
                <a:gd name="connsiteY2940" fmla="*/ 263235 h 435073"/>
                <a:gd name="connsiteX2941" fmla="*/ 697498 w 1034032"/>
                <a:gd name="connsiteY2941" fmla="*/ 263554 h 435073"/>
                <a:gd name="connsiteX2942" fmla="*/ 697922 w 1034032"/>
                <a:gd name="connsiteY2942" fmla="*/ 262145 h 435073"/>
                <a:gd name="connsiteX2943" fmla="*/ 696578 w 1034032"/>
                <a:gd name="connsiteY2943" fmla="*/ 261692 h 435073"/>
                <a:gd name="connsiteX2944" fmla="*/ 797328 w 1034032"/>
                <a:gd name="connsiteY2944" fmla="*/ 262605 h 435073"/>
                <a:gd name="connsiteX2945" fmla="*/ 796833 w 1034032"/>
                <a:gd name="connsiteY2945" fmla="*/ 262740 h 435073"/>
                <a:gd name="connsiteX2946" fmla="*/ 796478 w 1034032"/>
                <a:gd name="connsiteY2946" fmla="*/ 264149 h 435073"/>
                <a:gd name="connsiteX2947" fmla="*/ 798248 w 1034032"/>
                <a:gd name="connsiteY2947" fmla="*/ 264467 h 435073"/>
                <a:gd name="connsiteX2948" fmla="*/ 798673 w 1034032"/>
                <a:gd name="connsiteY2948" fmla="*/ 263059 h 435073"/>
                <a:gd name="connsiteX2949" fmla="*/ 797328 w 1034032"/>
                <a:gd name="connsiteY2949" fmla="*/ 262598 h 435073"/>
                <a:gd name="connsiteX2950" fmla="*/ 510369 w 1034032"/>
                <a:gd name="connsiteY2950" fmla="*/ 263519 h 435073"/>
                <a:gd name="connsiteX2951" fmla="*/ 509803 w 1034032"/>
                <a:gd name="connsiteY2951" fmla="*/ 263667 h 435073"/>
                <a:gd name="connsiteX2952" fmla="*/ 509449 w 1034032"/>
                <a:gd name="connsiteY2952" fmla="*/ 265069 h 435073"/>
                <a:gd name="connsiteX2953" fmla="*/ 511219 w 1034032"/>
                <a:gd name="connsiteY2953" fmla="*/ 265388 h 435073"/>
                <a:gd name="connsiteX2954" fmla="*/ 511644 w 1034032"/>
                <a:gd name="connsiteY2954" fmla="*/ 263986 h 435073"/>
                <a:gd name="connsiteX2955" fmla="*/ 510369 w 1034032"/>
                <a:gd name="connsiteY2955" fmla="*/ 263526 h 435073"/>
                <a:gd name="connsiteX2956" fmla="*/ 762211 w 1034032"/>
                <a:gd name="connsiteY2956" fmla="*/ 265352 h 435073"/>
                <a:gd name="connsiteX2957" fmla="*/ 761714 w 1034032"/>
                <a:gd name="connsiteY2957" fmla="*/ 265501 h 435073"/>
                <a:gd name="connsiteX2958" fmla="*/ 761290 w 1034032"/>
                <a:gd name="connsiteY2958" fmla="*/ 266903 h 435073"/>
                <a:gd name="connsiteX2959" fmla="*/ 763131 w 1034032"/>
                <a:gd name="connsiteY2959" fmla="*/ 267222 h 435073"/>
                <a:gd name="connsiteX2960" fmla="*/ 763484 w 1034032"/>
                <a:gd name="connsiteY2960" fmla="*/ 265820 h 435073"/>
                <a:gd name="connsiteX2961" fmla="*/ 762211 w 1034032"/>
                <a:gd name="connsiteY2961" fmla="*/ 265360 h 435073"/>
                <a:gd name="connsiteX2962" fmla="*/ 855952 w 1034032"/>
                <a:gd name="connsiteY2962" fmla="*/ 265352 h 435073"/>
                <a:gd name="connsiteX2963" fmla="*/ 855455 w 1034032"/>
                <a:gd name="connsiteY2963" fmla="*/ 265501 h 435073"/>
                <a:gd name="connsiteX2964" fmla="*/ 855031 w 1034032"/>
                <a:gd name="connsiteY2964" fmla="*/ 266903 h 435073"/>
                <a:gd name="connsiteX2965" fmla="*/ 856801 w 1034032"/>
                <a:gd name="connsiteY2965" fmla="*/ 267222 h 435073"/>
                <a:gd name="connsiteX2966" fmla="*/ 857225 w 1034032"/>
                <a:gd name="connsiteY2966" fmla="*/ 265820 h 435073"/>
                <a:gd name="connsiteX2967" fmla="*/ 855952 w 1034032"/>
                <a:gd name="connsiteY2967" fmla="*/ 265360 h 435073"/>
                <a:gd name="connsiteX2968" fmla="*/ 508033 w 1034032"/>
                <a:gd name="connsiteY2968" fmla="*/ 267186 h 435073"/>
                <a:gd name="connsiteX2969" fmla="*/ 507467 w 1034032"/>
                <a:gd name="connsiteY2969" fmla="*/ 267335 h 435073"/>
                <a:gd name="connsiteX2970" fmla="*/ 507113 w 1034032"/>
                <a:gd name="connsiteY2970" fmla="*/ 268744 h 435073"/>
                <a:gd name="connsiteX2971" fmla="*/ 508883 w 1034032"/>
                <a:gd name="connsiteY2971" fmla="*/ 269055 h 435073"/>
                <a:gd name="connsiteX2972" fmla="*/ 509308 w 1034032"/>
                <a:gd name="connsiteY2972" fmla="*/ 267653 h 435073"/>
                <a:gd name="connsiteX2973" fmla="*/ 507962 w 1034032"/>
                <a:gd name="connsiteY2973" fmla="*/ 267193 h 435073"/>
                <a:gd name="connsiteX2974" fmla="*/ 226810 w 1034032"/>
                <a:gd name="connsiteY2974" fmla="*/ 269027 h 435073"/>
                <a:gd name="connsiteX2975" fmla="*/ 226314 w 1034032"/>
                <a:gd name="connsiteY2975" fmla="*/ 269168 h 435073"/>
                <a:gd name="connsiteX2976" fmla="*/ 225890 w 1034032"/>
                <a:gd name="connsiteY2976" fmla="*/ 270577 h 435073"/>
                <a:gd name="connsiteX2977" fmla="*/ 227731 w 1034032"/>
                <a:gd name="connsiteY2977" fmla="*/ 270889 h 435073"/>
                <a:gd name="connsiteX2978" fmla="*/ 228084 w 1034032"/>
                <a:gd name="connsiteY2978" fmla="*/ 269487 h 435073"/>
                <a:gd name="connsiteX2979" fmla="*/ 226810 w 1034032"/>
                <a:gd name="connsiteY2979" fmla="*/ 269034 h 435073"/>
                <a:gd name="connsiteX2980" fmla="*/ 855031 w 1034032"/>
                <a:gd name="connsiteY2980" fmla="*/ 269884 h 435073"/>
                <a:gd name="connsiteX2981" fmla="*/ 853474 w 1034032"/>
                <a:gd name="connsiteY2981" fmla="*/ 272977 h 435073"/>
                <a:gd name="connsiteX2982" fmla="*/ 856093 w 1034032"/>
                <a:gd name="connsiteY2982" fmla="*/ 272234 h 435073"/>
                <a:gd name="connsiteX2983" fmla="*/ 855031 w 1034032"/>
                <a:gd name="connsiteY2983" fmla="*/ 269884 h 435073"/>
                <a:gd name="connsiteX2984" fmla="*/ 766883 w 1034032"/>
                <a:gd name="connsiteY2984" fmla="*/ 269947 h 435073"/>
                <a:gd name="connsiteX2985" fmla="*/ 766388 w 1034032"/>
                <a:gd name="connsiteY2985" fmla="*/ 270096 h 435073"/>
                <a:gd name="connsiteX2986" fmla="*/ 765963 w 1034032"/>
                <a:gd name="connsiteY2986" fmla="*/ 271498 h 435073"/>
                <a:gd name="connsiteX2987" fmla="*/ 767803 w 1034032"/>
                <a:gd name="connsiteY2987" fmla="*/ 271816 h 435073"/>
                <a:gd name="connsiteX2988" fmla="*/ 768158 w 1034032"/>
                <a:gd name="connsiteY2988" fmla="*/ 270415 h 435073"/>
                <a:gd name="connsiteX2989" fmla="*/ 766883 w 1034032"/>
                <a:gd name="connsiteY2989" fmla="*/ 269954 h 435073"/>
                <a:gd name="connsiteX2990" fmla="*/ 980137 w 1034032"/>
                <a:gd name="connsiteY2990" fmla="*/ 269947 h 435073"/>
                <a:gd name="connsiteX2991" fmla="*/ 979641 w 1034032"/>
                <a:gd name="connsiteY2991" fmla="*/ 270096 h 435073"/>
                <a:gd name="connsiteX2992" fmla="*/ 979216 w 1034032"/>
                <a:gd name="connsiteY2992" fmla="*/ 271498 h 435073"/>
                <a:gd name="connsiteX2993" fmla="*/ 980986 w 1034032"/>
                <a:gd name="connsiteY2993" fmla="*/ 271816 h 435073"/>
                <a:gd name="connsiteX2994" fmla="*/ 981411 w 1034032"/>
                <a:gd name="connsiteY2994" fmla="*/ 270415 h 435073"/>
                <a:gd name="connsiteX2995" fmla="*/ 980137 w 1034032"/>
                <a:gd name="connsiteY2995" fmla="*/ 269954 h 435073"/>
                <a:gd name="connsiteX2996" fmla="*/ 842994 w 1034032"/>
                <a:gd name="connsiteY2996" fmla="*/ 270811 h 435073"/>
                <a:gd name="connsiteX2997" fmla="*/ 839950 w 1034032"/>
                <a:gd name="connsiteY2997" fmla="*/ 270811 h 435073"/>
                <a:gd name="connsiteX2998" fmla="*/ 832233 w 1034032"/>
                <a:gd name="connsiteY2998" fmla="*/ 271866 h 435073"/>
                <a:gd name="connsiteX2999" fmla="*/ 829825 w 1034032"/>
                <a:gd name="connsiteY2999" fmla="*/ 283852 h 435073"/>
                <a:gd name="connsiteX3000" fmla="*/ 830392 w 1034032"/>
                <a:gd name="connsiteY3000" fmla="*/ 285976 h 435073"/>
                <a:gd name="connsiteX3001" fmla="*/ 833012 w 1034032"/>
                <a:gd name="connsiteY3001" fmla="*/ 290649 h 435073"/>
                <a:gd name="connsiteX3002" fmla="*/ 832587 w 1034032"/>
                <a:gd name="connsiteY3002" fmla="*/ 287003 h 435073"/>
                <a:gd name="connsiteX3003" fmla="*/ 836694 w 1034032"/>
                <a:gd name="connsiteY3003" fmla="*/ 285282 h 435073"/>
                <a:gd name="connsiteX3004" fmla="*/ 839809 w 1034032"/>
                <a:gd name="connsiteY3004" fmla="*/ 285629 h 435073"/>
                <a:gd name="connsiteX3005" fmla="*/ 836976 w 1034032"/>
                <a:gd name="connsiteY3005" fmla="*/ 280957 h 435073"/>
                <a:gd name="connsiteX3006" fmla="*/ 838676 w 1034032"/>
                <a:gd name="connsiteY3006" fmla="*/ 277282 h 435073"/>
                <a:gd name="connsiteX3007" fmla="*/ 841508 w 1034032"/>
                <a:gd name="connsiteY3007" fmla="*/ 276829 h 435073"/>
                <a:gd name="connsiteX3008" fmla="*/ 837189 w 1034032"/>
                <a:gd name="connsiteY3008" fmla="*/ 276114 h 435073"/>
                <a:gd name="connsiteX3009" fmla="*/ 832304 w 1034032"/>
                <a:gd name="connsiteY3009" fmla="*/ 275108 h 435073"/>
                <a:gd name="connsiteX3010" fmla="*/ 839172 w 1034032"/>
                <a:gd name="connsiteY3010" fmla="*/ 271986 h 435073"/>
                <a:gd name="connsiteX3011" fmla="*/ 844553 w 1034032"/>
                <a:gd name="connsiteY3011" fmla="*/ 271583 h 435073"/>
                <a:gd name="connsiteX3012" fmla="*/ 842994 w 1034032"/>
                <a:gd name="connsiteY3012" fmla="*/ 270783 h 435073"/>
                <a:gd name="connsiteX3013" fmla="*/ 504493 w 1034032"/>
                <a:gd name="connsiteY3013" fmla="*/ 270875 h 435073"/>
                <a:gd name="connsiteX3014" fmla="*/ 503998 w 1034032"/>
                <a:gd name="connsiteY3014" fmla="*/ 271016 h 435073"/>
                <a:gd name="connsiteX3015" fmla="*/ 503573 w 1034032"/>
                <a:gd name="connsiteY3015" fmla="*/ 272425 h 435073"/>
                <a:gd name="connsiteX3016" fmla="*/ 505343 w 1034032"/>
                <a:gd name="connsiteY3016" fmla="*/ 272737 h 435073"/>
                <a:gd name="connsiteX3017" fmla="*/ 505768 w 1034032"/>
                <a:gd name="connsiteY3017" fmla="*/ 271335 h 435073"/>
                <a:gd name="connsiteX3018" fmla="*/ 504493 w 1034032"/>
                <a:gd name="connsiteY3018" fmla="*/ 270875 h 435073"/>
                <a:gd name="connsiteX3019" fmla="*/ 860625 w 1034032"/>
                <a:gd name="connsiteY3019" fmla="*/ 272708 h 435073"/>
                <a:gd name="connsiteX3020" fmla="*/ 860129 w 1034032"/>
                <a:gd name="connsiteY3020" fmla="*/ 272850 h 435073"/>
                <a:gd name="connsiteX3021" fmla="*/ 859704 w 1034032"/>
                <a:gd name="connsiteY3021" fmla="*/ 274259 h 435073"/>
                <a:gd name="connsiteX3022" fmla="*/ 861474 w 1034032"/>
                <a:gd name="connsiteY3022" fmla="*/ 274578 h 435073"/>
                <a:gd name="connsiteX3023" fmla="*/ 861899 w 1034032"/>
                <a:gd name="connsiteY3023" fmla="*/ 273168 h 435073"/>
                <a:gd name="connsiteX3024" fmla="*/ 860625 w 1034032"/>
                <a:gd name="connsiteY3024" fmla="*/ 272716 h 435073"/>
                <a:gd name="connsiteX3025" fmla="*/ 226810 w 1034032"/>
                <a:gd name="connsiteY3025" fmla="*/ 273622 h 435073"/>
                <a:gd name="connsiteX3026" fmla="*/ 226314 w 1034032"/>
                <a:gd name="connsiteY3026" fmla="*/ 273770 h 435073"/>
                <a:gd name="connsiteX3027" fmla="*/ 225890 w 1034032"/>
                <a:gd name="connsiteY3027" fmla="*/ 275172 h 435073"/>
                <a:gd name="connsiteX3028" fmla="*/ 227731 w 1034032"/>
                <a:gd name="connsiteY3028" fmla="*/ 275491 h 435073"/>
                <a:gd name="connsiteX3029" fmla="*/ 228084 w 1034032"/>
                <a:gd name="connsiteY3029" fmla="*/ 274089 h 435073"/>
                <a:gd name="connsiteX3030" fmla="*/ 226810 w 1034032"/>
                <a:gd name="connsiteY3030" fmla="*/ 273629 h 435073"/>
                <a:gd name="connsiteX3031" fmla="*/ 964843 w 1034032"/>
                <a:gd name="connsiteY3031" fmla="*/ 273622 h 435073"/>
                <a:gd name="connsiteX3032" fmla="*/ 964349 w 1034032"/>
                <a:gd name="connsiteY3032" fmla="*/ 273770 h 435073"/>
                <a:gd name="connsiteX3033" fmla="*/ 963924 w 1034032"/>
                <a:gd name="connsiteY3033" fmla="*/ 275172 h 435073"/>
                <a:gd name="connsiteX3034" fmla="*/ 965765 w 1034032"/>
                <a:gd name="connsiteY3034" fmla="*/ 275491 h 435073"/>
                <a:gd name="connsiteX3035" fmla="*/ 966119 w 1034032"/>
                <a:gd name="connsiteY3035" fmla="*/ 274089 h 435073"/>
                <a:gd name="connsiteX3036" fmla="*/ 964843 w 1034032"/>
                <a:gd name="connsiteY3036" fmla="*/ 273629 h 435073"/>
                <a:gd name="connsiteX3037" fmla="*/ 222137 w 1034032"/>
                <a:gd name="connsiteY3037" fmla="*/ 273685 h 435073"/>
                <a:gd name="connsiteX3038" fmla="*/ 221217 w 1034032"/>
                <a:gd name="connsiteY3038" fmla="*/ 276093 h 435073"/>
                <a:gd name="connsiteX3039" fmla="*/ 223270 w 1034032"/>
                <a:gd name="connsiteY3039" fmla="*/ 276093 h 435073"/>
                <a:gd name="connsiteX3040" fmla="*/ 223270 w 1034032"/>
                <a:gd name="connsiteY3040" fmla="*/ 274089 h 435073"/>
                <a:gd name="connsiteX3041" fmla="*/ 222137 w 1034032"/>
                <a:gd name="connsiteY3041" fmla="*/ 273685 h 435073"/>
                <a:gd name="connsiteX3042" fmla="*/ 231554 w 1034032"/>
                <a:gd name="connsiteY3042" fmla="*/ 274549 h 435073"/>
                <a:gd name="connsiteX3043" fmla="*/ 230987 w 1034032"/>
                <a:gd name="connsiteY3043" fmla="*/ 274698 h 435073"/>
                <a:gd name="connsiteX3044" fmla="*/ 230633 w 1034032"/>
                <a:gd name="connsiteY3044" fmla="*/ 276100 h 435073"/>
                <a:gd name="connsiteX3045" fmla="*/ 232403 w 1034032"/>
                <a:gd name="connsiteY3045" fmla="*/ 276418 h 435073"/>
                <a:gd name="connsiteX3046" fmla="*/ 232828 w 1034032"/>
                <a:gd name="connsiteY3046" fmla="*/ 275009 h 435073"/>
                <a:gd name="connsiteX3047" fmla="*/ 231554 w 1034032"/>
                <a:gd name="connsiteY3047" fmla="*/ 274556 h 435073"/>
                <a:gd name="connsiteX3048" fmla="*/ 865085 w 1034032"/>
                <a:gd name="connsiteY3048" fmla="*/ 275434 h 435073"/>
                <a:gd name="connsiteX3049" fmla="*/ 868271 w 1034032"/>
                <a:gd name="connsiteY3049" fmla="*/ 277962 h 435073"/>
                <a:gd name="connsiteX3050" fmla="*/ 869404 w 1034032"/>
                <a:gd name="connsiteY3050" fmla="*/ 280022 h 435073"/>
                <a:gd name="connsiteX3051" fmla="*/ 868342 w 1034032"/>
                <a:gd name="connsiteY3051" fmla="*/ 282344 h 435073"/>
                <a:gd name="connsiteX3052" fmla="*/ 870112 w 1034032"/>
                <a:gd name="connsiteY3052" fmla="*/ 282549 h 435073"/>
                <a:gd name="connsiteX3053" fmla="*/ 884485 w 1034032"/>
                <a:gd name="connsiteY3053" fmla="*/ 288539 h 435073"/>
                <a:gd name="connsiteX3054" fmla="*/ 884059 w 1034032"/>
                <a:gd name="connsiteY3054" fmla="*/ 292695 h 435073"/>
                <a:gd name="connsiteX3055" fmla="*/ 883847 w 1034032"/>
                <a:gd name="connsiteY3055" fmla="*/ 294132 h 435073"/>
                <a:gd name="connsiteX3056" fmla="*/ 890007 w 1034032"/>
                <a:gd name="connsiteY3056" fmla="*/ 295335 h 435073"/>
                <a:gd name="connsiteX3057" fmla="*/ 898574 w 1034032"/>
                <a:gd name="connsiteY3057" fmla="*/ 296023 h 435073"/>
                <a:gd name="connsiteX3058" fmla="*/ 901476 w 1034032"/>
                <a:gd name="connsiteY3058" fmla="*/ 294019 h 435073"/>
                <a:gd name="connsiteX3059" fmla="*/ 907070 w 1034032"/>
                <a:gd name="connsiteY3059" fmla="*/ 294791 h 435073"/>
                <a:gd name="connsiteX3060" fmla="*/ 909406 w 1034032"/>
                <a:gd name="connsiteY3060" fmla="*/ 297686 h 435073"/>
                <a:gd name="connsiteX3061" fmla="*/ 913230 w 1034032"/>
                <a:gd name="connsiteY3061" fmla="*/ 299753 h 435073"/>
                <a:gd name="connsiteX3062" fmla="*/ 915425 w 1034032"/>
                <a:gd name="connsiteY3062" fmla="*/ 298026 h 435073"/>
                <a:gd name="connsiteX3063" fmla="*/ 911106 w 1034032"/>
                <a:gd name="connsiteY3063" fmla="*/ 293240 h 435073"/>
                <a:gd name="connsiteX3064" fmla="*/ 910681 w 1034032"/>
                <a:gd name="connsiteY3064" fmla="*/ 290578 h 435073"/>
                <a:gd name="connsiteX3065" fmla="*/ 890077 w 1034032"/>
                <a:gd name="connsiteY3065" fmla="*/ 280942 h 435073"/>
                <a:gd name="connsiteX3066" fmla="*/ 882148 w 1034032"/>
                <a:gd name="connsiteY3066" fmla="*/ 278705 h 435073"/>
                <a:gd name="connsiteX3067" fmla="*/ 879386 w 1034032"/>
                <a:gd name="connsiteY3067" fmla="*/ 280716 h 435073"/>
                <a:gd name="connsiteX3068" fmla="*/ 874360 w 1034032"/>
                <a:gd name="connsiteY3068" fmla="*/ 281112 h 435073"/>
                <a:gd name="connsiteX3069" fmla="*/ 872731 w 1034032"/>
                <a:gd name="connsiteY3069" fmla="*/ 278217 h 435073"/>
                <a:gd name="connsiteX3070" fmla="*/ 866855 w 1034032"/>
                <a:gd name="connsiteY3070" fmla="*/ 275583 h 435073"/>
                <a:gd name="connsiteX3071" fmla="*/ 865085 w 1034032"/>
                <a:gd name="connsiteY3071" fmla="*/ 275434 h 435073"/>
                <a:gd name="connsiteX3072" fmla="*/ 982473 w 1034032"/>
                <a:gd name="connsiteY3072" fmla="*/ 275434 h 435073"/>
                <a:gd name="connsiteX3073" fmla="*/ 981978 w 1034032"/>
                <a:gd name="connsiteY3073" fmla="*/ 275583 h 435073"/>
                <a:gd name="connsiteX3074" fmla="*/ 981553 w 1034032"/>
                <a:gd name="connsiteY3074" fmla="*/ 276985 h 435073"/>
                <a:gd name="connsiteX3075" fmla="*/ 983323 w 1034032"/>
                <a:gd name="connsiteY3075" fmla="*/ 277303 h 435073"/>
                <a:gd name="connsiteX3076" fmla="*/ 983748 w 1034032"/>
                <a:gd name="connsiteY3076" fmla="*/ 275901 h 435073"/>
                <a:gd name="connsiteX3077" fmla="*/ 982473 w 1034032"/>
                <a:gd name="connsiteY3077" fmla="*/ 275441 h 435073"/>
                <a:gd name="connsiteX3078" fmla="*/ 771627 w 1034032"/>
                <a:gd name="connsiteY3078" fmla="*/ 276355 h 435073"/>
                <a:gd name="connsiteX3079" fmla="*/ 771061 w 1034032"/>
                <a:gd name="connsiteY3079" fmla="*/ 276503 h 435073"/>
                <a:gd name="connsiteX3080" fmla="*/ 770706 w 1034032"/>
                <a:gd name="connsiteY3080" fmla="*/ 277905 h 435073"/>
                <a:gd name="connsiteX3081" fmla="*/ 772476 w 1034032"/>
                <a:gd name="connsiteY3081" fmla="*/ 278223 h 435073"/>
                <a:gd name="connsiteX3082" fmla="*/ 772902 w 1034032"/>
                <a:gd name="connsiteY3082" fmla="*/ 276815 h 435073"/>
                <a:gd name="connsiteX3083" fmla="*/ 771627 w 1034032"/>
                <a:gd name="connsiteY3083" fmla="*/ 276361 h 435073"/>
                <a:gd name="connsiteX3084" fmla="*/ 877050 w 1034032"/>
                <a:gd name="connsiteY3084" fmla="*/ 276355 h 435073"/>
                <a:gd name="connsiteX3085" fmla="*/ 876555 w 1034032"/>
                <a:gd name="connsiteY3085" fmla="*/ 276503 h 435073"/>
                <a:gd name="connsiteX3086" fmla="*/ 876130 w 1034032"/>
                <a:gd name="connsiteY3086" fmla="*/ 277905 h 435073"/>
                <a:gd name="connsiteX3087" fmla="*/ 877900 w 1034032"/>
                <a:gd name="connsiteY3087" fmla="*/ 278223 h 435073"/>
                <a:gd name="connsiteX3088" fmla="*/ 878325 w 1034032"/>
                <a:gd name="connsiteY3088" fmla="*/ 276815 h 435073"/>
                <a:gd name="connsiteX3089" fmla="*/ 877050 w 1034032"/>
                <a:gd name="connsiteY3089" fmla="*/ 276361 h 435073"/>
                <a:gd name="connsiteX3090" fmla="*/ 895813 w 1034032"/>
                <a:gd name="connsiteY3090" fmla="*/ 276355 h 435073"/>
                <a:gd name="connsiteX3091" fmla="*/ 895246 w 1034032"/>
                <a:gd name="connsiteY3091" fmla="*/ 276503 h 435073"/>
                <a:gd name="connsiteX3092" fmla="*/ 894892 w 1034032"/>
                <a:gd name="connsiteY3092" fmla="*/ 277905 h 435073"/>
                <a:gd name="connsiteX3093" fmla="*/ 896662 w 1034032"/>
                <a:gd name="connsiteY3093" fmla="*/ 278223 h 435073"/>
                <a:gd name="connsiteX3094" fmla="*/ 897087 w 1034032"/>
                <a:gd name="connsiteY3094" fmla="*/ 276815 h 435073"/>
                <a:gd name="connsiteX3095" fmla="*/ 895813 w 1034032"/>
                <a:gd name="connsiteY3095" fmla="*/ 276361 h 435073"/>
                <a:gd name="connsiteX3096" fmla="*/ 918044 w 1034032"/>
                <a:gd name="connsiteY3096" fmla="*/ 276355 h 435073"/>
                <a:gd name="connsiteX3097" fmla="*/ 917548 w 1034032"/>
                <a:gd name="connsiteY3097" fmla="*/ 276503 h 435073"/>
                <a:gd name="connsiteX3098" fmla="*/ 917124 w 1034032"/>
                <a:gd name="connsiteY3098" fmla="*/ 277905 h 435073"/>
                <a:gd name="connsiteX3099" fmla="*/ 918894 w 1034032"/>
                <a:gd name="connsiteY3099" fmla="*/ 278223 h 435073"/>
                <a:gd name="connsiteX3100" fmla="*/ 919318 w 1034032"/>
                <a:gd name="connsiteY3100" fmla="*/ 276815 h 435073"/>
                <a:gd name="connsiteX3101" fmla="*/ 918044 w 1034032"/>
                <a:gd name="connsiteY3101" fmla="*/ 276361 h 435073"/>
                <a:gd name="connsiteX3102" fmla="*/ 860625 w 1034032"/>
                <a:gd name="connsiteY3102" fmla="*/ 276418 h 435073"/>
                <a:gd name="connsiteX3103" fmla="*/ 859704 w 1034032"/>
                <a:gd name="connsiteY3103" fmla="*/ 278825 h 435073"/>
                <a:gd name="connsiteX3104" fmla="*/ 861757 w 1034032"/>
                <a:gd name="connsiteY3104" fmla="*/ 278825 h 435073"/>
                <a:gd name="connsiteX3105" fmla="*/ 861757 w 1034032"/>
                <a:gd name="connsiteY3105" fmla="*/ 276822 h 435073"/>
                <a:gd name="connsiteX3106" fmla="*/ 860625 w 1034032"/>
                <a:gd name="connsiteY3106" fmla="*/ 276418 h 435073"/>
                <a:gd name="connsiteX3107" fmla="*/ 502157 w 1034032"/>
                <a:gd name="connsiteY3107" fmla="*/ 277275 h 435073"/>
                <a:gd name="connsiteX3108" fmla="*/ 501661 w 1034032"/>
                <a:gd name="connsiteY3108" fmla="*/ 277424 h 435073"/>
                <a:gd name="connsiteX3109" fmla="*/ 501237 w 1034032"/>
                <a:gd name="connsiteY3109" fmla="*/ 278832 h 435073"/>
                <a:gd name="connsiteX3110" fmla="*/ 503007 w 1034032"/>
                <a:gd name="connsiteY3110" fmla="*/ 279144 h 435073"/>
                <a:gd name="connsiteX3111" fmla="*/ 503431 w 1034032"/>
                <a:gd name="connsiteY3111" fmla="*/ 277742 h 435073"/>
                <a:gd name="connsiteX3112" fmla="*/ 502157 w 1034032"/>
                <a:gd name="connsiteY3112" fmla="*/ 277282 h 435073"/>
                <a:gd name="connsiteX3113" fmla="*/ 798532 w 1034032"/>
                <a:gd name="connsiteY3113" fmla="*/ 277275 h 435073"/>
                <a:gd name="connsiteX3114" fmla="*/ 798036 w 1034032"/>
                <a:gd name="connsiteY3114" fmla="*/ 277424 h 435073"/>
                <a:gd name="connsiteX3115" fmla="*/ 797611 w 1034032"/>
                <a:gd name="connsiteY3115" fmla="*/ 278832 h 435073"/>
                <a:gd name="connsiteX3116" fmla="*/ 799452 w 1034032"/>
                <a:gd name="connsiteY3116" fmla="*/ 279144 h 435073"/>
                <a:gd name="connsiteX3117" fmla="*/ 799806 w 1034032"/>
                <a:gd name="connsiteY3117" fmla="*/ 277742 h 435073"/>
                <a:gd name="connsiteX3118" fmla="*/ 798532 w 1034032"/>
                <a:gd name="connsiteY3118" fmla="*/ 277282 h 435073"/>
                <a:gd name="connsiteX3119" fmla="*/ 908698 w 1034032"/>
                <a:gd name="connsiteY3119" fmla="*/ 277275 h 435073"/>
                <a:gd name="connsiteX3120" fmla="*/ 908132 w 1034032"/>
                <a:gd name="connsiteY3120" fmla="*/ 277424 h 435073"/>
                <a:gd name="connsiteX3121" fmla="*/ 907778 w 1034032"/>
                <a:gd name="connsiteY3121" fmla="*/ 278832 h 435073"/>
                <a:gd name="connsiteX3122" fmla="*/ 909548 w 1034032"/>
                <a:gd name="connsiteY3122" fmla="*/ 279144 h 435073"/>
                <a:gd name="connsiteX3123" fmla="*/ 909973 w 1034032"/>
                <a:gd name="connsiteY3123" fmla="*/ 277742 h 435073"/>
                <a:gd name="connsiteX3124" fmla="*/ 908698 w 1034032"/>
                <a:gd name="connsiteY3124" fmla="*/ 277282 h 435073"/>
                <a:gd name="connsiteX3125" fmla="*/ 845402 w 1034032"/>
                <a:gd name="connsiteY3125" fmla="*/ 278195 h 435073"/>
                <a:gd name="connsiteX3126" fmla="*/ 844906 w 1034032"/>
                <a:gd name="connsiteY3126" fmla="*/ 278344 h 435073"/>
                <a:gd name="connsiteX3127" fmla="*/ 844482 w 1034032"/>
                <a:gd name="connsiteY3127" fmla="*/ 279746 h 435073"/>
                <a:gd name="connsiteX3128" fmla="*/ 846252 w 1034032"/>
                <a:gd name="connsiteY3128" fmla="*/ 280064 h 435073"/>
                <a:gd name="connsiteX3129" fmla="*/ 846676 w 1034032"/>
                <a:gd name="connsiteY3129" fmla="*/ 278662 h 435073"/>
                <a:gd name="connsiteX3130" fmla="*/ 845402 w 1034032"/>
                <a:gd name="connsiteY3130" fmla="*/ 278202 h 435073"/>
                <a:gd name="connsiteX3131" fmla="*/ 850074 w 1034032"/>
                <a:gd name="connsiteY3131" fmla="*/ 278195 h 435073"/>
                <a:gd name="connsiteX3132" fmla="*/ 849579 w 1034032"/>
                <a:gd name="connsiteY3132" fmla="*/ 278344 h 435073"/>
                <a:gd name="connsiteX3133" fmla="*/ 849155 w 1034032"/>
                <a:gd name="connsiteY3133" fmla="*/ 279746 h 435073"/>
                <a:gd name="connsiteX3134" fmla="*/ 850995 w 1034032"/>
                <a:gd name="connsiteY3134" fmla="*/ 280064 h 435073"/>
                <a:gd name="connsiteX3135" fmla="*/ 851349 w 1034032"/>
                <a:gd name="connsiteY3135" fmla="*/ 278662 h 435073"/>
                <a:gd name="connsiteX3136" fmla="*/ 850074 w 1034032"/>
                <a:gd name="connsiteY3136" fmla="*/ 278202 h 435073"/>
                <a:gd name="connsiteX3137" fmla="*/ 986013 w 1034032"/>
                <a:gd name="connsiteY3137" fmla="*/ 278195 h 435073"/>
                <a:gd name="connsiteX3138" fmla="*/ 985448 w 1034032"/>
                <a:gd name="connsiteY3138" fmla="*/ 278344 h 435073"/>
                <a:gd name="connsiteX3139" fmla="*/ 985093 w 1034032"/>
                <a:gd name="connsiteY3139" fmla="*/ 279746 h 435073"/>
                <a:gd name="connsiteX3140" fmla="*/ 986863 w 1034032"/>
                <a:gd name="connsiteY3140" fmla="*/ 280064 h 435073"/>
                <a:gd name="connsiteX3141" fmla="*/ 987288 w 1034032"/>
                <a:gd name="connsiteY3141" fmla="*/ 278662 h 435073"/>
                <a:gd name="connsiteX3142" fmla="*/ 986013 w 1034032"/>
                <a:gd name="connsiteY3142" fmla="*/ 278202 h 435073"/>
                <a:gd name="connsiteX3143" fmla="*/ 990687 w 1034032"/>
                <a:gd name="connsiteY3143" fmla="*/ 279116 h 435073"/>
                <a:gd name="connsiteX3144" fmla="*/ 990191 w 1034032"/>
                <a:gd name="connsiteY3144" fmla="*/ 279257 h 435073"/>
                <a:gd name="connsiteX3145" fmla="*/ 989765 w 1034032"/>
                <a:gd name="connsiteY3145" fmla="*/ 280666 h 435073"/>
                <a:gd name="connsiteX3146" fmla="*/ 991536 w 1034032"/>
                <a:gd name="connsiteY3146" fmla="*/ 280985 h 435073"/>
                <a:gd name="connsiteX3147" fmla="*/ 991961 w 1034032"/>
                <a:gd name="connsiteY3147" fmla="*/ 279576 h 435073"/>
                <a:gd name="connsiteX3148" fmla="*/ 990687 w 1034032"/>
                <a:gd name="connsiteY3148" fmla="*/ 279123 h 435073"/>
                <a:gd name="connsiteX3149" fmla="*/ 796195 w 1034032"/>
                <a:gd name="connsiteY3149" fmla="*/ 280029 h 435073"/>
                <a:gd name="connsiteX3150" fmla="*/ 795699 w 1034032"/>
                <a:gd name="connsiteY3150" fmla="*/ 280178 h 435073"/>
                <a:gd name="connsiteX3151" fmla="*/ 795274 w 1034032"/>
                <a:gd name="connsiteY3151" fmla="*/ 281579 h 435073"/>
                <a:gd name="connsiteX3152" fmla="*/ 797115 w 1034032"/>
                <a:gd name="connsiteY3152" fmla="*/ 281898 h 435073"/>
                <a:gd name="connsiteX3153" fmla="*/ 797540 w 1034032"/>
                <a:gd name="connsiteY3153" fmla="*/ 280496 h 435073"/>
                <a:gd name="connsiteX3154" fmla="*/ 796195 w 1034032"/>
                <a:gd name="connsiteY3154" fmla="*/ 280036 h 435073"/>
                <a:gd name="connsiteX3155" fmla="*/ 925054 w 1034032"/>
                <a:gd name="connsiteY3155" fmla="*/ 280142 h 435073"/>
                <a:gd name="connsiteX3156" fmla="*/ 925408 w 1034032"/>
                <a:gd name="connsiteY3156" fmla="*/ 282953 h 435073"/>
                <a:gd name="connsiteX3157" fmla="*/ 928594 w 1034032"/>
                <a:gd name="connsiteY3157" fmla="*/ 284305 h 435073"/>
                <a:gd name="connsiteX3158" fmla="*/ 927673 w 1034032"/>
                <a:gd name="connsiteY3158" fmla="*/ 281551 h 435073"/>
                <a:gd name="connsiteX3159" fmla="*/ 925054 w 1034032"/>
                <a:gd name="connsiteY3159" fmla="*/ 280142 h 435073"/>
                <a:gd name="connsiteX3160" fmla="*/ 773963 w 1034032"/>
                <a:gd name="connsiteY3160" fmla="*/ 280659 h 435073"/>
                <a:gd name="connsiteX3161" fmla="*/ 774176 w 1034032"/>
                <a:gd name="connsiteY3161" fmla="*/ 281750 h 435073"/>
                <a:gd name="connsiteX3162" fmla="*/ 775663 w 1034032"/>
                <a:gd name="connsiteY3162" fmla="*/ 282896 h 435073"/>
                <a:gd name="connsiteX3163" fmla="*/ 774883 w 1034032"/>
                <a:gd name="connsiteY3163" fmla="*/ 281233 h 435073"/>
                <a:gd name="connsiteX3164" fmla="*/ 773963 w 1034032"/>
                <a:gd name="connsiteY3164" fmla="*/ 280659 h 435073"/>
                <a:gd name="connsiteX3165" fmla="*/ 857934 w 1034032"/>
                <a:gd name="connsiteY3165" fmla="*/ 280659 h 435073"/>
                <a:gd name="connsiteX3166" fmla="*/ 856022 w 1034032"/>
                <a:gd name="connsiteY3166" fmla="*/ 280942 h 435073"/>
                <a:gd name="connsiteX3167" fmla="*/ 855031 w 1034032"/>
                <a:gd name="connsiteY3167" fmla="*/ 282464 h 435073"/>
                <a:gd name="connsiteX3168" fmla="*/ 861969 w 1034032"/>
                <a:gd name="connsiteY3168" fmla="*/ 281947 h 435073"/>
                <a:gd name="connsiteX3169" fmla="*/ 857934 w 1034032"/>
                <a:gd name="connsiteY3169" fmla="*/ 280659 h 435073"/>
                <a:gd name="connsiteX3170" fmla="*/ 850074 w 1034032"/>
                <a:gd name="connsiteY3170" fmla="*/ 281863 h 435073"/>
                <a:gd name="connsiteX3171" fmla="*/ 849579 w 1034032"/>
                <a:gd name="connsiteY3171" fmla="*/ 282004 h 435073"/>
                <a:gd name="connsiteX3172" fmla="*/ 849155 w 1034032"/>
                <a:gd name="connsiteY3172" fmla="*/ 283406 h 435073"/>
                <a:gd name="connsiteX3173" fmla="*/ 850995 w 1034032"/>
                <a:gd name="connsiteY3173" fmla="*/ 283725 h 435073"/>
                <a:gd name="connsiteX3174" fmla="*/ 851349 w 1034032"/>
                <a:gd name="connsiteY3174" fmla="*/ 282323 h 435073"/>
                <a:gd name="connsiteX3175" fmla="*/ 850074 w 1034032"/>
                <a:gd name="connsiteY3175" fmla="*/ 281863 h 435073"/>
                <a:gd name="connsiteX3176" fmla="*/ 647441 w 1034032"/>
                <a:gd name="connsiteY3176" fmla="*/ 283696 h 435073"/>
                <a:gd name="connsiteX3177" fmla="*/ 646946 w 1034032"/>
                <a:gd name="connsiteY3177" fmla="*/ 283845 h 435073"/>
                <a:gd name="connsiteX3178" fmla="*/ 646520 w 1034032"/>
                <a:gd name="connsiteY3178" fmla="*/ 285247 h 435073"/>
                <a:gd name="connsiteX3179" fmla="*/ 648290 w 1034032"/>
                <a:gd name="connsiteY3179" fmla="*/ 285566 h 435073"/>
                <a:gd name="connsiteX3180" fmla="*/ 648716 w 1034032"/>
                <a:gd name="connsiteY3180" fmla="*/ 284164 h 435073"/>
                <a:gd name="connsiteX3181" fmla="*/ 647441 w 1034032"/>
                <a:gd name="connsiteY3181" fmla="*/ 283704 h 435073"/>
                <a:gd name="connsiteX3182" fmla="*/ 923213 w 1034032"/>
                <a:gd name="connsiteY3182" fmla="*/ 283696 h 435073"/>
                <a:gd name="connsiteX3183" fmla="*/ 921230 w 1034032"/>
                <a:gd name="connsiteY3183" fmla="*/ 284617 h 435073"/>
                <a:gd name="connsiteX3184" fmla="*/ 917903 w 1034032"/>
                <a:gd name="connsiteY3184" fmla="*/ 286047 h 435073"/>
                <a:gd name="connsiteX3185" fmla="*/ 915920 w 1034032"/>
                <a:gd name="connsiteY3185" fmla="*/ 288801 h 435073"/>
                <a:gd name="connsiteX3186" fmla="*/ 921867 w 1034032"/>
                <a:gd name="connsiteY3186" fmla="*/ 287428 h 435073"/>
                <a:gd name="connsiteX3187" fmla="*/ 923213 w 1034032"/>
                <a:gd name="connsiteY3187" fmla="*/ 283696 h 435073"/>
                <a:gd name="connsiteX3188" fmla="*/ 604110 w 1034032"/>
                <a:gd name="connsiteY3188" fmla="*/ 285502 h 435073"/>
                <a:gd name="connsiteX3189" fmla="*/ 603544 w 1034032"/>
                <a:gd name="connsiteY3189" fmla="*/ 285650 h 435073"/>
                <a:gd name="connsiteX3190" fmla="*/ 603190 w 1034032"/>
                <a:gd name="connsiteY3190" fmla="*/ 287052 h 435073"/>
                <a:gd name="connsiteX3191" fmla="*/ 604960 w 1034032"/>
                <a:gd name="connsiteY3191" fmla="*/ 287371 h 435073"/>
                <a:gd name="connsiteX3192" fmla="*/ 605385 w 1034032"/>
                <a:gd name="connsiteY3192" fmla="*/ 285969 h 435073"/>
                <a:gd name="connsiteX3193" fmla="*/ 604110 w 1034032"/>
                <a:gd name="connsiteY3193" fmla="*/ 285509 h 435073"/>
                <a:gd name="connsiteX3194" fmla="*/ 868837 w 1034032"/>
                <a:gd name="connsiteY3194" fmla="*/ 286422 h 435073"/>
                <a:gd name="connsiteX3195" fmla="*/ 868342 w 1034032"/>
                <a:gd name="connsiteY3195" fmla="*/ 286571 h 435073"/>
                <a:gd name="connsiteX3196" fmla="*/ 867917 w 1034032"/>
                <a:gd name="connsiteY3196" fmla="*/ 287973 h 435073"/>
                <a:gd name="connsiteX3197" fmla="*/ 869687 w 1034032"/>
                <a:gd name="connsiteY3197" fmla="*/ 288291 h 435073"/>
                <a:gd name="connsiteX3198" fmla="*/ 870112 w 1034032"/>
                <a:gd name="connsiteY3198" fmla="*/ 286882 h 435073"/>
                <a:gd name="connsiteX3199" fmla="*/ 868837 w 1034032"/>
                <a:gd name="connsiteY3199" fmla="*/ 286429 h 435073"/>
                <a:gd name="connsiteX3200" fmla="*/ 912167 w 1034032"/>
                <a:gd name="connsiteY3200" fmla="*/ 286422 h 435073"/>
                <a:gd name="connsiteX3201" fmla="*/ 911672 w 1034032"/>
                <a:gd name="connsiteY3201" fmla="*/ 286571 h 435073"/>
                <a:gd name="connsiteX3202" fmla="*/ 911247 w 1034032"/>
                <a:gd name="connsiteY3202" fmla="*/ 287973 h 435073"/>
                <a:gd name="connsiteX3203" fmla="*/ 913088 w 1034032"/>
                <a:gd name="connsiteY3203" fmla="*/ 288291 h 435073"/>
                <a:gd name="connsiteX3204" fmla="*/ 913513 w 1034032"/>
                <a:gd name="connsiteY3204" fmla="*/ 286882 h 435073"/>
                <a:gd name="connsiteX3205" fmla="*/ 912167 w 1034032"/>
                <a:gd name="connsiteY3205" fmla="*/ 286429 h 435073"/>
                <a:gd name="connsiteX3206" fmla="*/ 844269 w 1034032"/>
                <a:gd name="connsiteY3206" fmla="*/ 287336 h 435073"/>
                <a:gd name="connsiteX3207" fmla="*/ 843703 w 1034032"/>
                <a:gd name="connsiteY3207" fmla="*/ 287484 h 435073"/>
                <a:gd name="connsiteX3208" fmla="*/ 843349 w 1034032"/>
                <a:gd name="connsiteY3208" fmla="*/ 288893 h 435073"/>
                <a:gd name="connsiteX3209" fmla="*/ 845119 w 1034032"/>
                <a:gd name="connsiteY3209" fmla="*/ 289205 h 435073"/>
                <a:gd name="connsiteX3210" fmla="*/ 845544 w 1034032"/>
                <a:gd name="connsiteY3210" fmla="*/ 287803 h 435073"/>
                <a:gd name="connsiteX3211" fmla="*/ 844269 w 1034032"/>
                <a:gd name="connsiteY3211" fmla="*/ 287343 h 435073"/>
                <a:gd name="connsiteX3212" fmla="*/ 873510 w 1034032"/>
                <a:gd name="connsiteY3212" fmla="*/ 287336 h 435073"/>
                <a:gd name="connsiteX3213" fmla="*/ 873015 w 1034032"/>
                <a:gd name="connsiteY3213" fmla="*/ 287484 h 435073"/>
                <a:gd name="connsiteX3214" fmla="*/ 872590 w 1034032"/>
                <a:gd name="connsiteY3214" fmla="*/ 288893 h 435073"/>
                <a:gd name="connsiteX3215" fmla="*/ 874431 w 1034032"/>
                <a:gd name="connsiteY3215" fmla="*/ 289205 h 435073"/>
                <a:gd name="connsiteX3216" fmla="*/ 874785 w 1034032"/>
                <a:gd name="connsiteY3216" fmla="*/ 287803 h 435073"/>
                <a:gd name="connsiteX3217" fmla="*/ 873510 w 1034032"/>
                <a:gd name="connsiteY3217" fmla="*/ 287343 h 435073"/>
                <a:gd name="connsiteX3218" fmla="*/ 932134 w 1034032"/>
                <a:gd name="connsiteY3218" fmla="*/ 287336 h 435073"/>
                <a:gd name="connsiteX3219" fmla="*/ 931567 w 1034032"/>
                <a:gd name="connsiteY3219" fmla="*/ 287484 h 435073"/>
                <a:gd name="connsiteX3220" fmla="*/ 931213 w 1034032"/>
                <a:gd name="connsiteY3220" fmla="*/ 288893 h 435073"/>
                <a:gd name="connsiteX3221" fmla="*/ 932983 w 1034032"/>
                <a:gd name="connsiteY3221" fmla="*/ 289205 h 435073"/>
                <a:gd name="connsiteX3222" fmla="*/ 933408 w 1034032"/>
                <a:gd name="connsiteY3222" fmla="*/ 287803 h 435073"/>
                <a:gd name="connsiteX3223" fmla="*/ 932134 w 1034032"/>
                <a:gd name="connsiteY3223" fmla="*/ 287343 h 435073"/>
                <a:gd name="connsiteX3224" fmla="*/ 641565 w 1034032"/>
                <a:gd name="connsiteY3224" fmla="*/ 288256 h 435073"/>
                <a:gd name="connsiteX3225" fmla="*/ 641069 w 1034032"/>
                <a:gd name="connsiteY3225" fmla="*/ 288405 h 435073"/>
                <a:gd name="connsiteX3226" fmla="*/ 640644 w 1034032"/>
                <a:gd name="connsiteY3226" fmla="*/ 289806 h 435073"/>
                <a:gd name="connsiteX3227" fmla="*/ 642485 w 1034032"/>
                <a:gd name="connsiteY3227" fmla="*/ 290125 h 435073"/>
                <a:gd name="connsiteX3228" fmla="*/ 642840 w 1034032"/>
                <a:gd name="connsiteY3228" fmla="*/ 288723 h 435073"/>
                <a:gd name="connsiteX3229" fmla="*/ 641565 w 1034032"/>
                <a:gd name="connsiteY3229" fmla="*/ 288263 h 435073"/>
                <a:gd name="connsiteX3230" fmla="*/ 602907 w 1034032"/>
                <a:gd name="connsiteY3230" fmla="*/ 289176 h 435073"/>
                <a:gd name="connsiteX3231" fmla="*/ 602411 w 1034032"/>
                <a:gd name="connsiteY3231" fmla="*/ 289318 h 435073"/>
                <a:gd name="connsiteX3232" fmla="*/ 601987 w 1034032"/>
                <a:gd name="connsiteY3232" fmla="*/ 290727 h 435073"/>
                <a:gd name="connsiteX3233" fmla="*/ 603828 w 1034032"/>
                <a:gd name="connsiteY3233" fmla="*/ 291045 h 435073"/>
                <a:gd name="connsiteX3234" fmla="*/ 604181 w 1034032"/>
                <a:gd name="connsiteY3234" fmla="*/ 289636 h 435073"/>
                <a:gd name="connsiteX3235" fmla="*/ 602907 w 1034032"/>
                <a:gd name="connsiteY3235" fmla="*/ 289183 h 435073"/>
                <a:gd name="connsiteX3236" fmla="*/ 936806 w 1034032"/>
                <a:gd name="connsiteY3236" fmla="*/ 289176 h 435073"/>
                <a:gd name="connsiteX3237" fmla="*/ 936312 w 1034032"/>
                <a:gd name="connsiteY3237" fmla="*/ 289318 h 435073"/>
                <a:gd name="connsiteX3238" fmla="*/ 935887 w 1034032"/>
                <a:gd name="connsiteY3238" fmla="*/ 290727 h 435073"/>
                <a:gd name="connsiteX3239" fmla="*/ 937657 w 1034032"/>
                <a:gd name="connsiteY3239" fmla="*/ 291045 h 435073"/>
                <a:gd name="connsiteX3240" fmla="*/ 938082 w 1034032"/>
                <a:gd name="connsiteY3240" fmla="*/ 289636 h 435073"/>
                <a:gd name="connsiteX3241" fmla="*/ 936806 w 1034032"/>
                <a:gd name="connsiteY3241" fmla="*/ 289183 h 435073"/>
                <a:gd name="connsiteX3242" fmla="*/ 792089 w 1034032"/>
                <a:gd name="connsiteY3242" fmla="*/ 289552 h 435073"/>
                <a:gd name="connsiteX3243" fmla="*/ 790955 w 1034032"/>
                <a:gd name="connsiteY3243" fmla="*/ 289983 h 435073"/>
                <a:gd name="connsiteX3244" fmla="*/ 800089 w 1034032"/>
                <a:gd name="connsiteY3244" fmla="*/ 293736 h 435073"/>
                <a:gd name="connsiteX3245" fmla="*/ 812054 w 1034032"/>
                <a:gd name="connsiteY3245" fmla="*/ 295682 h 435073"/>
                <a:gd name="connsiteX3246" fmla="*/ 814533 w 1034032"/>
                <a:gd name="connsiteY3246" fmla="*/ 295456 h 435073"/>
                <a:gd name="connsiteX3247" fmla="*/ 804479 w 1034032"/>
                <a:gd name="connsiteY3247" fmla="*/ 291215 h 435073"/>
                <a:gd name="connsiteX3248" fmla="*/ 796833 w 1034032"/>
                <a:gd name="connsiteY3248" fmla="*/ 290351 h 435073"/>
                <a:gd name="connsiteX3249" fmla="*/ 792089 w 1034032"/>
                <a:gd name="connsiteY3249" fmla="*/ 289552 h 435073"/>
                <a:gd name="connsiteX3250" fmla="*/ 814533 w 1034032"/>
                <a:gd name="connsiteY3250" fmla="*/ 289948 h 435073"/>
                <a:gd name="connsiteX3251" fmla="*/ 812834 w 1034032"/>
                <a:gd name="connsiteY3251" fmla="*/ 291612 h 435073"/>
                <a:gd name="connsiteX3252" fmla="*/ 814533 w 1034032"/>
                <a:gd name="connsiteY3252" fmla="*/ 292468 h 435073"/>
                <a:gd name="connsiteX3253" fmla="*/ 815736 w 1034032"/>
                <a:gd name="connsiteY3253" fmla="*/ 290175 h 435073"/>
                <a:gd name="connsiteX3254" fmla="*/ 814533 w 1034032"/>
                <a:gd name="connsiteY3254" fmla="*/ 289948 h 435073"/>
                <a:gd name="connsiteX3255" fmla="*/ 819630 w 1034032"/>
                <a:gd name="connsiteY3255" fmla="*/ 290096 h 435073"/>
                <a:gd name="connsiteX3256" fmla="*/ 819134 w 1034032"/>
                <a:gd name="connsiteY3256" fmla="*/ 290238 h 435073"/>
                <a:gd name="connsiteX3257" fmla="*/ 818710 w 1034032"/>
                <a:gd name="connsiteY3257" fmla="*/ 291647 h 435073"/>
                <a:gd name="connsiteX3258" fmla="*/ 820551 w 1034032"/>
                <a:gd name="connsiteY3258" fmla="*/ 291966 h 435073"/>
                <a:gd name="connsiteX3259" fmla="*/ 820904 w 1034032"/>
                <a:gd name="connsiteY3259" fmla="*/ 290557 h 435073"/>
                <a:gd name="connsiteX3260" fmla="*/ 819630 w 1034032"/>
                <a:gd name="connsiteY3260" fmla="*/ 290104 h 435073"/>
                <a:gd name="connsiteX3261" fmla="*/ 991890 w 1034032"/>
                <a:gd name="connsiteY3261" fmla="*/ 290096 h 435073"/>
                <a:gd name="connsiteX3262" fmla="*/ 991323 w 1034032"/>
                <a:gd name="connsiteY3262" fmla="*/ 290238 h 435073"/>
                <a:gd name="connsiteX3263" fmla="*/ 990970 w 1034032"/>
                <a:gd name="connsiteY3263" fmla="*/ 291647 h 435073"/>
                <a:gd name="connsiteX3264" fmla="*/ 992740 w 1034032"/>
                <a:gd name="connsiteY3264" fmla="*/ 291966 h 435073"/>
                <a:gd name="connsiteX3265" fmla="*/ 993164 w 1034032"/>
                <a:gd name="connsiteY3265" fmla="*/ 290557 h 435073"/>
                <a:gd name="connsiteX3266" fmla="*/ 991890 w 1034032"/>
                <a:gd name="connsiteY3266" fmla="*/ 290104 h 435073"/>
                <a:gd name="connsiteX3267" fmla="*/ 942187 w 1034032"/>
                <a:gd name="connsiteY3267" fmla="*/ 290868 h 435073"/>
                <a:gd name="connsiteX3268" fmla="*/ 940559 w 1034032"/>
                <a:gd name="connsiteY3268" fmla="*/ 292532 h 435073"/>
                <a:gd name="connsiteX3269" fmla="*/ 942258 w 1034032"/>
                <a:gd name="connsiteY3269" fmla="*/ 293389 h 435073"/>
                <a:gd name="connsiteX3270" fmla="*/ 943461 w 1034032"/>
                <a:gd name="connsiteY3270" fmla="*/ 291102 h 435073"/>
                <a:gd name="connsiteX3271" fmla="*/ 942187 w 1034032"/>
                <a:gd name="connsiteY3271" fmla="*/ 290868 h 435073"/>
                <a:gd name="connsiteX3272" fmla="*/ 837189 w 1034032"/>
                <a:gd name="connsiteY3272" fmla="*/ 291017 h 435073"/>
                <a:gd name="connsiteX3273" fmla="*/ 836694 w 1034032"/>
                <a:gd name="connsiteY3273" fmla="*/ 291165 h 435073"/>
                <a:gd name="connsiteX3274" fmla="*/ 836339 w 1034032"/>
                <a:gd name="connsiteY3274" fmla="*/ 292567 h 435073"/>
                <a:gd name="connsiteX3275" fmla="*/ 838109 w 1034032"/>
                <a:gd name="connsiteY3275" fmla="*/ 292886 h 435073"/>
                <a:gd name="connsiteX3276" fmla="*/ 838535 w 1034032"/>
                <a:gd name="connsiteY3276" fmla="*/ 291477 h 435073"/>
                <a:gd name="connsiteX3277" fmla="*/ 837260 w 1034032"/>
                <a:gd name="connsiteY3277" fmla="*/ 291024 h 435073"/>
                <a:gd name="connsiteX3278" fmla="*/ 853615 w 1034032"/>
                <a:gd name="connsiteY3278" fmla="*/ 291930 h 435073"/>
                <a:gd name="connsiteX3279" fmla="*/ 853119 w 1034032"/>
                <a:gd name="connsiteY3279" fmla="*/ 292079 h 435073"/>
                <a:gd name="connsiteX3280" fmla="*/ 852695 w 1034032"/>
                <a:gd name="connsiteY3280" fmla="*/ 293488 h 435073"/>
                <a:gd name="connsiteX3281" fmla="*/ 854465 w 1034032"/>
                <a:gd name="connsiteY3281" fmla="*/ 293799 h 435073"/>
                <a:gd name="connsiteX3282" fmla="*/ 854889 w 1034032"/>
                <a:gd name="connsiteY3282" fmla="*/ 292397 h 435073"/>
                <a:gd name="connsiteX3283" fmla="*/ 853615 w 1034032"/>
                <a:gd name="connsiteY3283" fmla="*/ 291937 h 435073"/>
                <a:gd name="connsiteX3284" fmla="*/ 863740 w 1034032"/>
                <a:gd name="connsiteY3284" fmla="*/ 292709 h 435073"/>
                <a:gd name="connsiteX3285" fmla="*/ 862040 w 1034032"/>
                <a:gd name="connsiteY3285" fmla="*/ 294373 h 435073"/>
                <a:gd name="connsiteX3286" fmla="*/ 863740 w 1034032"/>
                <a:gd name="connsiteY3286" fmla="*/ 295230 h 435073"/>
                <a:gd name="connsiteX3287" fmla="*/ 864943 w 1034032"/>
                <a:gd name="connsiteY3287" fmla="*/ 292935 h 435073"/>
                <a:gd name="connsiteX3288" fmla="*/ 863740 w 1034032"/>
                <a:gd name="connsiteY3288" fmla="*/ 292709 h 435073"/>
                <a:gd name="connsiteX3289" fmla="*/ 937940 w 1034032"/>
                <a:gd name="connsiteY3289" fmla="*/ 292858 h 435073"/>
                <a:gd name="connsiteX3290" fmla="*/ 937444 w 1034032"/>
                <a:gd name="connsiteY3290" fmla="*/ 292999 h 435073"/>
                <a:gd name="connsiteX3291" fmla="*/ 937019 w 1034032"/>
                <a:gd name="connsiteY3291" fmla="*/ 294408 h 435073"/>
                <a:gd name="connsiteX3292" fmla="*/ 938860 w 1034032"/>
                <a:gd name="connsiteY3292" fmla="*/ 294720 h 435073"/>
                <a:gd name="connsiteX3293" fmla="*/ 939285 w 1034032"/>
                <a:gd name="connsiteY3293" fmla="*/ 293318 h 435073"/>
                <a:gd name="connsiteX3294" fmla="*/ 937940 w 1034032"/>
                <a:gd name="connsiteY3294" fmla="*/ 292858 h 435073"/>
                <a:gd name="connsiteX3295" fmla="*/ 997696 w 1034032"/>
                <a:gd name="connsiteY3295" fmla="*/ 292858 h 435073"/>
                <a:gd name="connsiteX3296" fmla="*/ 997200 w 1034032"/>
                <a:gd name="connsiteY3296" fmla="*/ 292999 h 435073"/>
                <a:gd name="connsiteX3297" fmla="*/ 996775 w 1034032"/>
                <a:gd name="connsiteY3297" fmla="*/ 294408 h 435073"/>
                <a:gd name="connsiteX3298" fmla="*/ 998616 w 1034032"/>
                <a:gd name="connsiteY3298" fmla="*/ 294720 h 435073"/>
                <a:gd name="connsiteX3299" fmla="*/ 998970 w 1034032"/>
                <a:gd name="connsiteY3299" fmla="*/ 293318 h 435073"/>
                <a:gd name="connsiteX3300" fmla="*/ 997696 w 1034032"/>
                <a:gd name="connsiteY3300" fmla="*/ 292858 h 435073"/>
                <a:gd name="connsiteX3301" fmla="*/ 948064 w 1034032"/>
                <a:gd name="connsiteY3301" fmla="*/ 293601 h 435073"/>
                <a:gd name="connsiteX3302" fmla="*/ 947001 w 1034032"/>
                <a:gd name="connsiteY3302" fmla="*/ 293828 h 435073"/>
                <a:gd name="connsiteX3303" fmla="*/ 947072 w 1034032"/>
                <a:gd name="connsiteY3303" fmla="*/ 295803 h 435073"/>
                <a:gd name="connsiteX3304" fmla="*/ 949693 w 1034032"/>
                <a:gd name="connsiteY3304" fmla="*/ 296178 h 435073"/>
                <a:gd name="connsiteX3305" fmla="*/ 948064 w 1034032"/>
                <a:gd name="connsiteY3305" fmla="*/ 293601 h 435073"/>
                <a:gd name="connsiteX3306" fmla="*/ 604110 w 1034032"/>
                <a:gd name="connsiteY3306" fmla="*/ 293771 h 435073"/>
                <a:gd name="connsiteX3307" fmla="*/ 603544 w 1034032"/>
                <a:gd name="connsiteY3307" fmla="*/ 293920 h 435073"/>
                <a:gd name="connsiteX3308" fmla="*/ 603190 w 1034032"/>
                <a:gd name="connsiteY3308" fmla="*/ 295322 h 435073"/>
                <a:gd name="connsiteX3309" fmla="*/ 604960 w 1034032"/>
                <a:gd name="connsiteY3309" fmla="*/ 295640 h 435073"/>
                <a:gd name="connsiteX3310" fmla="*/ 605385 w 1034032"/>
                <a:gd name="connsiteY3310" fmla="*/ 294238 h 435073"/>
                <a:gd name="connsiteX3311" fmla="*/ 604110 w 1034032"/>
                <a:gd name="connsiteY3311" fmla="*/ 293778 h 435073"/>
                <a:gd name="connsiteX3312" fmla="*/ 858288 w 1034032"/>
                <a:gd name="connsiteY3312" fmla="*/ 293771 h 435073"/>
                <a:gd name="connsiteX3313" fmla="*/ 857792 w 1034032"/>
                <a:gd name="connsiteY3313" fmla="*/ 293920 h 435073"/>
                <a:gd name="connsiteX3314" fmla="*/ 857367 w 1034032"/>
                <a:gd name="connsiteY3314" fmla="*/ 295322 h 435073"/>
                <a:gd name="connsiteX3315" fmla="*/ 859208 w 1034032"/>
                <a:gd name="connsiteY3315" fmla="*/ 295640 h 435073"/>
                <a:gd name="connsiteX3316" fmla="*/ 859633 w 1034032"/>
                <a:gd name="connsiteY3316" fmla="*/ 294238 h 435073"/>
                <a:gd name="connsiteX3317" fmla="*/ 858288 w 1034032"/>
                <a:gd name="connsiteY3317" fmla="*/ 293778 h 435073"/>
                <a:gd name="connsiteX3318" fmla="*/ 850783 w 1034032"/>
                <a:gd name="connsiteY3318" fmla="*/ 294373 h 435073"/>
                <a:gd name="connsiteX3319" fmla="*/ 842004 w 1034032"/>
                <a:gd name="connsiteY3319" fmla="*/ 300568 h 435073"/>
                <a:gd name="connsiteX3320" fmla="*/ 846676 w 1034032"/>
                <a:gd name="connsiteY3320" fmla="*/ 299732 h 435073"/>
                <a:gd name="connsiteX3321" fmla="*/ 851774 w 1034032"/>
                <a:gd name="connsiteY3321" fmla="*/ 294514 h 435073"/>
                <a:gd name="connsiteX3322" fmla="*/ 850783 w 1034032"/>
                <a:gd name="connsiteY3322" fmla="*/ 294373 h 435073"/>
                <a:gd name="connsiteX3323" fmla="*/ 818497 w 1034032"/>
                <a:gd name="connsiteY3323" fmla="*/ 294692 h 435073"/>
                <a:gd name="connsiteX3324" fmla="*/ 817931 w 1034032"/>
                <a:gd name="connsiteY3324" fmla="*/ 294840 h 435073"/>
                <a:gd name="connsiteX3325" fmla="*/ 817577 w 1034032"/>
                <a:gd name="connsiteY3325" fmla="*/ 296242 h 435073"/>
                <a:gd name="connsiteX3326" fmla="*/ 819347 w 1034032"/>
                <a:gd name="connsiteY3326" fmla="*/ 296561 h 435073"/>
                <a:gd name="connsiteX3327" fmla="*/ 819772 w 1034032"/>
                <a:gd name="connsiteY3327" fmla="*/ 295159 h 435073"/>
                <a:gd name="connsiteX3328" fmla="*/ 818497 w 1034032"/>
                <a:gd name="connsiteY3328" fmla="*/ 294699 h 435073"/>
                <a:gd name="connsiteX3329" fmla="*/ 841933 w 1034032"/>
                <a:gd name="connsiteY3329" fmla="*/ 294692 h 435073"/>
                <a:gd name="connsiteX3330" fmla="*/ 841366 w 1034032"/>
                <a:gd name="connsiteY3330" fmla="*/ 294840 h 435073"/>
                <a:gd name="connsiteX3331" fmla="*/ 841013 w 1034032"/>
                <a:gd name="connsiteY3331" fmla="*/ 296242 h 435073"/>
                <a:gd name="connsiteX3332" fmla="*/ 842783 w 1034032"/>
                <a:gd name="connsiteY3332" fmla="*/ 296561 h 435073"/>
                <a:gd name="connsiteX3333" fmla="*/ 843207 w 1034032"/>
                <a:gd name="connsiteY3333" fmla="*/ 295159 h 435073"/>
                <a:gd name="connsiteX3334" fmla="*/ 841933 w 1034032"/>
                <a:gd name="connsiteY3334" fmla="*/ 294699 h 435073"/>
                <a:gd name="connsiteX3335" fmla="*/ 833649 w 1034032"/>
                <a:gd name="connsiteY3335" fmla="*/ 295378 h 435073"/>
                <a:gd name="connsiteX3336" fmla="*/ 832162 w 1034032"/>
                <a:gd name="connsiteY3336" fmla="*/ 295661 h 435073"/>
                <a:gd name="connsiteX3337" fmla="*/ 831595 w 1034032"/>
                <a:gd name="connsiteY3337" fmla="*/ 297127 h 435073"/>
                <a:gd name="connsiteX3338" fmla="*/ 836269 w 1034032"/>
                <a:gd name="connsiteY3338" fmla="*/ 297063 h 435073"/>
                <a:gd name="connsiteX3339" fmla="*/ 833649 w 1034032"/>
                <a:gd name="connsiteY3339" fmla="*/ 295371 h 435073"/>
                <a:gd name="connsiteX3340" fmla="*/ 824020 w 1034032"/>
                <a:gd name="connsiteY3340" fmla="*/ 295605 h 435073"/>
                <a:gd name="connsiteX3341" fmla="*/ 822463 w 1034032"/>
                <a:gd name="connsiteY3341" fmla="*/ 295923 h 435073"/>
                <a:gd name="connsiteX3342" fmla="*/ 822108 w 1034032"/>
                <a:gd name="connsiteY3342" fmla="*/ 297014 h 435073"/>
                <a:gd name="connsiteX3343" fmla="*/ 827418 w 1034032"/>
                <a:gd name="connsiteY3343" fmla="*/ 296617 h 435073"/>
                <a:gd name="connsiteX3344" fmla="*/ 824586 w 1034032"/>
                <a:gd name="connsiteY3344" fmla="*/ 295612 h 435073"/>
                <a:gd name="connsiteX3345" fmla="*/ 824020 w 1034032"/>
                <a:gd name="connsiteY3345" fmla="*/ 295612 h 435073"/>
                <a:gd name="connsiteX3346" fmla="*/ 945020 w 1034032"/>
                <a:gd name="connsiteY3346" fmla="*/ 296525 h 435073"/>
                <a:gd name="connsiteX3347" fmla="*/ 944453 w 1034032"/>
                <a:gd name="connsiteY3347" fmla="*/ 296674 h 435073"/>
                <a:gd name="connsiteX3348" fmla="*/ 944099 w 1034032"/>
                <a:gd name="connsiteY3348" fmla="*/ 298076 h 435073"/>
                <a:gd name="connsiteX3349" fmla="*/ 945869 w 1034032"/>
                <a:gd name="connsiteY3349" fmla="*/ 298394 h 435073"/>
                <a:gd name="connsiteX3350" fmla="*/ 946294 w 1034032"/>
                <a:gd name="connsiteY3350" fmla="*/ 296985 h 435073"/>
                <a:gd name="connsiteX3351" fmla="*/ 945020 w 1034032"/>
                <a:gd name="connsiteY3351" fmla="*/ 296532 h 435073"/>
                <a:gd name="connsiteX3352" fmla="*/ 830180 w 1034032"/>
                <a:gd name="connsiteY3352" fmla="*/ 298359 h 435073"/>
                <a:gd name="connsiteX3353" fmla="*/ 829684 w 1034032"/>
                <a:gd name="connsiteY3353" fmla="*/ 298508 h 435073"/>
                <a:gd name="connsiteX3354" fmla="*/ 829259 w 1034032"/>
                <a:gd name="connsiteY3354" fmla="*/ 299909 h 435073"/>
                <a:gd name="connsiteX3355" fmla="*/ 831100 w 1034032"/>
                <a:gd name="connsiteY3355" fmla="*/ 300228 h 435073"/>
                <a:gd name="connsiteX3356" fmla="*/ 831455 w 1034032"/>
                <a:gd name="connsiteY3356" fmla="*/ 298826 h 435073"/>
                <a:gd name="connsiteX3357" fmla="*/ 830180 w 1034032"/>
                <a:gd name="connsiteY3357" fmla="*/ 298366 h 435073"/>
                <a:gd name="connsiteX3358" fmla="*/ 837260 w 1034032"/>
                <a:gd name="connsiteY3358" fmla="*/ 299279 h 435073"/>
                <a:gd name="connsiteX3359" fmla="*/ 836694 w 1034032"/>
                <a:gd name="connsiteY3359" fmla="*/ 299421 h 435073"/>
                <a:gd name="connsiteX3360" fmla="*/ 836339 w 1034032"/>
                <a:gd name="connsiteY3360" fmla="*/ 300829 h 435073"/>
                <a:gd name="connsiteX3361" fmla="*/ 838109 w 1034032"/>
                <a:gd name="connsiteY3361" fmla="*/ 301148 h 435073"/>
                <a:gd name="connsiteX3362" fmla="*/ 838535 w 1034032"/>
                <a:gd name="connsiteY3362" fmla="*/ 299739 h 435073"/>
                <a:gd name="connsiteX3363" fmla="*/ 837260 w 1034032"/>
                <a:gd name="connsiteY3363" fmla="*/ 299286 h 435073"/>
                <a:gd name="connsiteX3364" fmla="*/ 950825 w 1034032"/>
                <a:gd name="connsiteY3364" fmla="*/ 299279 h 435073"/>
                <a:gd name="connsiteX3365" fmla="*/ 950330 w 1034032"/>
                <a:gd name="connsiteY3365" fmla="*/ 299421 h 435073"/>
                <a:gd name="connsiteX3366" fmla="*/ 949905 w 1034032"/>
                <a:gd name="connsiteY3366" fmla="*/ 300829 h 435073"/>
                <a:gd name="connsiteX3367" fmla="*/ 951746 w 1034032"/>
                <a:gd name="connsiteY3367" fmla="*/ 301148 h 435073"/>
                <a:gd name="connsiteX3368" fmla="*/ 952100 w 1034032"/>
                <a:gd name="connsiteY3368" fmla="*/ 299739 h 435073"/>
                <a:gd name="connsiteX3369" fmla="*/ 950825 w 1034032"/>
                <a:gd name="connsiteY3369" fmla="*/ 299286 h 435073"/>
                <a:gd name="connsiteX3370" fmla="*/ 925054 w 1034032"/>
                <a:gd name="connsiteY3370" fmla="*/ 301113 h 435073"/>
                <a:gd name="connsiteX3371" fmla="*/ 924558 w 1034032"/>
                <a:gd name="connsiteY3371" fmla="*/ 301262 h 435073"/>
                <a:gd name="connsiteX3372" fmla="*/ 924204 w 1034032"/>
                <a:gd name="connsiteY3372" fmla="*/ 302663 h 435073"/>
                <a:gd name="connsiteX3373" fmla="*/ 925973 w 1034032"/>
                <a:gd name="connsiteY3373" fmla="*/ 302982 h 435073"/>
                <a:gd name="connsiteX3374" fmla="*/ 926399 w 1034032"/>
                <a:gd name="connsiteY3374" fmla="*/ 301573 h 435073"/>
                <a:gd name="connsiteX3375" fmla="*/ 925054 w 1034032"/>
                <a:gd name="connsiteY3375" fmla="*/ 301120 h 435073"/>
                <a:gd name="connsiteX3376" fmla="*/ 946152 w 1034032"/>
                <a:gd name="connsiteY3376" fmla="*/ 302026 h 435073"/>
                <a:gd name="connsiteX3377" fmla="*/ 945656 w 1034032"/>
                <a:gd name="connsiteY3377" fmla="*/ 302175 h 435073"/>
                <a:gd name="connsiteX3378" fmla="*/ 945231 w 1034032"/>
                <a:gd name="connsiteY3378" fmla="*/ 303584 h 435073"/>
                <a:gd name="connsiteX3379" fmla="*/ 947072 w 1034032"/>
                <a:gd name="connsiteY3379" fmla="*/ 303895 h 435073"/>
                <a:gd name="connsiteX3380" fmla="*/ 947426 w 1034032"/>
                <a:gd name="connsiteY3380" fmla="*/ 302494 h 435073"/>
                <a:gd name="connsiteX3381" fmla="*/ 946152 w 1034032"/>
                <a:gd name="connsiteY3381" fmla="*/ 302033 h 435073"/>
                <a:gd name="connsiteX3382" fmla="*/ 866713 w 1034032"/>
                <a:gd name="connsiteY3382" fmla="*/ 302805 h 435073"/>
                <a:gd name="connsiteX3383" fmla="*/ 866572 w 1034032"/>
                <a:gd name="connsiteY3383" fmla="*/ 303350 h 435073"/>
                <a:gd name="connsiteX3384" fmla="*/ 864376 w 1034032"/>
                <a:gd name="connsiteY3384" fmla="*/ 305842 h 435073"/>
                <a:gd name="connsiteX3385" fmla="*/ 862040 w 1034032"/>
                <a:gd name="connsiteY3385" fmla="*/ 308080 h 435073"/>
                <a:gd name="connsiteX3386" fmla="*/ 860766 w 1034032"/>
                <a:gd name="connsiteY3386" fmla="*/ 309942 h 435073"/>
                <a:gd name="connsiteX3387" fmla="*/ 860270 w 1034032"/>
                <a:gd name="connsiteY3387" fmla="*/ 312235 h 435073"/>
                <a:gd name="connsiteX3388" fmla="*/ 860625 w 1034032"/>
                <a:gd name="connsiteY3388" fmla="*/ 313871 h 435073"/>
                <a:gd name="connsiteX3389" fmla="*/ 850925 w 1034032"/>
                <a:gd name="connsiteY3389" fmla="*/ 312554 h 435073"/>
                <a:gd name="connsiteX3390" fmla="*/ 847385 w 1034032"/>
                <a:gd name="connsiteY3390" fmla="*/ 312235 h 435073"/>
                <a:gd name="connsiteX3391" fmla="*/ 844553 w 1034032"/>
                <a:gd name="connsiteY3391" fmla="*/ 314643 h 435073"/>
                <a:gd name="connsiteX3392" fmla="*/ 842286 w 1034032"/>
                <a:gd name="connsiteY3392" fmla="*/ 316851 h 435073"/>
                <a:gd name="connsiteX3393" fmla="*/ 842004 w 1034032"/>
                <a:gd name="connsiteY3393" fmla="*/ 319173 h 435073"/>
                <a:gd name="connsiteX3394" fmla="*/ 839596 w 1034032"/>
                <a:gd name="connsiteY3394" fmla="*/ 318600 h 435073"/>
                <a:gd name="connsiteX3395" fmla="*/ 837826 w 1034032"/>
                <a:gd name="connsiteY3395" fmla="*/ 318692 h 435073"/>
                <a:gd name="connsiteX3396" fmla="*/ 837897 w 1034032"/>
                <a:gd name="connsiteY3396" fmla="*/ 321560 h 435073"/>
                <a:gd name="connsiteX3397" fmla="*/ 829118 w 1034032"/>
                <a:gd name="connsiteY3397" fmla="*/ 327351 h 435073"/>
                <a:gd name="connsiteX3398" fmla="*/ 816090 w 1034032"/>
                <a:gd name="connsiteY3398" fmla="*/ 332477 h 435073"/>
                <a:gd name="connsiteX3399" fmla="*/ 814179 w 1034032"/>
                <a:gd name="connsiteY3399" fmla="*/ 340307 h 435073"/>
                <a:gd name="connsiteX3400" fmla="*/ 815241 w 1034032"/>
                <a:gd name="connsiteY3400" fmla="*/ 343599 h 435073"/>
                <a:gd name="connsiteX3401" fmla="*/ 812763 w 1034032"/>
                <a:gd name="connsiteY3401" fmla="*/ 343458 h 435073"/>
                <a:gd name="connsiteX3402" fmla="*/ 811064 w 1034032"/>
                <a:gd name="connsiteY3402" fmla="*/ 342856 h 435073"/>
                <a:gd name="connsiteX3403" fmla="*/ 813542 w 1034032"/>
                <a:gd name="connsiteY3403" fmla="*/ 346750 h 435073"/>
                <a:gd name="connsiteX3404" fmla="*/ 818993 w 1034032"/>
                <a:gd name="connsiteY3404" fmla="*/ 364697 h 435073"/>
                <a:gd name="connsiteX3405" fmla="*/ 821825 w 1034032"/>
                <a:gd name="connsiteY3405" fmla="*/ 368223 h 435073"/>
                <a:gd name="connsiteX3406" fmla="*/ 829543 w 1034032"/>
                <a:gd name="connsiteY3406" fmla="*/ 367282 h 435073"/>
                <a:gd name="connsiteX3407" fmla="*/ 837684 w 1034032"/>
                <a:gd name="connsiteY3407" fmla="*/ 364959 h 435073"/>
                <a:gd name="connsiteX3408" fmla="*/ 844623 w 1034032"/>
                <a:gd name="connsiteY3408" fmla="*/ 362665 h 435073"/>
                <a:gd name="connsiteX3409" fmla="*/ 850712 w 1034032"/>
                <a:gd name="connsiteY3409" fmla="*/ 360371 h 435073"/>
                <a:gd name="connsiteX3410" fmla="*/ 857296 w 1034032"/>
                <a:gd name="connsiteY3410" fmla="*/ 359394 h 435073"/>
                <a:gd name="connsiteX3411" fmla="*/ 874289 w 1034032"/>
                <a:gd name="connsiteY3411" fmla="*/ 364726 h 435073"/>
                <a:gd name="connsiteX3412" fmla="*/ 876767 w 1034032"/>
                <a:gd name="connsiteY3412" fmla="*/ 367678 h 435073"/>
                <a:gd name="connsiteX3413" fmla="*/ 879457 w 1034032"/>
                <a:gd name="connsiteY3413" fmla="*/ 364357 h 435073"/>
                <a:gd name="connsiteX3414" fmla="*/ 882786 w 1034032"/>
                <a:gd name="connsiteY3414" fmla="*/ 362035 h 435073"/>
                <a:gd name="connsiteX3415" fmla="*/ 882715 w 1034032"/>
                <a:gd name="connsiteY3415" fmla="*/ 365448 h 435073"/>
                <a:gd name="connsiteX3416" fmla="*/ 882997 w 1034032"/>
                <a:gd name="connsiteY3416" fmla="*/ 367763 h 435073"/>
                <a:gd name="connsiteX3417" fmla="*/ 885475 w 1034032"/>
                <a:gd name="connsiteY3417" fmla="*/ 367763 h 435073"/>
                <a:gd name="connsiteX3418" fmla="*/ 885617 w 1034032"/>
                <a:gd name="connsiteY3418" fmla="*/ 369313 h 435073"/>
                <a:gd name="connsiteX3419" fmla="*/ 887812 w 1034032"/>
                <a:gd name="connsiteY3419" fmla="*/ 372527 h 435073"/>
                <a:gd name="connsiteX3420" fmla="*/ 890715 w 1034032"/>
                <a:gd name="connsiteY3420" fmla="*/ 376513 h 435073"/>
                <a:gd name="connsiteX3421" fmla="*/ 900344 w 1034032"/>
                <a:gd name="connsiteY3421" fmla="*/ 378085 h 435073"/>
                <a:gd name="connsiteX3422" fmla="*/ 904379 w 1034032"/>
                <a:gd name="connsiteY3422" fmla="*/ 378602 h 435073"/>
                <a:gd name="connsiteX3423" fmla="*/ 909619 w 1034032"/>
                <a:gd name="connsiteY3423" fmla="*/ 378319 h 435073"/>
                <a:gd name="connsiteX3424" fmla="*/ 914363 w 1034032"/>
                <a:gd name="connsiteY3424" fmla="*/ 376252 h 435073"/>
                <a:gd name="connsiteX3425" fmla="*/ 917124 w 1034032"/>
                <a:gd name="connsiteY3425" fmla="*/ 374616 h 435073"/>
                <a:gd name="connsiteX3426" fmla="*/ 922434 w 1034032"/>
                <a:gd name="connsiteY3426" fmla="*/ 362694 h 435073"/>
                <a:gd name="connsiteX3427" fmla="*/ 926044 w 1034032"/>
                <a:gd name="connsiteY3427" fmla="*/ 339557 h 435073"/>
                <a:gd name="connsiteX3428" fmla="*/ 918823 w 1034032"/>
                <a:gd name="connsiteY3428" fmla="*/ 335571 h 435073"/>
                <a:gd name="connsiteX3429" fmla="*/ 915920 w 1034032"/>
                <a:gd name="connsiteY3429" fmla="*/ 332364 h 435073"/>
                <a:gd name="connsiteX3430" fmla="*/ 913584 w 1034032"/>
                <a:gd name="connsiteY3430" fmla="*/ 329149 h 435073"/>
                <a:gd name="connsiteX3431" fmla="*/ 911814 w 1034032"/>
                <a:gd name="connsiteY3431" fmla="*/ 327832 h 435073"/>
                <a:gd name="connsiteX3432" fmla="*/ 904805 w 1034032"/>
                <a:gd name="connsiteY3432" fmla="*/ 316533 h 435073"/>
                <a:gd name="connsiteX3433" fmla="*/ 902539 w 1034032"/>
                <a:gd name="connsiteY3433" fmla="*/ 311379 h 435073"/>
                <a:gd name="connsiteX3434" fmla="*/ 899424 w 1034032"/>
                <a:gd name="connsiteY3434" fmla="*/ 306876 h 435073"/>
                <a:gd name="connsiteX3435" fmla="*/ 898007 w 1034032"/>
                <a:gd name="connsiteY3435" fmla="*/ 303117 h 435073"/>
                <a:gd name="connsiteX3436" fmla="*/ 894325 w 1034032"/>
                <a:gd name="connsiteY3436" fmla="*/ 311315 h 435073"/>
                <a:gd name="connsiteX3437" fmla="*/ 888945 w 1034032"/>
                <a:gd name="connsiteY3437" fmla="*/ 321871 h 435073"/>
                <a:gd name="connsiteX3438" fmla="*/ 881794 w 1034032"/>
                <a:gd name="connsiteY3438" fmla="*/ 318140 h 435073"/>
                <a:gd name="connsiteX3439" fmla="*/ 876130 w 1034032"/>
                <a:gd name="connsiteY3439" fmla="*/ 311492 h 435073"/>
                <a:gd name="connsiteX3440" fmla="*/ 877971 w 1034032"/>
                <a:gd name="connsiteY3440" fmla="*/ 307704 h 435073"/>
                <a:gd name="connsiteX3441" fmla="*/ 877829 w 1034032"/>
                <a:gd name="connsiteY3441" fmla="*/ 304865 h 435073"/>
                <a:gd name="connsiteX3442" fmla="*/ 876130 w 1034032"/>
                <a:gd name="connsiteY3442" fmla="*/ 304525 h 435073"/>
                <a:gd name="connsiteX3443" fmla="*/ 873368 w 1034032"/>
                <a:gd name="connsiteY3443" fmla="*/ 303754 h 435073"/>
                <a:gd name="connsiteX3444" fmla="*/ 868554 w 1034032"/>
                <a:gd name="connsiteY3444" fmla="*/ 303124 h 435073"/>
                <a:gd name="connsiteX3445" fmla="*/ 866643 w 1034032"/>
                <a:gd name="connsiteY3445" fmla="*/ 302841 h 435073"/>
                <a:gd name="connsiteX3446" fmla="*/ 611120 w 1034032"/>
                <a:gd name="connsiteY3446" fmla="*/ 303867 h 435073"/>
                <a:gd name="connsiteX3447" fmla="*/ 610625 w 1034032"/>
                <a:gd name="connsiteY3447" fmla="*/ 304009 h 435073"/>
                <a:gd name="connsiteX3448" fmla="*/ 610200 w 1034032"/>
                <a:gd name="connsiteY3448" fmla="*/ 305417 h 435073"/>
                <a:gd name="connsiteX3449" fmla="*/ 611970 w 1034032"/>
                <a:gd name="connsiteY3449" fmla="*/ 305736 h 435073"/>
                <a:gd name="connsiteX3450" fmla="*/ 612395 w 1034032"/>
                <a:gd name="connsiteY3450" fmla="*/ 304327 h 435073"/>
                <a:gd name="connsiteX3451" fmla="*/ 611120 w 1034032"/>
                <a:gd name="connsiteY3451" fmla="*/ 303874 h 435073"/>
                <a:gd name="connsiteX3452" fmla="*/ 614660 w 1034032"/>
                <a:gd name="connsiteY3452" fmla="*/ 305701 h 435073"/>
                <a:gd name="connsiteX3453" fmla="*/ 614094 w 1034032"/>
                <a:gd name="connsiteY3453" fmla="*/ 305842 h 435073"/>
                <a:gd name="connsiteX3454" fmla="*/ 613740 w 1034032"/>
                <a:gd name="connsiteY3454" fmla="*/ 307251 h 435073"/>
                <a:gd name="connsiteX3455" fmla="*/ 615510 w 1034032"/>
                <a:gd name="connsiteY3455" fmla="*/ 307570 h 435073"/>
                <a:gd name="connsiteX3456" fmla="*/ 615935 w 1034032"/>
                <a:gd name="connsiteY3456" fmla="*/ 306161 h 435073"/>
                <a:gd name="connsiteX3457" fmla="*/ 614590 w 1034032"/>
                <a:gd name="connsiteY3457" fmla="*/ 305708 h 435073"/>
                <a:gd name="connsiteX3458" fmla="*/ 628891 w 1034032"/>
                <a:gd name="connsiteY3458" fmla="*/ 306557 h 435073"/>
                <a:gd name="connsiteX3459" fmla="*/ 628254 w 1034032"/>
                <a:gd name="connsiteY3459" fmla="*/ 307591 h 435073"/>
                <a:gd name="connsiteX3460" fmla="*/ 620466 w 1034032"/>
                <a:gd name="connsiteY3460" fmla="*/ 315103 h 435073"/>
                <a:gd name="connsiteX3461" fmla="*/ 614872 w 1034032"/>
                <a:gd name="connsiteY3461" fmla="*/ 324165 h 435073"/>
                <a:gd name="connsiteX3462" fmla="*/ 613669 w 1034032"/>
                <a:gd name="connsiteY3462" fmla="*/ 329524 h 435073"/>
                <a:gd name="connsiteX3463" fmla="*/ 614377 w 1034032"/>
                <a:gd name="connsiteY3463" fmla="*/ 339500 h 435073"/>
                <a:gd name="connsiteX3464" fmla="*/ 618767 w 1034032"/>
                <a:gd name="connsiteY3464" fmla="*/ 341419 h 435073"/>
                <a:gd name="connsiteX3465" fmla="*/ 622731 w 1034032"/>
                <a:gd name="connsiteY3465" fmla="*/ 339818 h 435073"/>
                <a:gd name="connsiteX3466" fmla="*/ 627688 w 1034032"/>
                <a:gd name="connsiteY3466" fmla="*/ 325050 h 435073"/>
                <a:gd name="connsiteX3467" fmla="*/ 630661 w 1034032"/>
                <a:gd name="connsiteY3467" fmla="*/ 316221 h 435073"/>
                <a:gd name="connsiteX3468" fmla="*/ 629316 w 1034032"/>
                <a:gd name="connsiteY3468" fmla="*/ 306614 h 435073"/>
                <a:gd name="connsiteX3469" fmla="*/ 628891 w 1034032"/>
                <a:gd name="connsiteY3469" fmla="*/ 306550 h 435073"/>
                <a:gd name="connsiteX3470" fmla="*/ 618130 w 1034032"/>
                <a:gd name="connsiteY3470" fmla="*/ 308448 h 435073"/>
                <a:gd name="connsiteX3471" fmla="*/ 617634 w 1034032"/>
                <a:gd name="connsiteY3471" fmla="*/ 308596 h 435073"/>
                <a:gd name="connsiteX3472" fmla="*/ 617209 w 1034032"/>
                <a:gd name="connsiteY3472" fmla="*/ 310005 h 435073"/>
                <a:gd name="connsiteX3473" fmla="*/ 619050 w 1034032"/>
                <a:gd name="connsiteY3473" fmla="*/ 310317 h 435073"/>
                <a:gd name="connsiteX3474" fmla="*/ 619404 w 1034032"/>
                <a:gd name="connsiteY3474" fmla="*/ 308915 h 435073"/>
                <a:gd name="connsiteX3475" fmla="*/ 618130 w 1034032"/>
                <a:gd name="connsiteY3475" fmla="*/ 308455 h 435073"/>
                <a:gd name="connsiteX3476" fmla="*/ 880590 w 1034032"/>
                <a:gd name="connsiteY3476" fmla="*/ 308448 h 435073"/>
                <a:gd name="connsiteX3477" fmla="*/ 880024 w 1034032"/>
                <a:gd name="connsiteY3477" fmla="*/ 308596 h 435073"/>
                <a:gd name="connsiteX3478" fmla="*/ 879670 w 1034032"/>
                <a:gd name="connsiteY3478" fmla="*/ 310005 h 435073"/>
                <a:gd name="connsiteX3479" fmla="*/ 881440 w 1034032"/>
                <a:gd name="connsiteY3479" fmla="*/ 310317 h 435073"/>
                <a:gd name="connsiteX3480" fmla="*/ 881865 w 1034032"/>
                <a:gd name="connsiteY3480" fmla="*/ 308915 h 435073"/>
                <a:gd name="connsiteX3481" fmla="*/ 880590 w 1034032"/>
                <a:gd name="connsiteY3481" fmla="*/ 308455 h 435073"/>
                <a:gd name="connsiteX3482" fmla="*/ 1025804 w 1034032"/>
                <a:gd name="connsiteY3482" fmla="*/ 309368 h 435073"/>
                <a:gd name="connsiteX3483" fmla="*/ 1025308 w 1034032"/>
                <a:gd name="connsiteY3483" fmla="*/ 309517 h 435073"/>
                <a:gd name="connsiteX3484" fmla="*/ 1024883 w 1034032"/>
                <a:gd name="connsiteY3484" fmla="*/ 310919 h 435073"/>
                <a:gd name="connsiteX3485" fmla="*/ 1026584 w 1034032"/>
                <a:gd name="connsiteY3485" fmla="*/ 311294 h 435073"/>
                <a:gd name="connsiteX3486" fmla="*/ 1028354 w 1034032"/>
                <a:gd name="connsiteY3486" fmla="*/ 311754 h 435073"/>
                <a:gd name="connsiteX3487" fmla="*/ 1030193 w 1034032"/>
                <a:gd name="connsiteY3487" fmla="*/ 312150 h 435073"/>
                <a:gd name="connsiteX3488" fmla="*/ 1030618 w 1034032"/>
                <a:gd name="connsiteY3488" fmla="*/ 310748 h 435073"/>
                <a:gd name="connsiteX3489" fmla="*/ 1028919 w 1034032"/>
                <a:gd name="connsiteY3489" fmla="*/ 310373 h 435073"/>
                <a:gd name="connsiteX3490" fmla="*/ 1027149 w 1034032"/>
                <a:gd name="connsiteY3490" fmla="*/ 309913 h 435073"/>
                <a:gd name="connsiteX3491" fmla="*/ 1025804 w 1034032"/>
                <a:gd name="connsiteY3491" fmla="*/ 309368 h 435073"/>
                <a:gd name="connsiteX3492" fmla="*/ 963711 w 1034032"/>
                <a:gd name="connsiteY3492" fmla="*/ 313035 h 435073"/>
                <a:gd name="connsiteX3493" fmla="*/ 963215 w 1034032"/>
                <a:gd name="connsiteY3493" fmla="*/ 313184 h 435073"/>
                <a:gd name="connsiteX3494" fmla="*/ 962791 w 1034032"/>
                <a:gd name="connsiteY3494" fmla="*/ 314586 h 435073"/>
                <a:gd name="connsiteX3495" fmla="*/ 964632 w 1034032"/>
                <a:gd name="connsiteY3495" fmla="*/ 314905 h 435073"/>
                <a:gd name="connsiteX3496" fmla="*/ 964985 w 1034032"/>
                <a:gd name="connsiteY3496" fmla="*/ 313503 h 435073"/>
                <a:gd name="connsiteX3497" fmla="*/ 963711 w 1034032"/>
                <a:gd name="connsiteY3497" fmla="*/ 313043 h 435073"/>
                <a:gd name="connsiteX3498" fmla="*/ 643901 w 1034032"/>
                <a:gd name="connsiteY3498" fmla="*/ 315789 h 435073"/>
                <a:gd name="connsiteX3499" fmla="*/ 643406 w 1034032"/>
                <a:gd name="connsiteY3499" fmla="*/ 315938 h 435073"/>
                <a:gd name="connsiteX3500" fmla="*/ 642980 w 1034032"/>
                <a:gd name="connsiteY3500" fmla="*/ 317340 h 435073"/>
                <a:gd name="connsiteX3501" fmla="*/ 644750 w 1034032"/>
                <a:gd name="connsiteY3501" fmla="*/ 317658 h 435073"/>
                <a:gd name="connsiteX3502" fmla="*/ 645176 w 1034032"/>
                <a:gd name="connsiteY3502" fmla="*/ 316250 h 435073"/>
                <a:gd name="connsiteX3503" fmla="*/ 643901 w 1034032"/>
                <a:gd name="connsiteY3503" fmla="*/ 315796 h 435073"/>
                <a:gd name="connsiteX3504" fmla="*/ 964914 w 1034032"/>
                <a:gd name="connsiteY3504" fmla="*/ 316710 h 435073"/>
                <a:gd name="connsiteX3505" fmla="*/ 964420 w 1034032"/>
                <a:gd name="connsiteY3505" fmla="*/ 316851 h 435073"/>
                <a:gd name="connsiteX3506" fmla="*/ 963995 w 1034032"/>
                <a:gd name="connsiteY3506" fmla="*/ 318260 h 435073"/>
                <a:gd name="connsiteX3507" fmla="*/ 965765 w 1034032"/>
                <a:gd name="connsiteY3507" fmla="*/ 318579 h 435073"/>
                <a:gd name="connsiteX3508" fmla="*/ 966190 w 1034032"/>
                <a:gd name="connsiteY3508" fmla="*/ 317170 h 435073"/>
                <a:gd name="connsiteX3509" fmla="*/ 964914 w 1034032"/>
                <a:gd name="connsiteY3509" fmla="*/ 316717 h 435073"/>
                <a:gd name="connsiteX3510" fmla="*/ 1000033 w 1034032"/>
                <a:gd name="connsiteY3510" fmla="*/ 316710 h 435073"/>
                <a:gd name="connsiteX3511" fmla="*/ 999537 w 1034032"/>
                <a:gd name="connsiteY3511" fmla="*/ 316851 h 435073"/>
                <a:gd name="connsiteX3512" fmla="*/ 999112 w 1034032"/>
                <a:gd name="connsiteY3512" fmla="*/ 318260 h 435073"/>
                <a:gd name="connsiteX3513" fmla="*/ 1000953 w 1034032"/>
                <a:gd name="connsiteY3513" fmla="*/ 318579 h 435073"/>
                <a:gd name="connsiteX3514" fmla="*/ 1001307 w 1034032"/>
                <a:gd name="connsiteY3514" fmla="*/ 317170 h 435073"/>
                <a:gd name="connsiteX3515" fmla="*/ 1000033 w 1034032"/>
                <a:gd name="connsiteY3515" fmla="*/ 316717 h 435073"/>
                <a:gd name="connsiteX3516" fmla="*/ 968383 w 1034032"/>
                <a:gd name="connsiteY3516" fmla="*/ 318543 h 435073"/>
                <a:gd name="connsiteX3517" fmla="*/ 967889 w 1034032"/>
                <a:gd name="connsiteY3517" fmla="*/ 318692 h 435073"/>
                <a:gd name="connsiteX3518" fmla="*/ 967535 w 1034032"/>
                <a:gd name="connsiteY3518" fmla="*/ 320094 h 435073"/>
                <a:gd name="connsiteX3519" fmla="*/ 969305 w 1034032"/>
                <a:gd name="connsiteY3519" fmla="*/ 320413 h 435073"/>
                <a:gd name="connsiteX3520" fmla="*/ 969730 w 1034032"/>
                <a:gd name="connsiteY3520" fmla="*/ 319004 h 435073"/>
                <a:gd name="connsiteX3521" fmla="*/ 968454 w 1034032"/>
                <a:gd name="connsiteY3521" fmla="*/ 318551 h 435073"/>
                <a:gd name="connsiteX3522" fmla="*/ 59294 w 1034032"/>
                <a:gd name="connsiteY3522" fmla="*/ 319457 h 435073"/>
                <a:gd name="connsiteX3523" fmla="*/ 58799 w 1034032"/>
                <a:gd name="connsiteY3523" fmla="*/ 319606 h 435073"/>
                <a:gd name="connsiteX3524" fmla="*/ 58374 w 1034032"/>
                <a:gd name="connsiteY3524" fmla="*/ 321007 h 435073"/>
                <a:gd name="connsiteX3525" fmla="*/ 60215 w 1034032"/>
                <a:gd name="connsiteY3525" fmla="*/ 321326 h 435073"/>
                <a:gd name="connsiteX3526" fmla="*/ 60639 w 1034032"/>
                <a:gd name="connsiteY3526" fmla="*/ 319924 h 435073"/>
                <a:gd name="connsiteX3527" fmla="*/ 59294 w 1034032"/>
                <a:gd name="connsiteY3527" fmla="*/ 319464 h 435073"/>
                <a:gd name="connsiteX3528" fmla="*/ 996493 w 1034032"/>
                <a:gd name="connsiteY3528" fmla="*/ 319457 h 435073"/>
                <a:gd name="connsiteX3529" fmla="*/ 995997 w 1034032"/>
                <a:gd name="connsiteY3529" fmla="*/ 319606 h 435073"/>
                <a:gd name="connsiteX3530" fmla="*/ 995643 w 1034032"/>
                <a:gd name="connsiteY3530" fmla="*/ 321007 h 435073"/>
                <a:gd name="connsiteX3531" fmla="*/ 997413 w 1034032"/>
                <a:gd name="connsiteY3531" fmla="*/ 321326 h 435073"/>
                <a:gd name="connsiteX3532" fmla="*/ 997838 w 1034032"/>
                <a:gd name="connsiteY3532" fmla="*/ 319924 h 435073"/>
                <a:gd name="connsiteX3533" fmla="*/ 996562 w 1034032"/>
                <a:gd name="connsiteY3533" fmla="*/ 319464 h 435073"/>
                <a:gd name="connsiteX3534" fmla="*/ 62763 w 1034032"/>
                <a:gd name="connsiteY3534" fmla="*/ 321298 h 435073"/>
                <a:gd name="connsiteX3535" fmla="*/ 62268 w 1034032"/>
                <a:gd name="connsiteY3535" fmla="*/ 321439 h 435073"/>
                <a:gd name="connsiteX3536" fmla="*/ 61843 w 1034032"/>
                <a:gd name="connsiteY3536" fmla="*/ 322848 h 435073"/>
                <a:gd name="connsiteX3537" fmla="*/ 63684 w 1034032"/>
                <a:gd name="connsiteY3537" fmla="*/ 323160 h 435073"/>
                <a:gd name="connsiteX3538" fmla="*/ 64109 w 1034032"/>
                <a:gd name="connsiteY3538" fmla="*/ 321758 h 435073"/>
                <a:gd name="connsiteX3539" fmla="*/ 62763 w 1034032"/>
                <a:gd name="connsiteY3539" fmla="*/ 321298 h 435073"/>
                <a:gd name="connsiteX3540" fmla="*/ 1017521 w 1034032"/>
                <a:gd name="connsiteY3540" fmla="*/ 325878 h 435073"/>
                <a:gd name="connsiteX3541" fmla="*/ 1017025 w 1034032"/>
                <a:gd name="connsiteY3541" fmla="*/ 326020 h 435073"/>
                <a:gd name="connsiteX3542" fmla="*/ 1016670 w 1034032"/>
                <a:gd name="connsiteY3542" fmla="*/ 327429 h 435073"/>
                <a:gd name="connsiteX3543" fmla="*/ 1018440 w 1034032"/>
                <a:gd name="connsiteY3543" fmla="*/ 327747 h 435073"/>
                <a:gd name="connsiteX3544" fmla="*/ 1018866 w 1034032"/>
                <a:gd name="connsiteY3544" fmla="*/ 326338 h 435073"/>
                <a:gd name="connsiteX3545" fmla="*/ 1017592 w 1034032"/>
                <a:gd name="connsiteY3545" fmla="*/ 325878 h 435073"/>
                <a:gd name="connsiteX3546" fmla="*/ 95544 w 1034032"/>
                <a:gd name="connsiteY3546" fmla="*/ 327719 h 435073"/>
                <a:gd name="connsiteX3547" fmla="*/ 95049 w 1034032"/>
                <a:gd name="connsiteY3547" fmla="*/ 327861 h 435073"/>
                <a:gd name="connsiteX3548" fmla="*/ 94695 w 1034032"/>
                <a:gd name="connsiteY3548" fmla="*/ 329270 h 435073"/>
                <a:gd name="connsiteX3549" fmla="*/ 96465 w 1034032"/>
                <a:gd name="connsiteY3549" fmla="*/ 329588 h 435073"/>
                <a:gd name="connsiteX3550" fmla="*/ 96890 w 1034032"/>
                <a:gd name="connsiteY3550" fmla="*/ 328179 h 435073"/>
                <a:gd name="connsiteX3551" fmla="*/ 95615 w 1034032"/>
                <a:gd name="connsiteY3551" fmla="*/ 327719 h 435073"/>
                <a:gd name="connsiteX3552" fmla="*/ 652043 w 1034032"/>
                <a:gd name="connsiteY3552" fmla="*/ 327719 h 435073"/>
                <a:gd name="connsiteX3553" fmla="*/ 651548 w 1034032"/>
                <a:gd name="connsiteY3553" fmla="*/ 327861 h 435073"/>
                <a:gd name="connsiteX3554" fmla="*/ 651123 w 1034032"/>
                <a:gd name="connsiteY3554" fmla="*/ 329270 h 435073"/>
                <a:gd name="connsiteX3555" fmla="*/ 652893 w 1034032"/>
                <a:gd name="connsiteY3555" fmla="*/ 329588 h 435073"/>
                <a:gd name="connsiteX3556" fmla="*/ 653318 w 1034032"/>
                <a:gd name="connsiteY3556" fmla="*/ 328179 h 435073"/>
                <a:gd name="connsiteX3557" fmla="*/ 652043 w 1034032"/>
                <a:gd name="connsiteY3557" fmla="*/ 327719 h 435073"/>
                <a:gd name="connsiteX3558" fmla="*/ 959322 w 1034032"/>
                <a:gd name="connsiteY3558" fmla="*/ 327719 h 435073"/>
                <a:gd name="connsiteX3559" fmla="*/ 958401 w 1034032"/>
                <a:gd name="connsiteY3559" fmla="*/ 328002 h 435073"/>
                <a:gd name="connsiteX3560" fmla="*/ 959958 w 1034032"/>
                <a:gd name="connsiteY3560" fmla="*/ 330409 h 435073"/>
                <a:gd name="connsiteX3561" fmla="*/ 964985 w 1034032"/>
                <a:gd name="connsiteY3561" fmla="*/ 331011 h 435073"/>
                <a:gd name="connsiteX3562" fmla="*/ 959675 w 1034032"/>
                <a:gd name="connsiteY3562" fmla="*/ 327719 h 435073"/>
                <a:gd name="connsiteX3563" fmla="*/ 959322 w 1034032"/>
                <a:gd name="connsiteY3563" fmla="*/ 327719 h 435073"/>
                <a:gd name="connsiteX3564" fmla="*/ 647371 w 1034032"/>
                <a:gd name="connsiteY3564" fmla="*/ 328604 h 435073"/>
                <a:gd name="connsiteX3565" fmla="*/ 646804 w 1034032"/>
                <a:gd name="connsiteY3565" fmla="*/ 328753 h 435073"/>
                <a:gd name="connsiteX3566" fmla="*/ 646450 w 1034032"/>
                <a:gd name="connsiteY3566" fmla="*/ 330155 h 435073"/>
                <a:gd name="connsiteX3567" fmla="*/ 648220 w 1034032"/>
                <a:gd name="connsiteY3567" fmla="*/ 330473 h 435073"/>
                <a:gd name="connsiteX3568" fmla="*/ 648645 w 1034032"/>
                <a:gd name="connsiteY3568" fmla="*/ 329071 h 435073"/>
                <a:gd name="connsiteX3569" fmla="*/ 647371 w 1034032"/>
                <a:gd name="connsiteY3569" fmla="*/ 328611 h 435073"/>
                <a:gd name="connsiteX3570" fmla="*/ 1014052 w 1034032"/>
                <a:gd name="connsiteY3570" fmla="*/ 328604 h 435073"/>
                <a:gd name="connsiteX3571" fmla="*/ 1013556 w 1034032"/>
                <a:gd name="connsiteY3571" fmla="*/ 328753 h 435073"/>
                <a:gd name="connsiteX3572" fmla="*/ 1013130 w 1034032"/>
                <a:gd name="connsiteY3572" fmla="*/ 330155 h 435073"/>
                <a:gd name="connsiteX3573" fmla="*/ 1014900 w 1034032"/>
                <a:gd name="connsiteY3573" fmla="*/ 330473 h 435073"/>
                <a:gd name="connsiteX3574" fmla="*/ 1015326 w 1034032"/>
                <a:gd name="connsiteY3574" fmla="*/ 329071 h 435073"/>
                <a:gd name="connsiteX3575" fmla="*/ 1014052 w 1034032"/>
                <a:gd name="connsiteY3575" fmla="*/ 328611 h 435073"/>
                <a:gd name="connsiteX3576" fmla="*/ 83862 w 1034032"/>
                <a:gd name="connsiteY3576" fmla="*/ 329524 h 435073"/>
                <a:gd name="connsiteX3577" fmla="*/ 83367 w 1034032"/>
                <a:gd name="connsiteY3577" fmla="*/ 329666 h 435073"/>
                <a:gd name="connsiteX3578" fmla="*/ 82942 w 1034032"/>
                <a:gd name="connsiteY3578" fmla="*/ 331075 h 435073"/>
                <a:gd name="connsiteX3579" fmla="*/ 84712 w 1034032"/>
                <a:gd name="connsiteY3579" fmla="*/ 331386 h 435073"/>
                <a:gd name="connsiteX3580" fmla="*/ 85137 w 1034032"/>
                <a:gd name="connsiteY3580" fmla="*/ 329985 h 435073"/>
                <a:gd name="connsiteX3581" fmla="*/ 83862 w 1034032"/>
                <a:gd name="connsiteY3581" fmla="*/ 329524 h 435073"/>
                <a:gd name="connsiteX3582" fmla="*/ 102625 w 1034032"/>
                <a:gd name="connsiteY3582" fmla="*/ 333192 h 435073"/>
                <a:gd name="connsiteX3583" fmla="*/ 102058 w 1034032"/>
                <a:gd name="connsiteY3583" fmla="*/ 333341 h 435073"/>
                <a:gd name="connsiteX3584" fmla="*/ 101704 w 1034032"/>
                <a:gd name="connsiteY3584" fmla="*/ 334742 h 435073"/>
                <a:gd name="connsiteX3585" fmla="*/ 103474 w 1034032"/>
                <a:gd name="connsiteY3585" fmla="*/ 335061 h 435073"/>
                <a:gd name="connsiteX3586" fmla="*/ 103899 w 1034032"/>
                <a:gd name="connsiteY3586" fmla="*/ 333659 h 435073"/>
                <a:gd name="connsiteX3587" fmla="*/ 102625 w 1034032"/>
                <a:gd name="connsiteY3587" fmla="*/ 333199 h 435073"/>
                <a:gd name="connsiteX3588" fmla="*/ 118980 w 1034032"/>
                <a:gd name="connsiteY3588" fmla="*/ 336859 h 435073"/>
                <a:gd name="connsiteX3589" fmla="*/ 118484 w 1034032"/>
                <a:gd name="connsiteY3589" fmla="*/ 337008 h 435073"/>
                <a:gd name="connsiteX3590" fmla="*/ 118060 w 1034032"/>
                <a:gd name="connsiteY3590" fmla="*/ 338410 h 435073"/>
                <a:gd name="connsiteX3591" fmla="*/ 119900 w 1034032"/>
                <a:gd name="connsiteY3591" fmla="*/ 338728 h 435073"/>
                <a:gd name="connsiteX3592" fmla="*/ 120254 w 1034032"/>
                <a:gd name="connsiteY3592" fmla="*/ 337326 h 435073"/>
                <a:gd name="connsiteX3593" fmla="*/ 118980 w 1034032"/>
                <a:gd name="connsiteY3593" fmla="*/ 336866 h 435073"/>
                <a:gd name="connsiteX3594" fmla="*/ 129529 w 1034032"/>
                <a:gd name="connsiteY3594" fmla="*/ 338693 h 435073"/>
                <a:gd name="connsiteX3595" fmla="*/ 129033 w 1034032"/>
                <a:gd name="connsiteY3595" fmla="*/ 338841 h 435073"/>
                <a:gd name="connsiteX3596" fmla="*/ 128609 w 1034032"/>
                <a:gd name="connsiteY3596" fmla="*/ 340251 h 435073"/>
                <a:gd name="connsiteX3597" fmla="*/ 130450 w 1034032"/>
                <a:gd name="connsiteY3597" fmla="*/ 340562 h 435073"/>
                <a:gd name="connsiteX3598" fmla="*/ 130803 w 1034032"/>
                <a:gd name="connsiteY3598" fmla="*/ 339160 h 435073"/>
                <a:gd name="connsiteX3599" fmla="*/ 129529 w 1034032"/>
                <a:gd name="connsiteY3599" fmla="*/ 338700 h 435073"/>
                <a:gd name="connsiteX3600" fmla="*/ 186949 w 1034032"/>
                <a:gd name="connsiteY3600" fmla="*/ 342367 h 435073"/>
                <a:gd name="connsiteX3601" fmla="*/ 186453 w 1034032"/>
                <a:gd name="connsiteY3601" fmla="*/ 342509 h 435073"/>
                <a:gd name="connsiteX3602" fmla="*/ 186029 w 1034032"/>
                <a:gd name="connsiteY3602" fmla="*/ 343918 h 435073"/>
                <a:gd name="connsiteX3603" fmla="*/ 187799 w 1034032"/>
                <a:gd name="connsiteY3603" fmla="*/ 344236 h 435073"/>
                <a:gd name="connsiteX3604" fmla="*/ 188223 w 1034032"/>
                <a:gd name="connsiteY3604" fmla="*/ 342827 h 435073"/>
                <a:gd name="connsiteX3605" fmla="*/ 186949 w 1034032"/>
                <a:gd name="connsiteY3605" fmla="*/ 342374 h 435073"/>
                <a:gd name="connsiteX3606" fmla="*/ 172860 w 1034032"/>
                <a:gd name="connsiteY3606" fmla="*/ 344201 h 435073"/>
                <a:gd name="connsiteX3607" fmla="*/ 172364 w 1034032"/>
                <a:gd name="connsiteY3607" fmla="*/ 344350 h 435073"/>
                <a:gd name="connsiteX3608" fmla="*/ 172010 w 1034032"/>
                <a:gd name="connsiteY3608" fmla="*/ 345752 h 435073"/>
                <a:gd name="connsiteX3609" fmla="*/ 173780 w 1034032"/>
                <a:gd name="connsiteY3609" fmla="*/ 346070 h 435073"/>
                <a:gd name="connsiteX3610" fmla="*/ 174205 w 1034032"/>
                <a:gd name="connsiteY3610" fmla="*/ 344661 h 435073"/>
                <a:gd name="connsiteX3611" fmla="*/ 172931 w 1034032"/>
                <a:gd name="connsiteY3611" fmla="*/ 344208 h 435073"/>
                <a:gd name="connsiteX3612" fmla="*/ 259592 w 1034032"/>
                <a:gd name="connsiteY3612" fmla="*/ 364386 h 435073"/>
                <a:gd name="connsiteX3613" fmla="*/ 259095 w 1034032"/>
                <a:gd name="connsiteY3613" fmla="*/ 364527 h 435073"/>
                <a:gd name="connsiteX3614" fmla="*/ 258671 w 1034032"/>
                <a:gd name="connsiteY3614" fmla="*/ 365936 h 435073"/>
                <a:gd name="connsiteX3615" fmla="*/ 260441 w 1034032"/>
                <a:gd name="connsiteY3615" fmla="*/ 366255 h 435073"/>
                <a:gd name="connsiteX3616" fmla="*/ 260865 w 1034032"/>
                <a:gd name="connsiteY3616" fmla="*/ 364846 h 435073"/>
                <a:gd name="connsiteX3617" fmla="*/ 259592 w 1034032"/>
                <a:gd name="connsiteY3617" fmla="*/ 364393 h 435073"/>
                <a:gd name="connsiteX3618" fmla="*/ 982544 w 1034032"/>
                <a:gd name="connsiteY3618" fmla="*/ 367996 h 435073"/>
                <a:gd name="connsiteX3619" fmla="*/ 982333 w 1034032"/>
                <a:gd name="connsiteY3619" fmla="*/ 367996 h 435073"/>
                <a:gd name="connsiteX3620" fmla="*/ 984032 w 1034032"/>
                <a:gd name="connsiteY3620" fmla="*/ 371034 h 435073"/>
                <a:gd name="connsiteX3621" fmla="*/ 986296 w 1034032"/>
                <a:gd name="connsiteY3621" fmla="*/ 379976 h 435073"/>
                <a:gd name="connsiteX3622" fmla="*/ 986792 w 1034032"/>
                <a:gd name="connsiteY3622" fmla="*/ 382616 h 435073"/>
                <a:gd name="connsiteX3623" fmla="*/ 989058 w 1034032"/>
                <a:gd name="connsiteY3623" fmla="*/ 384995 h 435073"/>
                <a:gd name="connsiteX3624" fmla="*/ 992386 w 1034032"/>
                <a:gd name="connsiteY3624" fmla="*/ 383933 h 435073"/>
                <a:gd name="connsiteX3625" fmla="*/ 994723 w 1034032"/>
                <a:gd name="connsiteY3625" fmla="*/ 381186 h 435073"/>
                <a:gd name="connsiteX3626" fmla="*/ 996068 w 1034032"/>
                <a:gd name="connsiteY3626" fmla="*/ 380577 h 435073"/>
                <a:gd name="connsiteX3627" fmla="*/ 996846 w 1034032"/>
                <a:gd name="connsiteY3627" fmla="*/ 378114 h 435073"/>
                <a:gd name="connsiteX3628" fmla="*/ 995572 w 1034032"/>
                <a:gd name="connsiteY3628" fmla="*/ 377144 h 435073"/>
                <a:gd name="connsiteX3629" fmla="*/ 992882 w 1034032"/>
                <a:gd name="connsiteY3629" fmla="*/ 375876 h 435073"/>
                <a:gd name="connsiteX3630" fmla="*/ 990687 w 1034032"/>
                <a:gd name="connsiteY3630" fmla="*/ 375076 h 435073"/>
                <a:gd name="connsiteX3631" fmla="*/ 988279 w 1034032"/>
                <a:gd name="connsiteY3631" fmla="*/ 374418 h 435073"/>
                <a:gd name="connsiteX3632" fmla="*/ 982544 w 1034032"/>
                <a:gd name="connsiteY3632" fmla="*/ 367968 h 435073"/>
                <a:gd name="connsiteX3633" fmla="*/ 879315 w 1034032"/>
                <a:gd name="connsiteY3633" fmla="*/ 369887 h 435073"/>
                <a:gd name="connsiteX3634" fmla="*/ 878820 w 1034032"/>
                <a:gd name="connsiteY3634" fmla="*/ 370035 h 435073"/>
                <a:gd name="connsiteX3635" fmla="*/ 878395 w 1034032"/>
                <a:gd name="connsiteY3635" fmla="*/ 371437 h 435073"/>
                <a:gd name="connsiteX3636" fmla="*/ 880236 w 1034032"/>
                <a:gd name="connsiteY3636" fmla="*/ 371756 h 435073"/>
                <a:gd name="connsiteX3637" fmla="*/ 880590 w 1034032"/>
                <a:gd name="connsiteY3637" fmla="*/ 370347 h 435073"/>
                <a:gd name="connsiteX3638" fmla="*/ 879315 w 1034032"/>
                <a:gd name="connsiteY3638" fmla="*/ 369894 h 435073"/>
                <a:gd name="connsiteX3639" fmla="*/ 910964 w 1034032"/>
                <a:gd name="connsiteY3639" fmla="*/ 381816 h 435073"/>
                <a:gd name="connsiteX3640" fmla="*/ 910468 w 1034032"/>
                <a:gd name="connsiteY3640" fmla="*/ 381958 h 435073"/>
                <a:gd name="connsiteX3641" fmla="*/ 910044 w 1034032"/>
                <a:gd name="connsiteY3641" fmla="*/ 383367 h 435073"/>
                <a:gd name="connsiteX3642" fmla="*/ 911814 w 1034032"/>
                <a:gd name="connsiteY3642" fmla="*/ 383678 h 435073"/>
                <a:gd name="connsiteX3643" fmla="*/ 912238 w 1034032"/>
                <a:gd name="connsiteY3643" fmla="*/ 382277 h 435073"/>
                <a:gd name="connsiteX3644" fmla="*/ 910964 w 1034032"/>
                <a:gd name="connsiteY3644" fmla="*/ 381816 h 435073"/>
                <a:gd name="connsiteX3645" fmla="*/ 900415 w 1034032"/>
                <a:gd name="connsiteY3645" fmla="*/ 382730 h 435073"/>
                <a:gd name="connsiteX3646" fmla="*/ 899919 w 1034032"/>
                <a:gd name="connsiteY3646" fmla="*/ 382879 h 435073"/>
                <a:gd name="connsiteX3647" fmla="*/ 899495 w 1034032"/>
                <a:gd name="connsiteY3647" fmla="*/ 384280 h 435073"/>
                <a:gd name="connsiteX3648" fmla="*/ 901265 w 1034032"/>
                <a:gd name="connsiteY3648" fmla="*/ 384599 h 435073"/>
                <a:gd name="connsiteX3649" fmla="*/ 901689 w 1034032"/>
                <a:gd name="connsiteY3649" fmla="*/ 383197 h 435073"/>
                <a:gd name="connsiteX3650" fmla="*/ 900415 w 1034032"/>
                <a:gd name="connsiteY3650" fmla="*/ 382737 h 435073"/>
                <a:gd name="connsiteX3651" fmla="*/ 904592 w 1034032"/>
                <a:gd name="connsiteY3651" fmla="*/ 386340 h 435073"/>
                <a:gd name="connsiteX3652" fmla="*/ 903530 w 1034032"/>
                <a:gd name="connsiteY3652" fmla="*/ 388174 h 435073"/>
                <a:gd name="connsiteX3653" fmla="*/ 905158 w 1034032"/>
                <a:gd name="connsiteY3653" fmla="*/ 391764 h 435073"/>
                <a:gd name="connsiteX3654" fmla="*/ 911247 w 1034032"/>
                <a:gd name="connsiteY3654" fmla="*/ 391905 h 435073"/>
                <a:gd name="connsiteX3655" fmla="*/ 912309 w 1034032"/>
                <a:gd name="connsiteY3655" fmla="*/ 389442 h 435073"/>
                <a:gd name="connsiteX3656" fmla="*/ 907070 w 1034032"/>
                <a:gd name="connsiteY3656" fmla="*/ 386404 h 435073"/>
                <a:gd name="connsiteX3657" fmla="*/ 904592 w 1034032"/>
                <a:gd name="connsiteY3657" fmla="*/ 386340 h 435073"/>
                <a:gd name="connsiteX3658" fmla="*/ 983181 w 1034032"/>
                <a:gd name="connsiteY3658" fmla="*/ 386574 h 435073"/>
                <a:gd name="connsiteX3659" fmla="*/ 978509 w 1034032"/>
                <a:gd name="connsiteY3659" fmla="*/ 390383 h 435073"/>
                <a:gd name="connsiteX3660" fmla="*/ 975463 w 1034032"/>
                <a:gd name="connsiteY3660" fmla="*/ 393307 h 435073"/>
                <a:gd name="connsiteX3661" fmla="*/ 966826 w 1034032"/>
                <a:gd name="connsiteY3661" fmla="*/ 402999 h 435073"/>
                <a:gd name="connsiteX3662" fmla="*/ 970012 w 1034032"/>
                <a:gd name="connsiteY3662" fmla="*/ 403374 h 435073"/>
                <a:gd name="connsiteX3663" fmla="*/ 975889 w 1034032"/>
                <a:gd name="connsiteY3663" fmla="*/ 403226 h 435073"/>
                <a:gd name="connsiteX3664" fmla="*/ 977304 w 1034032"/>
                <a:gd name="connsiteY3664" fmla="*/ 399297 h 435073"/>
                <a:gd name="connsiteX3665" fmla="*/ 980279 w 1034032"/>
                <a:gd name="connsiteY3665" fmla="*/ 395544 h 435073"/>
                <a:gd name="connsiteX3666" fmla="*/ 982544 w 1034032"/>
                <a:gd name="connsiteY3666" fmla="*/ 392386 h 435073"/>
                <a:gd name="connsiteX3667" fmla="*/ 983678 w 1034032"/>
                <a:gd name="connsiteY3667" fmla="*/ 390957 h 435073"/>
                <a:gd name="connsiteX3668" fmla="*/ 983890 w 1034032"/>
                <a:gd name="connsiteY3668" fmla="*/ 386652 h 435073"/>
                <a:gd name="connsiteX3669" fmla="*/ 983536 w 1034032"/>
                <a:gd name="connsiteY3669" fmla="*/ 386567 h 435073"/>
                <a:gd name="connsiteX3670" fmla="*/ 983181 w 1034032"/>
                <a:gd name="connsiteY3670" fmla="*/ 386567 h 435073"/>
                <a:gd name="connsiteX3671" fmla="*/ 272477 w 1034032"/>
                <a:gd name="connsiteY3671" fmla="*/ 389208 h 435073"/>
                <a:gd name="connsiteX3672" fmla="*/ 271557 w 1034032"/>
                <a:gd name="connsiteY3672" fmla="*/ 391615 h 435073"/>
                <a:gd name="connsiteX3673" fmla="*/ 273610 w 1034032"/>
                <a:gd name="connsiteY3673" fmla="*/ 391615 h 435073"/>
                <a:gd name="connsiteX3674" fmla="*/ 273610 w 1034032"/>
                <a:gd name="connsiteY3674" fmla="*/ 389611 h 435073"/>
                <a:gd name="connsiteX3675" fmla="*/ 272477 w 1034032"/>
                <a:gd name="connsiteY3675" fmla="*/ 389208 h 435073"/>
                <a:gd name="connsiteX3676" fmla="*/ 969517 w 1034032"/>
                <a:gd name="connsiteY3676" fmla="*/ 405661 h 435073"/>
                <a:gd name="connsiteX3677" fmla="*/ 969021 w 1034032"/>
                <a:gd name="connsiteY3677" fmla="*/ 405810 h 435073"/>
                <a:gd name="connsiteX3678" fmla="*/ 968667 w 1034032"/>
                <a:gd name="connsiteY3678" fmla="*/ 407212 h 435073"/>
                <a:gd name="connsiteX3679" fmla="*/ 970437 w 1034032"/>
                <a:gd name="connsiteY3679" fmla="*/ 407531 h 435073"/>
                <a:gd name="connsiteX3680" fmla="*/ 970862 w 1034032"/>
                <a:gd name="connsiteY3680" fmla="*/ 406129 h 435073"/>
                <a:gd name="connsiteX3681" fmla="*/ 969517 w 1034032"/>
                <a:gd name="connsiteY3681" fmla="*/ 405669 h 435073"/>
                <a:gd name="connsiteX3682" fmla="*/ 270141 w 1034032"/>
                <a:gd name="connsiteY3682" fmla="*/ 406582 h 435073"/>
                <a:gd name="connsiteX3683" fmla="*/ 269645 w 1034032"/>
                <a:gd name="connsiteY3683" fmla="*/ 406730 h 435073"/>
                <a:gd name="connsiteX3684" fmla="*/ 269220 w 1034032"/>
                <a:gd name="connsiteY3684" fmla="*/ 408132 h 435073"/>
                <a:gd name="connsiteX3685" fmla="*/ 271061 w 1034032"/>
                <a:gd name="connsiteY3685" fmla="*/ 408451 h 435073"/>
                <a:gd name="connsiteX3686" fmla="*/ 271415 w 1034032"/>
                <a:gd name="connsiteY3686" fmla="*/ 407042 h 435073"/>
                <a:gd name="connsiteX3687" fmla="*/ 270141 w 1034032"/>
                <a:gd name="connsiteY3687" fmla="*/ 406589 h 435073"/>
                <a:gd name="connsiteX3688" fmla="*/ 684895 w 1034032"/>
                <a:gd name="connsiteY3688" fmla="*/ 409477 h 435073"/>
                <a:gd name="connsiteX3689" fmla="*/ 684542 w 1034032"/>
                <a:gd name="connsiteY3689" fmla="*/ 412203 h 435073"/>
                <a:gd name="connsiteX3690" fmla="*/ 689143 w 1034032"/>
                <a:gd name="connsiteY3690" fmla="*/ 412203 h 435073"/>
                <a:gd name="connsiteX3691" fmla="*/ 689001 w 1034032"/>
                <a:gd name="connsiteY3691" fmla="*/ 410908 h 435073"/>
                <a:gd name="connsiteX3692" fmla="*/ 688577 w 1034032"/>
                <a:gd name="connsiteY3692" fmla="*/ 411056 h 435073"/>
                <a:gd name="connsiteX3693" fmla="*/ 686523 w 1034032"/>
                <a:gd name="connsiteY3693" fmla="*/ 410079 h 435073"/>
                <a:gd name="connsiteX3694" fmla="*/ 684895 w 1034032"/>
                <a:gd name="connsiteY3694" fmla="*/ 409513 h 435073"/>
                <a:gd name="connsiteX3695" fmla="*/ 270141 w 1034032"/>
                <a:gd name="connsiteY3695" fmla="*/ 411170 h 435073"/>
                <a:gd name="connsiteX3696" fmla="*/ 269645 w 1034032"/>
                <a:gd name="connsiteY3696" fmla="*/ 411311 h 435073"/>
                <a:gd name="connsiteX3697" fmla="*/ 269220 w 1034032"/>
                <a:gd name="connsiteY3697" fmla="*/ 412720 h 435073"/>
                <a:gd name="connsiteX3698" fmla="*/ 271061 w 1034032"/>
                <a:gd name="connsiteY3698" fmla="*/ 413038 h 435073"/>
                <a:gd name="connsiteX3699" fmla="*/ 271415 w 1034032"/>
                <a:gd name="connsiteY3699" fmla="*/ 411630 h 435073"/>
                <a:gd name="connsiteX3700" fmla="*/ 270141 w 1034032"/>
                <a:gd name="connsiteY3700" fmla="*/ 411177 h 435073"/>
                <a:gd name="connsiteX3701" fmla="*/ 962508 w 1034032"/>
                <a:gd name="connsiteY3701" fmla="*/ 413923 h 435073"/>
                <a:gd name="connsiteX3702" fmla="*/ 962012 w 1034032"/>
                <a:gd name="connsiteY3702" fmla="*/ 414065 h 435073"/>
                <a:gd name="connsiteX3703" fmla="*/ 961587 w 1034032"/>
                <a:gd name="connsiteY3703" fmla="*/ 415474 h 435073"/>
                <a:gd name="connsiteX3704" fmla="*/ 963428 w 1034032"/>
                <a:gd name="connsiteY3704" fmla="*/ 415785 h 435073"/>
                <a:gd name="connsiteX3705" fmla="*/ 963782 w 1034032"/>
                <a:gd name="connsiteY3705" fmla="*/ 414384 h 435073"/>
                <a:gd name="connsiteX3706" fmla="*/ 962508 w 1034032"/>
                <a:gd name="connsiteY3706" fmla="*/ 413923 h 435073"/>
                <a:gd name="connsiteX3707" fmla="*/ 270141 w 1034032"/>
                <a:gd name="connsiteY3707" fmla="*/ 415757 h 435073"/>
                <a:gd name="connsiteX3708" fmla="*/ 269645 w 1034032"/>
                <a:gd name="connsiteY3708" fmla="*/ 415899 h 435073"/>
                <a:gd name="connsiteX3709" fmla="*/ 269220 w 1034032"/>
                <a:gd name="connsiteY3709" fmla="*/ 417308 h 435073"/>
                <a:gd name="connsiteX3710" fmla="*/ 271061 w 1034032"/>
                <a:gd name="connsiteY3710" fmla="*/ 417626 h 435073"/>
                <a:gd name="connsiteX3711" fmla="*/ 271415 w 1034032"/>
                <a:gd name="connsiteY3711" fmla="*/ 416218 h 435073"/>
                <a:gd name="connsiteX3712" fmla="*/ 270141 w 1034032"/>
                <a:gd name="connsiteY3712" fmla="*/ 415757 h 435073"/>
                <a:gd name="connsiteX3713" fmla="*/ 318214 w 1034032"/>
                <a:gd name="connsiteY3713" fmla="*/ 417591 h 435073"/>
                <a:gd name="connsiteX3714" fmla="*/ 317648 w 1034032"/>
                <a:gd name="connsiteY3714" fmla="*/ 417739 h 435073"/>
                <a:gd name="connsiteX3715" fmla="*/ 317224 w 1034032"/>
                <a:gd name="connsiteY3715" fmla="*/ 419057 h 435073"/>
                <a:gd name="connsiteX3716" fmla="*/ 316586 w 1034032"/>
                <a:gd name="connsiteY3716" fmla="*/ 420430 h 435073"/>
                <a:gd name="connsiteX3717" fmla="*/ 316091 w 1034032"/>
                <a:gd name="connsiteY3717" fmla="*/ 421896 h 435073"/>
                <a:gd name="connsiteX3718" fmla="*/ 317932 w 1034032"/>
                <a:gd name="connsiteY3718" fmla="*/ 422207 h 435073"/>
                <a:gd name="connsiteX3719" fmla="*/ 318356 w 1034032"/>
                <a:gd name="connsiteY3719" fmla="*/ 420890 h 435073"/>
                <a:gd name="connsiteX3720" fmla="*/ 318994 w 1034032"/>
                <a:gd name="connsiteY3720" fmla="*/ 419517 h 435073"/>
                <a:gd name="connsiteX3721" fmla="*/ 319489 w 1034032"/>
                <a:gd name="connsiteY3721" fmla="*/ 418051 h 435073"/>
                <a:gd name="connsiteX3722" fmla="*/ 318214 w 1034032"/>
                <a:gd name="connsiteY3722" fmla="*/ 417598 h 435073"/>
                <a:gd name="connsiteX3723" fmla="*/ 313046 w 1034032"/>
                <a:gd name="connsiteY3723" fmla="*/ 418335 h 435073"/>
                <a:gd name="connsiteX3724" fmla="*/ 311276 w 1034032"/>
                <a:gd name="connsiteY3724" fmla="*/ 420855 h 435073"/>
                <a:gd name="connsiteX3725" fmla="*/ 313825 w 1034032"/>
                <a:gd name="connsiteY3725" fmla="*/ 420791 h 435073"/>
                <a:gd name="connsiteX3726" fmla="*/ 314321 w 1034032"/>
                <a:gd name="connsiteY3726" fmla="*/ 418731 h 435073"/>
                <a:gd name="connsiteX3727" fmla="*/ 313046 w 1034032"/>
                <a:gd name="connsiteY3727" fmla="*/ 418327 h 435073"/>
                <a:gd name="connsiteX3728" fmla="*/ 274247 w 1034032"/>
                <a:gd name="connsiteY3728" fmla="*/ 422094 h 435073"/>
                <a:gd name="connsiteX3729" fmla="*/ 273185 w 1034032"/>
                <a:gd name="connsiteY3729" fmla="*/ 422292 h 435073"/>
                <a:gd name="connsiteX3730" fmla="*/ 273964 w 1034032"/>
                <a:gd name="connsiteY3730" fmla="*/ 424274 h 435073"/>
                <a:gd name="connsiteX3731" fmla="*/ 275875 w 1034032"/>
                <a:gd name="connsiteY3731" fmla="*/ 425967 h 435073"/>
                <a:gd name="connsiteX3732" fmla="*/ 275593 w 1034032"/>
                <a:gd name="connsiteY3732" fmla="*/ 426908 h 435073"/>
                <a:gd name="connsiteX3733" fmla="*/ 276867 w 1034032"/>
                <a:gd name="connsiteY3733" fmla="*/ 426823 h 435073"/>
                <a:gd name="connsiteX3734" fmla="*/ 276725 w 1034032"/>
                <a:gd name="connsiteY3734" fmla="*/ 424926 h 435073"/>
                <a:gd name="connsiteX3735" fmla="*/ 276301 w 1034032"/>
                <a:gd name="connsiteY3735" fmla="*/ 423637 h 435073"/>
                <a:gd name="connsiteX3736" fmla="*/ 275946 w 1034032"/>
                <a:gd name="connsiteY3736" fmla="*/ 422603 h 435073"/>
                <a:gd name="connsiteX3737" fmla="*/ 274176 w 1034032"/>
                <a:gd name="connsiteY3737" fmla="*/ 422094 h 435073"/>
                <a:gd name="connsiteX3738" fmla="*/ 697781 w 1034032"/>
                <a:gd name="connsiteY3738" fmla="*/ 423092 h 435073"/>
                <a:gd name="connsiteX3739" fmla="*/ 697214 w 1034032"/>
                <a:gd name="connsiteY3739" fmla="*/ 423241 h 435073"/>
                <a:gd name="connsiteX3740" fmla="*/ 696861 w 1034032"/>
                <a:gd name="connsiteY3740" fmla="*/ 424643 h 435073"/>
                <a:gd name="connsiteX3741" fmla="*/ 698631 w 1034032"/>
                <a:gd name="connsiteY3741" fmla="*/ 424961 h 435073"/>
                <a:gd name="connsiteX3742" fmla="*/ 699055 w 1034032"/>
                <a:gd name="connsiteY3742" fmla="*/ 423559 h 435073"/>
                <a:gd name="connsiteX3743" fmla="*/ 697781 w 1034032"/>
                <a:gd name="connsiteY3743" fmla="*/ 423099 h 435073"/>
                <a:gd name="connsiteX3744" fmla="*/ 287345 w 1034032"/>
                <a:gd name="connsiteY3744" fmla="*/ 423807 h 435073"/>
                <a:gd name="connsiteX3745" fmla="*/ 286637 w 1034032"/>
                <a:gd name="connsiteY3745" fmla="*/ 426158 h 435073"/>
                <a:gd name="connsiteX3746" fmla="*/ 284018 w 1034032"/>
                <a:gd name="connsiteY3746" fmla="*/ 428451 h 435073"/>
                <a:gd name="connsiteX3747" fmla="*/ 282035 w 1034032"/>
                <a:gd name="connsiteY3747" fmla="*/ 429145 h 435073"/>
                <a:gd name="connsiteX3748" fmla="*/ 286142 w 1034032"/>
                <a:gd name="connsiteY3748" fmla="*/ 430059 h 435073"/>
                <a:gd name="connsiteX3749" fmla="*/ 290177 w 1034032"/>
                <a:gd name="connsiteY3749" fmla="*/ 430894 h 435073"/>
                <a:gd name="connsiteX3750" fmla="*/ 295134 w 1034032"/>
                <a:gd name="connsiteY3750" fmla="*/ 430717 h 435073"/>
                <a:gd name="connsiteX3751" fmla="*/ 292373 w 1034032"/>
                <a:gd name="connsiteY3751" fmla="*/ 426852 h 435073"/>
                <a:gd name="connsiteX3752" fmla="*/ 287629 w 1034032"/>
                <a:gd name="connsiteY3752" fmla="*/ 423814 h 435073"/>
                <a:gd name="connsiteX3753" fmla="*/ 287345 w 1034032"/>
                <a:gd name="connsiteY3753" fmla="*/ 423814 h 435073"/>
                <a:gd name="connsiteX3754" fmla="*/ 378608 w 1034032"/>
                <a:gd name="connsiteY3754" fmla="*/ 426766 h 435073"/>
                <a:gd name="connsiteX3755" fmla="*/ 377263 w 1034032"/>
                <a:gd name="connsiteY3755" fmla="*/ 426993 h 435073"/>
                <a:gd name="connsiteX3756" fmla="*/ 378184 w 1034032"/>
                <a:gd name="connsiteY3756" fmla="*/ 428827 h 435073"/>
                <a:gd name="connsiteX3757" fmla="*/ 383989 w 1034032"/>
                <a:gd name="connsiteY3757" fmla="*/ 429145 h 435073"/>
                <a:gd name="connsiteX3758" fmla="*/ 378608 w 1034032"/>
                <a:gd name="connsiteY3758" fmla="*/ 426766 h 435073"/>
                <a:gd name="connsiteX3759" fmla="*/ 300585 w 1034032"/>
                <a:gd name="connsiteY3759" fmla="*/ 428600 h 435073"/>
                <a:gd name="connsiteX3760" fmla="*/ 300090 w 1034032"/>
                <a:gd name="connsiteY3760" fmla="*/ 428742 h 435073"/>
                <a:gd name="connsiteX3761" fmla="*/ 299664 w 1034032"/>
                <a:gd name="connsiteY3761" fmla="*/ 430151 h 435073"/>
                <a:gd name="connsiteX3762" fmla="*/ 301505 w 1034032"/>
                <a:gd name="connsiteY3762" fmla="*/ 430469 h 435073"/>
                <a:gd name="connsiteX3763" fmla="*/ 301931 w 1034032"/>
                <a:gd name="connsiteY3763" fmla="*/ 429060 h 435073"/>
                <a:gd name="connsiteX3764" fmla="*/ 300585 w 1034032"/>
                <a:gd name="connsiteY3764" fmla="*/ 428607 h 435073"/>
                <a:gd name="connsiteX3765" fmla="*/ 287274 w 1034032"/>
                <a:gd name="connsiteY3765" fmla="*/ 432126 h 435073"/>
                <a:gd name="connsiteX3766" fmla="*/ 285575 w 1034032"/>
                <a:gd name="connsiteY3766" fmla="*/ 433790 h 435073"/>
                <a:gd name="connsiteX3767" fmla="*/ 287345 w 1034032"/>
                <a:gd name="connsiteY3767" fmla="*/ 434646 h 435073"/>
                <a:gd name="connsiteX3768" fmla="*/ 288549 w 1034032"/>
                <a:gd name="connsiteY3768" fmla="*/ 432353 h 435073"/>
                <a:gd name="connsiteX3769" fmla="*/ 287274 w 1034032"/>
                <a:gd name="connsiteY3769" fmla="*/ 432126 h 43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</a:cxnLst>
              <a:rect l="l" t="t" r="r" b="b"/>
              <a:pathLst>
                <a:path w="1034032" h="435073">
                  <a:moveTo>
                    <a:pt x="265680" y="-419"/>
                  </a:moveTo>
                  <a:cubicBezTo>
                    <a:pt x="265043" y="-391"/>
                    <a:pt x="264547" y="-278"/>
                    <a:pt x="264406" y="-136"/>
                  </a:cubicBezTo>
                  <a:cubicBezTo>
                    <a:pt x="264123" y="260"/>
                    <a:pt x="262848" y="360"/>
                    <a:pt x="261573" y="98"/>
                  </a:cubicBezTo>
                  <a:cubicBezTo>
                    <a:pt x="260299" y="-164"/>
                    <a:pt x="258317" y="-65"/>
                    <a:pt x="257184" y="324"/>
                  </a:cubicBezTo>
                  <a:cubicBezTo>
                    <a:pt x="256051" y="714"/>
                    <a:pt x="254493" y="961"/>
                    <a:pt x="253785" y="869"/>
                  </a:cubicBezTo>
                  <a:cubicBezTo>
                    <a:pt x="252511" y="721"/>
                    <a:pt x="250741" y="2873"/>
                    <a:pt x="250458" y="4884"/>
                  </a:cubicBezTo>
                  <a:cubicBezTo>
                    <a:pt x="250387" y="5386"/>
                    <a:pt x="248122" y="5677"/>
                    <a:pt x="245431" y="5514"/>
                  </a:cubicBezTo>
                  <a:cubicBezTo>
                    <a:pt x="241749" y="5302"/>
                    <a:pt x="240475" y="5542"/>
                    <a:pt x="240687" y="6434"/>
                  </a:cubicBezTo>
                  <a:cubicBezTo>
                    <a:pt x="240900" y="7227"/>
                    <a:pt x="239767" y="7659"/>
                    <a:pt x="237289" y="7694"/>
                  </a:cubicBezTo>
                  <a:cubicBezTo>
                    <a:pt x="235165" y="7723"/>
                    <a:pt x="233112" y="8034"/>
                    <a:pt x="232687" y="8381"/>
                  </a:cubicBezTo>
                  <a:cubicBezTo>
                    <a:pt x="232262" y="8728"/>
                    <a:pt x="229996" y="9061"/>
                    <a:pt x="227660" y="9125"/>
                  </a:cubicBezTo>
                  <a:lnTo>
                    <a:pt x="223482" y="9245"/>
                  </a:lnTo>
                  <a:lnTo>
                    <a:pt x="227589" y="9819"/>
                  </a:lnTo>
                  <a:cubicBezTo>
                    <a:pt x="229854" y="10130"/>
                    <a:pt x="231413" y="10682"/>
                    <a:pt x="231058" y="11050"/>
                  </a:cubicBezTo>
                  <a:cubicBezTo>
                    <a:pt x="230775" y="11418"/>
                    <a:pt x="231695" y="12388"/>
                    <a:pt x="233183" y="13196"/>
                  </a:cubicBezTo>
                  <a:cubicBezTo>
                    <a:pt x="235235" y="14328"/>
                    <a:pt x="236227" y="14441"/>
                    <a:pt x="237502" y="13627"/>
                  </a:cubicBezTo>
                  <a:cubicBezTo>
                    <a:pt x="238563" y="12919"/>
                    <a:pt x="239838" y="12842"/>
                    <a:pt x="241253" y="13429"/>
                  </a:cubicBezTo>
                  <a:cubicBezTo>
                    <a:pt x="246705" y="15673"/>
                    <a:pt x="252653" y="15581"/>
                    <a:pt x="258529" y="13139"/>
                  </a:cubicBezTo>
                  <a:cubicBezTo>
                    <a:pt x="262565" y="11461"/>
                    <a:pt x="264618" y="11050"/>
                    <a:pt x="265468" y="11737"/>
                  </a:cubicBezTo>
                  <a:cubicBezTo>
                    <a:pt x="267379" y="13209"/>
                    <a:pt x="264335" y="14930"/>
                    <a:pt x="256263" y="17012"/>
                  </a:cubicBezTo>
                  <a:cubicBezTo>
                    <a:pt x="251095" y="18343"/>
                    <a:pt x="248546" y="18583"/>
                    <a:pt x="246705" y="17925"/>
                  </a:cubicBezTo>
                  <a:cubicBezTo>
                    <a:pt x="243944" y="16969"/>
                    <a:pt x="240475" y="17571"/>
                    <a:pt x="240475" y="18987"/>
                  </a:cubicBezTo>
                  <a:cubicBezTo>
                    <a:pt x="240475" y="20438"/>
                    <a:pt x="248830" y="23787"/>
                    <a:pt x="251024" y="23228"/>
                  </a:cubicBezTo>
                  <a:cubicBezTo>
                    <a:pt x="253785" y="22548"/>
                    <a:pt x="254989" y="24084"/>
                    <a:pt x="252794" y="25493"/>
                  </a:cubicBezTo>
                  <a:cubicBezTo>
                    <a:pt x="250387" y="27065"/>
                    <a:pt x="238705" y="25564"/>
                    <a:pt x="238705" y="23688"/>
                  </a:cubicBezTo>
                  <a:cubicBezTo>
                    <a:pt x="238705" y="22937"/>
                    <a:pt x="237784" y="21784"/>
                    <a:pt x="236652" y="21139"/>
                  </a:cubicBezTo>
                  <a:cubicBezTo>
                    <a:pt x="235590" y="20495"/>
                    <a:pt x="235023" y="19348"/>
                    <a:pt x="235377" y="18583"/>
                  </a:cubicBezTo>
                  <a:cubicBezTo>
                    <a:pt x="235731" y="17826"/>
                    <a:pt x="235590" y="17280"/>
                    <a:pt x="235023" y="17380"/>
                  </a:cubicBezTo>
                  <a:cubicBezTo>
                    <a:pt x="233820" y="17599"/>
                    <a:pt x="230067" y="16587"/>
                    <a:pt x="227589" y="15376"/>
                  </a:cubicBezTo>
                  <a:cubicBezTo>
                    <a:pt x="224049" y="13677"/>
                    <a:pt x="222845" y="13401"/>
                    <a:pt x="220862" y="14002"/>
                  </a:cubicBezTo>
                  <a:cubicBezTo>
                    <a:pt x="219163" y="14520"/>
                    <a:pt x="219092" y="14732"/>
                    <a:pt x="220580" y="15461"/>
                  </a:cubicBezTo>
                  <a:cubicBezTo>
                    <a:pt x="222279" y="16311"/>
                    <a:pt x="221996" y="16466"/>
                    <a:pt x="217889" y="16721"/>
                  </a:cubicBezTo>
                  <a:cubicBezTo>
                    <a:pt x="217111" y="16778"/>
                    <a:pt x="215836" y="17415"/>
                    <a:pt x="215057" y="18158"/>
                  </a:cubicBezTo>
                  <a:cubicBezTo>
                    <a:pt x="213358" y="19858"/>
                    <a:pt x="216261" y="21762"/>
                    <a:pt x="220509" y="21826"/>
                  </a:cubicBezTo>
                  <a:cubicBezTo>
                    <a:pt x="222137" y="21847"/>
                    <a:pt x="224262" y="22293"/>
                    <a:pt x="225252" y="22774"/>
                  </a:cubicBezTo>
                  <a:cubicBezTo>
                    <a:pt x="226598" y="23454"/>
                    <a:pt x="226173" y="23780"/>
                    <a:pt x="223058" y="24261"/>
                  </a:cubicBezTo>
                  <a:cubicBezTo>
                    <a:pt x="219872" y="24764"/>
                    <a:pt x="219447" y="25054"/>
                    <a:pt x="221004" y="25727"/>
                  </a:cubicBezTo>
                  <a:cubicBezTo>
                    <a:pt x="222066" y="26187"/>
                    <a:pt x="222633" y="26944"/>
                    <a:pt x="222279" y="27419"/>
                  </a:cubicBezTo>
                  <a:cubicBezTo>
                    <a:pt x="221854" y="27893"/>
                    <a:pt x="223553" y="28276"/>
                    <a:pt x="226103" y="28276"/>
                  </a:cubicBezTo>
                  <a:cubicBezTo>
                    <a:pt x="229217" y="28276"/>
                    <a:pt x="231413" y="27674"/>
                    <a:pt x="232828" y="26442"/>
                  </a:cubicBezTo>
                  <a:cubicBezTo>
                    <a:pt x="234457" y="25040"/>
                    <a:pt x="235306" y="24842"/>
                    <a:pt x="236510" y="25642"/>
                  </a:cubicBezTo>
                  <a:cubicBezTo>
                    <a:pt x="237431" y="26208"/>
                    <a:pt x="239696" y="27348"/>
                    <a:pt x="241679" y="28162"/>
                  </a:cubicBezTo>
                  <a:cubicBezTo>
                    <a:pt x="243590" y="28977"/>
                    <a:pt x="245289" y="30067"/>
                    <a:pt x="245360" y="30569"/>
                  </a:cubicBezTo>
                  <a:cubicBezTo>
                    <a:pt x="245714" y="32120"/>
                    <a:pt x="241749" y="32155"/>
                    <a:pt x="239767" y="30626"/>
                  </a:cubicBezTo>
                  <a:cubicBezTo>
                    <a:pt x="238775" y="29833"/>
                    <a:pt x="238493" y="29196"/>
                    <a:pt x="239130" y="29196"/>
                  </a:cubicBezTo>
                  <a:cubicBezTo>
                    <a:pt x="239767" y="29196"/>
                    <a:pt x="240616" y="29607"/>
                    <a:pt x="241042" y="30109"/>
                  </a:cubicBezTo>
                  <a:cubicBezTo>
                    <a:pt x="241466" y="30619"/>
                    <a:pt x="242599" y="31030"/>
                    <a:pt x="243732" y="31030"/>
                  </a:cubicBezTo>
                  <a:cubicBezTo>
                    <a:pt x="245219" y="31030"/>
                    <a:pt x="245006" y="30683"/>
                    <a:pt x="242952" y="29536"/>
                  </a:cubicBezTo>
                  <a:cubicBezTo>
                    <a:pt x="240687" y="28311"/>
                    <a:pt x="239696" y="28254"/>
                    <a:pt x="237147" y="29168"/>
                  </a:cubicBezTo>
                  <a:cubicBezTo>
                    <a:pt x="234386" y="30152"/>
                    <a:pt x="234244" y="30364"/>
                    <a:pt x="236085" y="31171"/>
                  </a:cubicBezTo>
                  <a:cubicBezTo>
                    <a:pt x="238209" y="32113"/>
                    <a:pt x="237784" y="33805"/>
                    <a:pt x="235377" y="33777"/>
                  </a:cubicBezTo>
                  <a:cubicBezTo>
                    <a:pt x="234528" y="33777"/>
                    <a:pt x="234740" y="33394"/>
                    <a:pt x="235802" y="32863"/>
                  </a:cubicBezTo>
                  <a:cubicBezTo>
                    <a:pt x="236723" y="32375"/>
                    <a:pt x="237005" y="31971"/>
                    <a:pt x="236368" y="31971"/>
                  </a:cubicBezTo>
                  <a:cubicBezTo>
                    <a:pt x="234457" y="31971"/>
                    <a:pt x="231695" y="33642"/>
                    <a:pt x="232545" y="34293"/>
                  </a:cubicBezTo>
                  <a:cubicBezTo>
                    <a:pt x="232970" y="34633"/>
                    <a:pt x="237855" y="35044"/>
                    <a:pt x="243519" y="35242"/>
                  </a:cubicBezTo>
                  <a:cubicBezTo>
                    <a:pt x="249113" y="35433"/>
                    <a:pt x="253998" y="35816"/>
                    <a:pt x="254352" y="36070"/>
                  </a:cubicBezTo>
                  <a:cubicBezTo>
                    <a:pt x="255131" y="36729"/>
                    <a:pt x="255626" y="36679"/>
                    <a:pt x="260016" y="35440"/>
                  </a:cubicBezTo>
                  <a:cubicBezTo>
                    <a:pt x="264052" y="34300"/>
                    <a:pt x="265468" y="32714"/>
                    <a:pt x="261786" y="33465"/>
                  </a:cubicBezTo>
                  <a:cubicBezTo>
                    <a:pt x="258883" y="34060"/>
                    <a:pt x="253007" y="32162"/>
                    <a:pt x="253998" y="30945"/>
                  </a:cubicBezTo>
                  <a:cubicBezTo>
                    <a:pt x="254423" y="30392"/>
                    <a:pt x="256051" y="30201"/>
                    <a:pt x="257609" y="30513"/>
                  </a:cubicBezTo>
                  <a:cubicBezTo>
                    <a:pt x="259308" y="30846"/>
                    <a:pt x="261999" y="30449"/>
                    <a:pt x="264264" y="29536"/>
                  </a:cubicBezTo>
                  <a:cubicBezTo>
                    <a:pt x="266317" y="28693"/>
                    <a:pt x="268724" y="27730"/>
                    <a:pt x="269645" y="27383"/>
                  </a:cubicBezTo>
                  <a:cubicBezTo>
                    <a:pt x="270565" y="27044"/>
                    <a:pt x="271557" y="26215"/>
                    <a:pt x="271840" y="25550"/>
                  </a:cubicBezTo>
                  <a:cubicBezTo>
                    <a:pt x="272264" y="24672"/>
                    <a:pt x="271627" y="24509"/>
                    <a:pt x="269503" y="24920"/>
                  </a:cubicBezTo>
                  <a:cubicBezTo>
                    <a:pt x="267875" y="25238"/>
                    <a:pt x="266246" y="25217"/>
                    <a:pt x="265822" y="24891"/>
                  </a:cubicBezTo>
                  <a:cubicBezTo>
                    <a:pt x="264476" y="23851"/>
                    <a:pt x="267592" y="21854"/>
                    <a:pt x="270565" y="21854"/>
                  </a:cubicBezTo>
                  <a:cubicBezTo>
                    <a:pt x="272123" y="21854"/>
                    <a:pt x="273043" y="21465"/>
                    <a:pt x="272690" y="20998"/>
                  </a:cubicBezTo>
                  <a:cubicBezTo>
                    <a:pt x="271486" y="19475"/>
                    <a:pt x="273964" y="19142"/>
                    <a:pt x="277858" y="20275"/>
                  </a:cubicBezTo>
                  <a:cubicBezTo>
                    <a:pt x="280903" y="21189"/>
                    <a:pt x="281752" y="21153"/>
                    <a:pt x="282602" y="20077"/>
                  </a:cubicBezTo>
                  <a:cubicBezTo>
                    <a:pt x="283168" y="19355"/>
                    <a:pt x="287770" y="17188"/>
                    <a:pt x="292797" y="15291"/>
                  </a:cubicBezTo>
                  <a:cubicBezTo>
                    <a:pt x="297824" y="13393"/>
                    <a:pt x="301364" y="11843"/>
                    <a:pt x="300585" y="11822"/>
                  </a:cubicBezTo>
                  <a:cubicBezTo>
                    <a:pt x="299877" y="11801"/>
                    <a:pt x="298249" y="11518"/>
                    <a:pt x="297116" y="11220"/>
                  </a:cubicBezTo>
                  <a:cubicBezTo>
                    <a:pt x="295487" y="10817"/>
                    <a:pt x="295346" y="10909"/>
                    <a:pt x="296479" y="11560"/>
                  </a:cubicBezTo>
                  <a:cubicBezTo>
                    <a:pt x="297683" y="12240"/>
                    <a:pt x="297257" y="12679"/>
                    <a:pt x="294496" y="13429"/>
                  </a:cubicBezTo>
                  <a:cubicBezTo>
                    <a:pt x="290743" y="14456"/>
                    <a:pt x="288620" y="13549"/>
                    <a:pt x="291098" y="11964"/>
                  </a:cubicBezTo>
                  <a:cubicBezTo>
                    <a:pt x="291947" y="11454"/>
                    <a:pt x="294992" y="10434"/>
                    <a:pt x="297894" y="9669"/>
                  </a:cubicBezTo>
                  <a:cubicBezTo>
                    <a:pt x="304834" y="7829"/>
                    <a:pt x="309577" y="6101"/>
                    <a:pt x="309577" y="5401"/>
                  </a:cubicBezTo>
                  <a:cubicBezTo>
                    <a:pt x="309577" y="5082"/>
                    <a:pt x="308161" y="4162"/>
                    <a:pt x="306391" y="3361"/>
                  </a:cubicBezTo>
                  <a:cubicBezTo>
                    <a:pt x="304054" y="2314"/>
                    <a:pt x="302143" y="2137"/>
                    <a:pt x="299594" y="2703"/>
                  </a:cubicBezTo>
                  <a:cubicBezTo>
                    <a:pt x="295771" y="3567"/>
                    <a:pt x="292655" y="3085"/>
                    <a:pt x="293717" y="1762"/>
                  </a:cubicBezTo>
                  <a:cubicBezTo>
                    <a:pt x="294709" y="494"/>
                    <a:pt x="288762" y="-256"/>
                    <a:pt x="281823" y="268"/>
                  </a:cubicBezTo>
                  <a:cubicBezTo>
                    <a:pt x="278495" y="522"/>
                    <a:pt x="273327" y="352"/>
                    <a:pt x="270423" y="-79"/>
                  </a:cubicBezTo>
                  <a:cubicBezTo>
                    <a:pt x="268937" y="-292"/>
                    <a:pt x="267521" y="-405"/>
                    <a:pt x="266388" y="-419"/>
                  </a:cubicBezTo>
                  <a:cubicBezTo>
                    <a:pt x="266176" y="-426"/>
                    <a:pt x="265893" y="-433"/>
                    <a:pt x="265680" y="-419"/>
                  </a:cubicBezTo>
                  <a:close/>
                  <a:moveTo>
                    <a:pt x="377122" y="-419"/>
                  </a:moveTo>
                  <a:cubicBezTo>
                    <a:pt x="373935" y="-398"/>
                    <a:pt x="371741" y="76"/>
                    <a:pt x="372236" y="756"/>
                  </a:cubicBezTo>
                  <a:cubicBezTo>
                    <a:pt x="373582" y="2463"/>
                    <a:pt x="369616" y="2731"/>
                    <a:pt x="365794" y="1188"/>
                  </a:cubicBezTo>
                  <a:cubicBezTo>
                    <a:pt x="362891" y="34"/>
                    <a:pt x="361333" y="-122"/>
                    <a:pt x="359350" y="586"/>
                  </a:cubicBezTo>
                  <a:cubicBezTo>
                    <a:pt x="357580" y="1231"/>
                    <a:pt x="356306" y="1223"/>
                    <a:pt x="355456" y="558"/>
                  </a:cubicBezTo>
                  <a:cubicBezTo>
                    <a:pt x="353828" y="-717"/>
                    <a:pt x="350571" y="317"/>
                    <a:pt x="350571" y="2101"/>
                  </a:cubicBezTo>
                  <a:cubicBezTo>
                    <a:pt x="350571" y="3949"/>
                    <a:pt x="352483" y="3914"/>
                    <a:pt x="353403" y="2045"/>
                  </a:cubicBezTo>
                  <a:cubicBezTo>
                    <a:pt x="354040" y="785"/>
                    <a:pt x="354536" y="869"/>
                    <a:pt x="356943" y="2703"/>
                  </a:cubicBezTo>
                  <a:cubicBezTo>
                    <a:pt x="358855" y="4147"/>
                    <a:pt x="359421" y="5202"/>
                    <a:pt x="358643" y="5917"/>
                  </a:cubicBezTo>
                  <a:cubicBezTo>
                    <a:pt x="357722" y="6824"/>
                    <a:pt x="351775" y="6958"/>
                    <a:pt x="345898" y="6208"/>
                  </a:cubicBezTo>
                  <a:cubicBezTo>
                    <a:pt x="341508" y="5641"/>
                    <a:pt x="337756" y="6300"/>
                    <a:pt x="338394" y="7553"/>
                  </a:cubicBezTo>
                  <a:cubicBezTo>
                    <a:pt x="339314" y="9415"/>
                    <a:pt x="337048" y="10158"/>
                    <a:pt x="335349" y="8558"/>
                  </a:cubicBezTo>
                  <a:cubicBezTo>
                    <a:pt x="333579" y="6901"/>
                    <a:pt x="331738" y="6753"/>
                    <a:pt x="332163" y="8296"/>
                  </a:cubicBezTo>
                  <a:cubicBezTo>
                    <a:pt x="332375" y="9103"/>
                    <a:pt x="330464" y="9351"/>
                    <a:pt x="325365" y="9160"/>
                  </a:cubicBezTo>
                  <a:cubicBezTo>
                    <a:pt x="318711" y="8898"/>
                    <a:pt x="310923" y="10668"/>
                    <a:pt x="312693" y="12056"/>
                  </a:cubicBezTo>
                  <a:cubicBezTo>
                    <a:pt x="313825" y="12969"/>
                    <a:pt x="310568" y="15574"/>
                    <a:pt x="308869" y="15064"/>
                  </a:cubicBezTo>
                  <a:cubicBezTo>
                    <a:pt x="308019" y="14810"/>
                    <a:pt x="307028" y="14979"/>
                    <a:pt x="306674" y="15440"/>
                  </a:cubicBezTo>
                  <a:cubicBezTo>
                    <a:pt x="306320" y="15900"/>
                    <a:pt x="305329" y="16077"/>
                    <a:pt x="304550" y="15836"/>
                  </a:cubicBezTo>
                  <a:cubicBezTo>
                    <a:pt x="302638" y="15263"/>
                    <a:pt x="293647" y="18661"/>
                    <a:pt x="295204" y="19390"/>
                  </a:cubicBezTo>
                  <a:cubicBezTo>
                    <a:pt x="295842" y="19702"/>
                    <a:pt x="298036" y="19588"/>
                    <a:pt x="300019" y="19136"/>
                  </a:cubicBezTo>
                  <a:cubicBezTo>
                    <a:pt x="304834" y="18052"/>
                    <a:pt x="305683" y="19284"/>
                    <a:pt x="302426" y="22746"/>
                  </a:cubicBezTo>
                  <a:cubicBezTo>
                    <a:pt x="300585" y="24665"/>
                    <a:pt x="298744" y="25529"/>
                    <a:pt x="296550" y="25529"/>
                  </a:cubicBezTo>
                  <a:cubicBezTo>
                    <a:pt x="294780" y="25529"/>
                    <a:pt x="293010" y="25960"/>
                    <a:pt x="292584" y="26477"/>
                  </a:cubicBezTo>
                  <a:cubicBezTo>
                    <a:pt x="292160" y="26987"/>
                    <a:pt x="291310" y="27143"/>
                    <a:pt x="290743" y="26845"/>
                  </a:cubicBezTo>
                  <a:cubicBezTo>
                    <a:pt x="289257" y="26138"/>
                    <a:pt x="281469" y="28162"/>
                    <a:pt x="281469" y="29253"/>
                  </a:cubicBezTo>
                  <a:cubicBezTo>
                    <a:pt x="281469" y="30109"/>
                    <a:pt x="282885" y="30308"/>
                    <a:pt x="291310" y="30492"/>
                  </a:cubicBezTo>
                  <a:cubicBezTo>
                    <a:pt x="293859" y="30548"/>
                    <a:pt x="296124" y="31086"/>
                    <a:pt x="296408" y="31724"/>
                  </a:cubicBezTo>
                  <a:cubicBezTo>
                    <a:pt x="296904" y="32984"/>
                    <a:pt x="295984" y="33323"/>
                    <a:pt x="289044" y="34300"/>
                  </a:cubicBezTo>
                  <a:cubicBezTo>
                    <a:pt x="284867" y="34902"/>
                    <a:pt x="284655" y="35030"/>
                    <a:pt x="287345" y="35561"/>
                  </a:cubicBezTo>
                  <a:cubicBezTo>
                    <a:pt x="288903" y="35886"/>
                    <a:pt x="289965" y="36509"/>
                    <a:pt x="289682" y="36942"/>
                  </a:cubicBezTo>
                  <a:cubicBezTo>
                    <a:pt x="288762" y="38110"/>
                    <a:pt x="293434" y="39136"/>
                    <a:pt x="296124" y="38371"/>
                  </a:cubicBezTo>
                  <a:cubicBezTo>
                    <a:pt x="297399" y="38003"/>
                    <a:pt x="302638" y="37642"/>
                    <a:pt x="307736" y="37543"/>
                  </a:cubicBezTo>
                  <a:cubicBezTo>
                    <a:pt x="312834" y="37444"/>
                    <a:pt x="317436" y="37147"/>
                    <a:pt x="317932" y="36913"/>
                  </a:cubicBezTo>
                  <a:cubicBezTo>
                    <a:pt x="318427" y="36672"/>
                    <a:pt x="319560" y="37628"/>
                    <a:pt x="320551" y="39030"/>
                  </a:cubicBezTo>
                  <a:cubicBezTo>
                    <a:pt x="321472" y="40439"/>
                    <a:pt x="323313" y="42372"/>
                    <a:pt x="324728" y="43334"/>
                  </a:cubicBezTo>
                  <a:cubicBezTo>
                    <a:pt x="326074" y="44290"/>
                    <a:pt x="327135" y="45572"/>
                    <a:pt x="327135" y="46166"/>
                  </a:cubicBezTo>
                  <a:cubicBezTo>
                    <a:pt x="327135" y="46768"/>
                    <a:pt x="328127" y="47965"/>
                    <a:pt x="329402" y="48836"/>
                  </a:cubicBezTo>
                  <a:cubicBezTo>
                    <a:pt x="330959" y="49933"/>
                    <a:pt x="331454" y="51236"/>
                    <a:pt x="331101" y="53105"/>
                  </a:cubicBezTo>
                  <a:cubicBezTo>
                    <a:pt x="330464" y="56206"/>
                    <a:pt x="332446" y="56807"/>
                    <a:pt x="333437" y="53827"/>
                  </a:cubicBezTo>
                  <a:cubicBezTo>
                    <a:pt x="333933" y="52213"/>
                    <a:pt x="334357" y="52043"/>
                    <a:pt x="335774" y="52935"/>
                  </a:cubicBezTo>
                  <a:cubicBezTo>
                    <a:pt x="339738" y="55533"/>
                    <a:pt x="338747" y="58740"/>
                    <a:pt x="333579" y="59732"/>
                  </a:cubicBezTo>
                  <a:cubicBezTo>
                    <a:pt x="331950" y="60036"/>
                    <a:pt x="332375" y="60199"/>
                    <a:pt x="334853" y="60276"/>
                  </a:cubicBezTo>
                  <a:cubicBezTo>
                    <a:pt x="336835" y="60333"/>
                    <a:pt x="339385" y="61155"/>
                    <a:pt x="340446" y="62082"/>
                  </a:cubicBezTo>
                  <a:cubicBezTo>
                    <a:pt x="342287" y="63661"/>
                    <a:pt x="342287" y="63880"/>
                    <a:pt x="340093" y="65438"/>
                  </a:cubicBezTo>
                  <a:cubicBezTo>
                    <a:pt x="337827" y="67002"/>
                    <a:pt x="337827" y="67137"/>
                    <a:pt x="339738" y="68241"/>
                  </a:cubicBezTo>
                  <a:cubicBezTo>
                    <a:pt x="341579" y="69318"/>
                    <a:pt x="341508" y="69509"/>
                    <a:pt x="338534" y="70394"/>
                  </a:cubicBezTo>
                  <a:cubicBezTo>
                    <a:pt x="336764" y="70925"/>
                    <a:pt x="335349" y="71824"/>
                    <a:pt x="335349" y="72404"/>
                  </a:cubicBezTo>
                  <a:cubicBezTo>
                    <a:pt x="335349" y="73169"/>
                    <a:pt x="335845" y="73148"/>
                    <a:pt x="337048" y="72341"/>
                  </a:cubicBezTo>
                  <a:cubicBezTo>
                    <a:pt x="339809" y="70571"/>
                    <a:pt x="341721" y="72171"/>
                    <a:pt x="339314" y="74231"/>
                  </a:cubicBezTo>
                  <a:cubicBezTo>
                    <a:pt x="338252" y="75187"/>
                    <a:pt x="337827" y="75994"/>
                    <a:pt x="338394" y="76008"/>
                  </a:cubicBezTo>
                  <a:cubicBezTo>
                    <a:pt x="338960" y="76008"/>
                    <a:pt x="338464" y="76603"/>
                    <a:pt x="337331" y="77296"/>
                  </a:cubicBezTo>
                  <a:cubicBezTo>
                    <a:pt x="335915" y="78111"/>
                    <a:pt x="335632" y="78769"/>
                    <a:pt x="336482" y="79158"/>
                  </a:cubicBezTo>
                  <a:cubicBezTo>
                    <a:pt x="337190" y="79499"/>
                    <a:pt x="337402" y="80256"/>
                    <a:pt x="336906" y="80851"/>
                  </a:cubicBezTo>
                  <a:cubicBezTo>
                    <a:pt x="336411" y="81545"/>
                    <a:pt x="336764" y="81502"/>
                    <a:pt x="337968" y="80737"/>
                  </a:cubicBezTo>
                  <a:cubicBezTo>
                    <a:pt x="340093" y="79392"/>
                    <a:pt x="341579" y="80468"/>
                    <a:pt x="340093" y="82316"/>
                  </a:cubicBezTo>
                  <a:cubicBezTo>
                    <a:pt x="339455" y="83081"/>
                    <a:pt x="340304" y="84922"/>
                    <a:pt x="342429" y="87329"/>
                  </a:cubicBezTo>
                  <a:cubicBezTo>
                    <a:pt x="346960" y="92604"/>
                    <a:pt x="350146" y="94706"/>
                    <a:pt x="353828" y="94755"/>
                  </a:cubicBezTo>
                  <a:cubicBezTo>
                    <a:pt x="355598" y="94755"/>
                    <a:pt x="357085" y="95301"/>
                    <a:pt x="357155" y="95931"/>
                  </a:cubicBezTo>
                  <a:cubicBezTo>
                    <a:pt x="357226" y="96561"/>
                    <a:pt x="357368" y="97311"/>
                    <a:pt x="357439" y="97595"/>
                  </a:cubicBezTo>
                  <a:cubicBezTo>
                    <a:pt x="357793" y="98678"/>
                    <a:pt x="364661" y="94770"/>
                    <a:pt x="364802" y="93439"/>
                  </a:cubicBezTo>
                  <a:cubicBezTo>
                    <a:pt x="364873" y="92667"/>
                    <a:pt x="364873" y="91145"/>
                    <a:pt x="364731" y="90054"/>
                  </a:cubicBezTo>
                  <a:cubicBezTo>
                    <a:pt x="364590" y="88972"/>
                    <a:pt x="365015" y="87803"/>
                    <a:pt x="365723" y="87478"/>
                  </a:cubicBezTo>
                  <a:cubicBezTo>
                    <a:pt x="366431" y="87145"/>
                    <a:pt x="366997" y="86118"/>
                    <a:pt x="366997" y="85184"/>
                  </a:cubicBezTo>
                  <a:cubicBezTo>
                    <a:pt x="366997" y="83208"/>
                    <a:pt x="377263" y="75760"/>
                    <a:pt x="378892" y="76553"/>
                  </a:cubicBezTo>
                  <a:cubicBezTo>
                    <a:pt x="379529" y="76844"/>
                    <a:pt x="381511" y="76553"/>
                    <a:pt x="383352" y="75980"/>
                  </a:cubicBezTo>
                  <a:cubicBezTo>
                    <a:pt x="386680" y="74904"/>
                    <a:pt x="388308" y="73169"/>
                    <a:pt x="388521" y="70479"/>
                  </a:cubicBezTo>
                  <a:cubicBezTo>
                    <a:pt x="388591" y="69721"/>
                    <a:pt x="389299" y="69205"/>
                    <a:pt x="390078" y="69332"/>
                  </a:cubicBezTo>
                  <a:cubicBezTo>
                    <a:pt x="390928" y="69459"/>
                    <a:pt x="392627" y="68744"/>
                    <a:pt x="393902" y="67753"/>
                  </a:cubicBezTo>
                  <a:cubicBezTo>
                    <a:pt x="395742" y="66316"/>
                    <a:pt x="397654" y="65983"/>
                    <a:pt x="403601" y="66061"/>
                  </a:cubicBezTo>
                  <a:cubicBezTo>
                    <a:pt x="408133" y="66124"/>
                    <a:pt x="412310" y="65601"/>
                    <a:pt x="414434" y="64744"/>
                  </a:cubicBezTo>
                  <a:cubicBezTo>
                    <a:pt x="416346" y="63972"/>
                    <a:pt x="419744" y="63023"/>
                    <a:pt x="422009" y="62620"/>
                  </a:cubicBezTo>
                  <a:lnTo>
                    <a:pt x="426117" y="61905"/>
                  </a:lnTo>
                  <a:lnTo>
                    <a:pt x="422009" y="61190"/>
                  </a:lnTo>
                  <a:cubicBezTo>
                    <a:pt x="419744" y="60801"/>
                    <a:pt x="416841" y="60723"/>
                    <a:pt x="415425" y="60985"/>
                  </a:cubicBezTo>
                  <a:cubicBezTo>
                    <a:pt x="412451" y="61551"/>
                    <a:pt x="410540" y="59703"/>
                    <a:pt x="413230" y="58896"/>
                  </a:cubicBezTo>
                  <a:cubicBezTo>
                    <a:pt x="414222" y="58592"/>
                    <a:pt x="414929" y="57657"/>
                    <a:pt x="414717" y="56829"/>
                  </a:cubicBezTo>
                  <a:cubicBezTo>
                    <a:pt x="414505" y="55788"/>
                    <a:pt x="415425" y="55257"/>
                    <a:pt x="417762" y="55052"/>
                  </a:cubicBezTo>
                  <a:cubicBezTo>
                    <a:pt x="420310" y="54825"/>
                    <a:pt x="421160" y="55200"/>
                    <a:pt x="421656" y="56659"/>
                  </a:cubicBezTo>
                  <a:cubicBezTo>
                    <a:pt x="422435" y="58981"/>
                    <a:pt x="425550" y="59186"/>
                    <a:pt x="425550" y="56914"/>
                  </a:cubicBezTo>
                  <a:cubicBezTo>
                    <a:pt x="425550" y="54776"/>
                    <a:pt x="419177" y="51838"/>
                    <a:pt x="416204" y="52588"/>
                  </a:cubicBezTo>
                  <a:cubicBezTo>
                    <a:pt x="412947" y="53381"/>
                    <a:pt x="411036" y="52319"/>
                    <a:pt x="412664" y="50726"/>
                  </a:cubicBezTo>
                  <a:cubicBezTo>
                    <a:pt x="413726" y="49777"/>
                    <a:pt x="413372" y="49275"/>
                    <a:pt x="411531" y="48489"/>
                  </a:cubicBezTo>
                  <a:cubicBezTo>
                    <a:pt x="408204" y="47087"/>
                    <a:pt x="409761" y="45472"/>
                    <a:pt x="413796" y="46166"/>
                  </a:cubicBezTo>
                  <a:cubicBezTo>
                    <a:pt x="416487" y="46627"/>
                    <a:pt x="417054" y="46436"/>
                    <a:pt x="416912" y="45104"/>
                  </a:cubicBezTo>
                  <a:cubicBezTo>
                    <a:pt x="416699" y="42775"/>
                    <a:pt x="420736" y="42966"/>
                    <a:pt x="424771" y="45480"/>
                  </a:cubicBezTo>
                  <a:cubicBezTo>
                    <a:pt x="426612" y="46612"/>
                    <a:pt x="428948" y="47540"/>
                    <a:pt x="430010" y="47540"/>
                  </a:cubicBezTo>
                  <a:cubicBezTo>
                    <a:pt x="431497" y="47540"/>
                    <a:pt x="431356" y="47221"/>
                    <a:pt x="429302" y="46110"/>
                  </a:cubicBezTo>
                  <a:cubicBezTo>
                    <a:pt x="425975" y="44283"/>
                    <a:pt x="426966" y="42952"/>
                    <a:pt x="431709" y="42952"/>
                  </a:cubicBezTo>
                  <a:cubicBezTo>
                    <a:pt x="435178" y="42952"/>
                    <a:pt x="435249" y="42881"/>
                    <a:pt x="433055" y="41607"/>
                  </a:cubicBezTo>
                  <a:cubicBezTo>
                    <a:pt x="431851" y="40871"/>
                    <a:pt x="431356" y="40191"/>
                    <a:pt x="431993" y="40120"/>
                  </a:cubicBezTo>
                  <a:cubicBezTo>
                    <a:pt x="432630" y="40042"/>
                    <a:pt x="431638" y="39717"/>
                    <a:pt x="429727" y="39398"/>
                  </a:cubicBezTo>
                  <a:cubicBezTo>
                    <a:pt x="425266" y="38648"/>
                    <a:pt x="425196" y="37168"/>
                    <a:pt x="429657" y="36417"/>
                  </a:cubicBezTo>
                  <a:lnTo>
                    <a:pt x="433126" y="35844"/>
                  </a:lnTo>
                  <a:lnTo>
                    <a:pt x="429444" y="35731"/>
                  </a:lnTo>
                  <a:cubicBezTo>
                    <a:pt x="427390" y="35674"/>
                    <a:pt x="425337" y="35235"/>
                    <a:pt x="424983" y="34754"/>
                  </a:cubicBezTo>
                  <a:cubicBezTo>
                    <a:pt x="423850" y="33302"/>
                    <a:pt x="428594" y="31915"/>
                    <a:pt x="432630" y="32552"/>
                  </a:cubicBezTo>
                  <a:cubicBezTo>
                    <a:pt x="435462" y="32991"/>
                    <a:pt x="436241" y="32870"/>
                    <a:pt x="435604" y="32035"/>
                  </a:cubicBezTo>
                  <a:cubicBezTo>
                    <a:pt x="435108" y="31419"/>
                    <a:pt x="434400" y="31136"/>
                    <a:pt x="434046" y="31405"/>
                  </a:cubicBezTo>
                  <a:cubicBezTo>
                    <a:pt x="432913" y="32297"/>
                    <a:pt x="428877" y="29975"/>
                    <a:pt x="429444" y="28764"/>
                  </a:cubicBezTo>
                  <a:cubicBezTo>
                    <a:pt x="429797" y="28105"/>
                    <a:pt x="429444" y="27136"/>
                    <a:pt x="428736" y="26584"/>
                  </a:cubicBezTo>
                  <a:cubicBezTo>
                    <a:pt x="427816" y="25868"/>
                    <a:pt x="428382" y="25330"/>
                    <a:pt x="430647" y="24665"/>
                  </a:cubicBezTo>
                  <a:cubicBezTo>
                    <a:pt x="432346" y="24155"/>
                    <a:pt x="433763" y="23114"/>
                    <a:pt x="433763" y="22371"/>
                  </a:cubicBezTo>
                  <a:cubicBezTo>
                    <a:pt x="433763" y="21628"/>
                    <a:pt x="434683" y="20580"/>
                    <a:pt x="435816" y="20020"/>
                  </a:cubicBezTo>
                  <a:cubicBezTo>
                    <a:pt x="437515" y="19157"/>
                    <a:pt x="437374" y="19050"/>
                    <a:pt x="434825" y="19475"/>
                  </a:cubicBezTo>
                  <a:cubicBezTo>
                    <a:pt x="431143" y="20077"/>
                    <a:pt x="429727" y="19277"/>
                    <a:pt x="431568" y="17585"/>
                  </a:cubicBezTo>
                  <a:cubicBezTo>
                    <a:pt x="432276" y="16898"/>
                    <a:pt x="435108" y="16353"/>
                    <a:pt x="438011" y="16353"/>
                  </a:cubicBezTo>
                  <a:cubicBezTo>
                    <a:pt x="441409" y="16353"/>
                    <a:pt x="443037" y="15985"/>
                    <a:pt x="442826" y="15234"/>
                  </a:cubicBezTo>
                  <a:cubicBezTo>
                    <a:pt x="442684" y="14612"/>
                    <a:pt x="443746" y="13946"/>
                    <a:pt x="445233" y="13769"/>
                  </a:cubicBezTo>
                  <a:cubicBezTo>
                    <a:pt x="446648" y="13592"/>
                    <a:pt x="449197" y="12919"/>
                    <a:pt x="450897" y="12254"/>
                  </a:cubicBezTo>
                  <a:lnTo>
                    <a:pt x="453870" y="11043"/>
                  </a:lnTo>
                  <a:lnTo>
                    <a:pt x="449127" y="10413"/>
                  </a:lnTo>
                  <a:cubicBezTo>
                    <a:pt x="446577" y="10073"/>
                    <a:pt x="443533" y="10179"/>
                    <a:pt x="442329" y="10675"/>
                  </a:cubicBezTo>
                  <a:cubicBezTo>
                    <a:pt x="439356" y="11914"/>
                    <a:pt x="434612" y="12311"/>
                    <a:pt x="432842" y="11447"/>
                  </a:cubicBezTo>
                  <a:cubicBezTo>
                    <a:pt x="432064" y="11050"/>
                    <a:pt x="429797" y="11326"/>
                    <a:pt x="427887" y="12077"/>
                  </a:cubicBezTo>
                  <a:cubicBezTo>
                    <a:pt x="424487" y="13415"/>
                    <a:pt x="422293" y="12750"/>
                    <a:pt x="423850" y="10817"/>
                  </a:cubicBezTo>
                  <a:cubicBezTo>
                    <a:pt x="424346" y="10172"/>
                    <a:pt x="421726" y="9939"/>
                    <a:pt x="415992" y="10158"/>
                  </a:cubicBezTo>
                  <a:cubicBezTo>
                    <a:pt x="409690" y="10392"/>
                    <a:pt x="405442" y="11199"/>
                    <a:pt x="400132" y="13082"/>
                  </a:cubicBezTo>
                  <a:cubicBezTo>
                    <a:pt x="395884" y="14562"/>
                    <a:pt x="391990" y="15405"/>
                    <a:pt x="390857" y="15058"/>
                  </a:cubicBezTo>
                  <a:cubicBezTo>
                    <a:pt x="387954" y="14194"/>
                    <a:pt x="389725" y="13181"/>
                    <a:pt x="399919" y="9988"/>
                  </a:cubicBezTo>
                  <a:cubicBezTo>
                    <a:pt x="405726" y="8169"/>
                    <a:pt x="411036" y="7177"/>
                    <a:pt x="414788" y="7177"/>
                  </a:cubicBezTo>
                  <a:cubicBezTo>
                    <a:pt x="417974" y="7177"/>
                    <a:pt x="422364" y="6547"/>
                    <a:pt x="424487" y="5769"/>
                  </a:cubicBezTo>
                  <a:lnTo>
                    <a:pt x="428453" y="4367"/>
                  </a:lnTo>
                  <a:lnTo>
                    <a:pt x="421868" y="4912"/>
                  </a:lnTo>
                  <a:cubicBezTo>
                    <a:pt x="414929" y="5486"/>
                    <a:pt x="412168" y="4417"/>
                    <a:pt x="415850" y="2590"/>
                  </a:cubicBezTo>
                  <a:cubicBezTo>
                    <a:pt x="418186" y="1436"/>
                    <a:pt x="407000" y="1889"/>
                    <a:pt x="394539" y="3446"/>
                  </a:cubicBezTo>
                  <a:cubicBezTo>
                    <a:pt x="390716" y="3928"/>
                    <a:pt x="387105" y="4077"/>
                    <a:pt x="386538" y="3793"/>
                  </a:cubicBezTo>
                  <a:cubicBezTo>
                    <a:pt x="384839" y="2951"/>
                    <a:pt x="387671" y="1450"/>
                    <a:pt x="392344" y="699"/>
                  </a:cubicBezTo>
                  <a:cubicBezTo>
                    <a:pt x="396450" y="48"/>
                    <a:pt x="396238" y="-16"/>
                    <a:pt x="389795" y="-44"/>
                  </a:cubicBezTo>
                  <a:cubicBezTo>
                    <a:pt x="385972" y="-58"/>
                    <a:pt x="381724" y="-164"/>
                    <a:pt x="380449" y="-278"/>
                  </a:cubicBezTo>
                  <a:cubicBezTo>
                    <a:pt x="379245" y="-377"/>
                    <a:pt x="378113" y="-426"/>
                    <a:pt x="377051" y="-419"/>
                  </a:cubicBezTo>
                  <a:close/>
                  <a:moveTo>
                    <a:pt x="344695" y="983"/>
                  </a:moveTo>
                  <a:cubicBezTo>
                    <a:pt x="343420" y="1018"/>
                    <a:pt x="342358" y="1825"/>
                    <a:pt x="342995" y="2647"/>
                  </a:cubicBezTo>
                  <a:cubicBezTo>
                    <a:pt x="343349" y="3121"/>
                    <a:pt x="344128" y="3510"/>
                    <a:pt x="344695" y="3510"/>
                  </a:cubicBezTo>
                  <a:cubicBezTo>
                    <a:pt x="346394" y="3510"/>
                    <a:pt x="347244" y="1846"/>
                    <a:pt x="345898" y="1216"/>
                  </a:cubicBezTo>
                  <a:cubicBezTo>
                    <a:pt x="345545" y="1025"/>
                    <a:pt x="345119" y="976"/>
                    <a:pt x="344695" y="983"/>
                  </a:cubicBezTo>
                  <a:close/>
                  <a:moveTo>
                    <a:pt x="339243" y="2045"/>
                  </a:moveTo>
                  <a:cubicBezTo>
                    <a:pt x="339101" y="2059"/>
                    <a:pt x="338889" y="2116"/>
                    <a:pt x="338747" y="2186"/>
                  </a:cubicBezTo>
                  <a:cubicBezTo>
                    <a:pt x="338181" y="2484"/>
                    <a:pt x="337968" y="3114"/>
                    <a:pt x="338323" y="3595"/>
                  </a:cubicBezTo>
                  <a:cubicBezTo>
                    <a:pt x="338747" y="4070"/>
                    <a:pt x="339526" y="4204"/>
                    <a:pt x="340164" y="3907"/>
                  </a:cubicBezTo>
                  <a:cubicBezTo>
                    <a:pt x="340730" y="3616"/>
                    <a:pt x="340942" y="2986"/>
                    <a:pt x="340517" y="2505"/>
                  </a:cubicBezTo>
                  <a:cubicBezTo>
                    <a:pt x="340304" y="2144"/>
                    <a:pt x="339738" y="1988"/>
                    <a:pt x="339243" y="2045"/>
                  </a:cubicBezTo>
                  <a:close/>
                  <a:moveTo>
                    <a:pt x="438436" y="7404"/>
                  </a:moveTo>
                  <a:cubicBezTo>
                    <a:pt x="437161" y="7440"/>
                    <a:pt x="436099" y="8246"/>
                    <a:pt x="436737" y="9068"/>
                  </a:cubicBezTo>
                  <a:cubicBezTo>
                    <a:pt x="437090" y="9542"/>
                    <a:pt x="437869" y="9932"/>
                    <a:pt x="438436" y="9932"/>
                  </a:cubicBezTo>
                  <a:cubicBezTo>
                    <a:pt x="440064" y="9932"/>
                    <a:pt x="440985" y="8268"/>
                    <a:pt x="439639" y="7638"/>
                  </a:cubicBezTo>
                  <a:cubicBezTo>
                    <a:pt x="439285" y="7447"/>
                    <a:pt x="438789" y="7397"/>
                    <a:pt x="438436" y="7404"/>
                  </a:cubicBezTo>
                  <a:close/>
                  <a:moveTo>
                    <a:pt x="657991" y="8381"/>
                  </a:moveTo>
                  <a:cubicBezTo>
                    <a:pt x="657353" y="8395"/>
                    <a:pt x="657141" y="9054"/>
                    <a:pt x="657424" y="10271"/>
                  </a:cubicBezTo>
                  <a:cubicBezTo>
                    <a:pt x="657566" y="10717"/>
                    <a:pt x="656858" y="10838"/>
                    <a:pt x="655938" y="10562"/>
                  </a:cubicBezTo>
                  <a:cubicBezTo>
                    <a:pt x="653601" y="9854"/>
                    <a:pt x="652610" y="10888"/>
                    <a:pt x="654168" y="12395"/>
                  </a:cubicBezTo>
                  <a:cubicBezTo>
                    <a:pt x="655442" y="13585"/>
                    <a:pt x="657778" y="13748"/>
                    <a:pt x="657212" y="12622"/>
                  </a:cubicBezTo>
                  <a:cubicBezTo>
                    <a:pt x="657353" y="12566"/>
                    <a:pt x="657495" y="12466"/>
                    <a:pt x="657495" y="12311"/>
                  </a:cubicBezTo>
                  <a:cubicBezTo>
                    <a:pt x="657495" y="12254"/>
                    <a:pt x="657424" y="12190"/>
                    <a:pt x="657353" y="12105"/>
                  </a:cubicBezTo>
                  <a:cubicBezTo>
                    <a:pt x="657495" y="11694"/>
                    <a:pt x="657920" y="11135"/>
                    <a:pt x="658486" y="10618"/>
                  </a:cubicBezTo>
                  <a:cubicBezTo>
                    <a:pt x="659478" y="9656"/>
                    <a:pt x="659619" y="8983"/>
                    <a:pt x="658770" y="8579"/>
                  </a:cubicBezTo>
                  <a:cubicBezTo>
                    <a:pt x="658486" y="8438"/>
                    <a:pt x="658203" y="8374"/>
                    <a:pt x="657991" y="8381"/>
                  </a:cubicBezTo>
                  <a:close/>
                  <a:moveTo>
                    <a:pt x="669177" y="9245"/>
                  </a:moveTo>
                  <a:cubicBezTo>
                    <a:pt x="667973" y="9280"/>
                    <a:pt x="666841" y="10080"/>
                    <a:pt x="667478" y="10901"/>
                  </a:cubicBezTo>
                  <a:cubicBezTo>
                    <a:pt x="667903" y="11376"/>
                    <a:pt x="668681" y="11765"/>
                    <a:pt x="669248" y="11765"/>
                  </a:cubicBezTo>
                  <a:cubicBezTo>
                    <a:pt x="670877" y="11765"/>
                    <a:pt x="671726" y="10108"/>
                    <a:pt x="670451" y="9472"/>
                  </a:cubicBezTo>
                  <a:cubicBezTo>
                    <a:pt x="670027" y="9280"/>
                    <a:pt x="669602" y="9231"/>
                    <a:pt x="669177" y="9245"/>
                  </a:cubicBezTo>
                  <a:close/>
                  <a:moveTo>
                    <a:pt x="318144" y="10073"/>
                  </a:moveTo>
                  <a:cubicBezTo>
                    <a:pt x="319773" y="10080"/>
                    <a:pt x="321401" y="10923"/>
                    <a:pt x="320693" y="11765"/>
                  </a:cubicBezTo>
                  <a:cubicBezTo>
                    <a:pt x="319773" y="12926"/>
                    <a:pt x="316940" y="12955"/>
                    <a:pt x="316091" y="11822"/>
                  </a:cubicBezTo>
                  <a:cubicBezTo>
                    <a:pt x="315666" y="11355"/>
                    <a:pt x="315949" y="10689"/>
                    <a:pt x="316657" y="10357"/>
                  </a:cubicBezTo>
                  <a:cubicBezTo>
                    <a:pt x="317082" y="10151"/>
                    <a:pt x="317577" y="10073"/>
                    <a:pt x="318144" y="10073"/>
                  </a:cubicBezTo>
                  <a:close/>
                  <a:moveTo>
                    <a:pt x="635688" y="10300"/>
                  </a:moveTo>
                  <a:cubicBezTo>
                    <a:pt x="635476" y="10314"/>
                    <a:pt x="635263" y="10370"/>
                    <a:pt x="635122" y="10449"/>
                  </a:cubicBezTo>
                  <a:cubicBezTo>
                    <a:pt x="634555" y="10739"/>
                    <a:pt x="634343" y="11376"/>
                    <a:pt x="634768" y="11850"/>
                  </a:cubicBezTo>
                  <a:cubicBezTo>
                    <a:pt x="635122" y="12332"/>
                    <a:pt x="635900" y="12459"/>
                    <a:pt x="636538" y="12169"/>
                  </a:cubicBezTo>
                  <a:cubicBezTo>
                    <a:pt x="637175" y="11872"/>
                    <a:pt x="637317" y="11242"/>
                    <a:pt x="636962" y="10760"/>
                  </a:cubicBezTo>
                  <a:cubicBezTo>
                    <a:pt x="636680" y="10406"/>
                    <a:pt x="636184" y="10243"/>
                    <a:pt x="635688" y="10307"/>
                  </a:cubicBezTo>
                  <a:close/>
                  <a:moveTo>
                    <a:pt x="748829" y="11079"/>
                  </a:moveTo>
                  <a:cubicBezTo>
                    <a:pt x="747625" y="11114"/>
                    <a:pt x="746493" y="11914"/>
                    <a:pt x="747201" y="12742"/>
                  </a:cubicBezTo>
                  <a:cubicBezTo>
                    <a:pt x="747554" y="13209"/>
                    <a:pt x="748333" y="13599"/>
                    <a:pt x="748900" y="13599"/>
                  </a:cubicBezTo>
                  <a:cubicBezTo>
                    <a:pt x="750528" y="13599"/>
                    <a:pt x="751378" y="11942"/>
                    <a:pt x="750103" y="11305"/>
                  </a:cubicBezTo>
                  <a:cubicBezTo>
                    <a:pt x="749679" y="11114"/>
                    <a:pt x="749253" y="11064"/>
                    <a:pt x="748829" y="11079"/>
                  </a:cubicBezTo>
                  <a:close/>
                  <a:moveTo>
                    <a:pt x="649141" y="11192"/>
                  </a:moveTo>
                  <a:cubicBezTo>
                    <a:pt x="648290" y="11242"/>
                    <a:pt x="647229" y="11518"/>
                    <a:pt x="646167" y="12020"/>
                  </a:cubicBezTo>
                  <a:cubicBezTo>
                    <a:pt x="645388" y="12395"/>
                    <a:pt x="644468" y="12289"/>
                    <a:pt x="644043" y="11765"/>
                  </a:cubicBezTo>
                  <a:cubicBezTo>
                    <a:pt x="643618" y="11242"/>
                    <a:pt x="642769" y="11072"/>
                    <a:pt x="642202" y="11362"/>
                  </a:cubicBezTo>
                  <a:cubicBezTo>
                    <a:pt x="641565" y="11659"/>
                    <a:pt x="641423" y="12289"/>
                    <a:pt x="641777" y="12771"/>
                  </a:cubicBezTo>
                  <a:cubicBezTo>
                    <a:pt x="642131" y="13245"/>
                    <a:pt x="642910" y="13408"/>
                    <a:pt x="643476" y="13146"/>
                  </a:cubicBezTo>
                  <a:cubicBezTo>
                    <a:pt x="644043" y="12877"/>
                    <a:pt x="644750" y="13047"/>
                    <a:pt x="645105" y="13514"/>
                  </a:cubicBezTo>
                  <a:cubicBezTo>
                    <a:pt x="645530" y="13981"/>
                    <a:pt x="646450" y="14272"/>
                    <a:pt x="647229" y="14173"/>
                  </a:cubicBezTo>
                  <a:cubicBezTo>
                    <a:pt x="649707" y="13889"/>
                    <a:pt x="651761" y="12615"/>
                    <a:pt x="651123" y="11794"/>
                  </a:cubicBezTo>
                  <a:cubicBezTo>
                    <a:pt x="650769" y="11362"/>
                    <a:pt x="650061" y="11149"/>
                    <a:pt x="649141" y="11192"/>
                  </a:cubicBezTo>
                  <a:close/>
                  <a:moveTo>
                    <a:pt x="661460" y="11220"/>
                  </a:moveTo>
                  <a:cubicBezTo>
                    <a:pt x="661248" y="11234"/>
                    <a:pt x="661035" y="11291"/>
                    <a:pt x="660893" y="11362"/>
                  </a:cubicBezTo>
                  <a:cubicBezTo>
                    <a:pt x="660327" y="11659"/>
                    <a:pt x="660115" y="12289"/>
                    <a:pt x="660540" y="12771"/>
                  </a:cubicBezTo>
                  <a:cubicBezTo>
                    <a:pt x="660893" y="13245"/>
                    <a:pt x="661672" y="13380"/>
                    <a:pt x="662310" y="13082"/>
                  </a:cubicBezTo>
                  <a:cubicBezTo>
                    <a:pt x="662947" y="12792"/>
                    <a:pt x="663089" y="12155"/>
                    <a:pt x="662734" y="11681"/>
                  </a:cubicBezTo>
                  <a:cubicBezTo>
                    <a:pt x="662451" y="11319"/>
                    <a:pt x="661956" y="11164"/>
                    <a:pt x="661460" y="11220"/>
                  </a:cubicBezTo>
                  <a:close/>
                  <a:moveTo>
                    <a:pt x="264335" y="11878"/>
                  </a:moveTo>
                  <a:cubicBezTo>
                    <a:pt x="263556" y="11992"/>
                    <a:pt x="261857" y="12700"/>
                    <a:pt x="258388" y="14173"/>
                  </a:cubicBezTo>
                  <a:cubicBezTo>
                    <a:pt x="252936" y="16502"/>
                    <a:pt x="254848" y="16700"/>
                    <a:pt x="262069" y="14548"/>
                  </a:cubicBezTo>
                  <a:cubicBezTo>
                    <a:pt x="263698" y="14059"/>
                    <a:pt x="265043" y="13231"/>
                    <a:pt x="265043" y="12714"/>
                  </a:cubicBezTo>
                  <a:cubicBezTo>
                    <a:pt x="265043" y="12219"/>
                    <a:pt x="264972" y="11914"/>
                    <a:pt x="264618" y="11878"/>
                  </a:cubicBezTo>
                  <a:cubicBezTo>
                    <a:pt x="264547" y="11872"/>
                    <a:pt x="264476" y="11865"/>
                    <a:pt x="264335" y="11878"/>
                  </a:cubicBezTo>
                  <a:close/>
                  <a:moveTo>
                    <a:pt x="293859" y="11878"/>
                  </a:moveTo>
                  <a:cubicBezTo>
                    <a:pt x="293080" y="11886"/>
                    <a:pt x="292231" y="12140"/>
                    <a:pt x="291735" y="12537"/>
                  </a:cubicBezTo>
                  <a:cubicBezTo>
                    <a:pt x="290885" y="13217"/>
                    <a:pt x="291310" y="13337"/>
                    <a:pt x="293293" y="12941"/>
                  </a:cubicBezTo>
                  <a:cubicBezTo>
                    <a:pt x="294850" y="12615"/>
                    <a:pt x="295346" y="12197"/>
                    <a:pt x="294496" y="11964"/>
                  </a:cubicBezTo>
                  <a:cubicBezTo>
                    <a:pt x="294284" y="11907"/>
                    <a:pt x="294072" y="11878"/>
                    <a:pt x="293859" y="11878"/>
                  </a:cubicBezTo>
                  <a:close/>
                  <a:moveTo>
                    <a:pt x="761361" y="12452"/>
                  </a:moveTo>
                  <a:cubicBezTo>
                    <a:pt x="760441" y="12502"/>
                    <a:pt x="759307" y="12955"/>
                    <a:pt x="757396" y="13861"/>
                  </a:cubicBezTo>
                  <a:cubicBezTo>
                    <a:pt x="753714" y="15574"/>
                    <a:pt x="753502" y="15857"/>
                    <a:pt x="755272" y="16898"/>
                  </a:cubicBezTo>
                  <a:cubicBezTo>
                    <a:pt x="757537" y="18187"/>
                    <a:pt x="765396" y="17578"/>
                    <a:pt x="766671" y="16006"/>
                  </a:cubicBezTo>
                  <a:cubicBezTo>
                    <a:pt x="767166" y="15468"/>
                    <a:pt x="766175" y="14336"/>
                    <a:pt x="764547" y="13486"/>
                  </a:cubicBezTo>
                  <a:cubicBezTo>
                    <a:pt x="763131" y="12757"/>
                    <a:pt x="762281" y="12410"/>
                    <a:pt x="761361" y="12452"/>
                  </a:cubicBezTo>
                  <a:close/>
                  <a:moveTo>
                    <a:pt x="673851" y="12969"/>
                  </a:moveTo>
                  <a:cubicBezTo>
                    <a:pt x="673354" y="12990"/>
                    <a:pt x="672859" y="13110"/>
                    <a:pt x="672434" y="13316"/>
                  </a:cubicBezTo>
                  <a:cubicBezTo>
                    <a:pt x="671655" y="13712"/>
                    <a:pt x="670593" y="14052"/>
                    <a:pt x="670098" y="14059"/>
                  </a:cubicBezTo>
                  <a:cubicBezTo>
                    <a:pt x="669602" y="14066"/>
                    <a:pt x="669248" y="14371"/>
                    <a:pt x="669248" y="14746"/>
                  </a:cubicBezTo>
                  <a:lnTo>
                    <a:pt x="669248" y="16063"/>
                  </a:lnTo>
                  <a:cubicBezTo>
                    <a:pt x="669248" y="16417"/>
                    <a:pt x="669814" y="16261"/>
                    <a:pt x="670522" y="15695"/>
                  </a:cubicBezTo>
                  <a:cubicBezTo>
                    <a:pt x="671301" y="15128"/>
                    <a:pt x="672576" y="14873"/>
                    <a:pt x="673354" y="15121"/>
                  </a:cubicBezTo>
                  <a:cubicBezTo>
                    <a:pt x="675195" y="15673"/>
                    <a:pt x="676753" y="13932"/>
                    <a:pt x="675124" y="13139"/>
                  </a:cubicBezTo>
                  <a:cubicBezTo>
                    <a:pt x="674771" y="12983"/>
                    <a:pt x="674346" y="12941"/>
                    <a:pt x="673851" y="12969"/>
                  </a:cubicBezTo>
                  <a:close/>
                  <a:moveTo>
                    <a:pt x="625847" y="13167"/>
                  </a:moveTo>
                  <a:cubicBezTo>
                    <a:pt x="623723" y="13153"/>
                    <a:pt x="620466" y="14123"/>
                    <a:pt x="619546" y="15319"/>
                  </a:cubicBezTo>
                  <a:cubicBezTo>
                    <a:pt x="618909" y="16134"/>
                    <a:pt x="622802" y="18527"/>
                    <a:pt x="624927" y="18619"/>
                  </a:cubicBezTo>
                  <a:cubicBezTo>
                    <a:pt x="625351" y="18633"/>
                    <a:pt x="626060" y="18937"/>
                    <a:pt x="626555" y="19305"/>
                  </a:cubicBezTo>
                  <a:cubicBezTo>
                    <a:pt x="627688" y="20211"/>
                    <a:pt x="629600" y="19178"/>
                    <a:pt x="628750" y="18102"/>
                  </a:cubicBezTo>
                  <a:cubicBezTo>
                    <a:pt x="628396" y="17620"/>
                    <a:pt x="627617" y="17443"/>
                    <a:pt x="627121" y="17698"/>
                  </a:cubicBezTo>
                  <a:cubicBezTo>
                    <a:pt x="626555" y="17960"/>
                    <a:pt x="625847" y="17578"/>
                    <a:pt x="625493" y="16870"/>
                  </a:cubicBezTo>
                  <a:cubicBezTo>
                    <a:pt x="625139" y="16155"/>
                    <a:pt x="625705" y="15348"/>
                    <a:pt x="626697" y="15036"/>
                  </a:cubicBezTo>
                  <a:cubicBezTo>
                    <a:pt x="627971" y="14654"/>
                    <a:pt x="628254" y="14158"/>
                    <a:pt x="627475" y="13543"/>
                  </a:cubicBezTo>
                  <a:cubicBezTo>
                    <a:pt x="627121" y="13288"/>
                    <a:pt x="626555" y="13174"/>
                    <a:pt x="625847" y="13167"/>
                  </a:cubicBezTo>
                  <a:close/>
                  <a:moveTo>
                    <a:pt x="633351" y="13167"/>
                  </a:moveTo>
                  <a:cubicBezTo>
                    <a:pt x="632715" y="13146"/>
                    <a:pt x="632078" y="13429"/>
                    <a:pt x="631157" y="13974"/>
                  </a:cubicBezTo>
                  <a:cubicBezTo>
                    <a:pt x="629174" y="15100"/>
                    <a:pt x="629104" y="15405"/>
                    <a:pt x="630590" y="16841"/>
                  </a:cubicBezTo>
                  <a:cubicBezTo>
                    <a:pt x="631581" y="17726"/>
                    <a:pt x="632219" y="18718"/>
                    <a:pt x="632007" y="19015"/>
                  </a:cubicBezTo>
                  <a:cubicBezTo>
                    <a:pt x="631865" y="19320"/>
                    <a:pt x="632219" y="19560"/>
                    <a:pt x="632785" y="19560"/>
                  </a:cubicBezTo>
                  <a:cubicBezTo>
                    <a:pt x="633422" y="19560"/>
                    <a:pt x="634272" y="19858"/>
                    <a:pt x="634768" y="20226"/>
                  </a:cubicBezTo>
                  <a:cubicBezTo>
                    <a:pt x="635900" y="21132"/>
                    <a:pt x="637812" y="20098"/>
                    <a:pt x="636962" y="19015"/>
                  </a:cubicBezTo>
                  <a:cubicBezTo>
                    <a:pt x="636538" y="18541"/>
                    <a:pt x="635830" y="18378"/>
                    <a:pt x="635263" y="18647"/>
                  </a:cubicBezTo>
                  <a:cubicBezTo>
                    <a:pt x="634697" y="18916"/>
                    <a:pt x="633989" y="18753"/>
                    <a:pt x="633635" y="18300"/>
                  </a:cubicBezTo>
                  <a:cubicBezTo>
                    <a:pt x="633211" y="17847"/>
                    <a:pt x="634130" y="17252"/>
                    <a:pt x="635547" y="16955"/>
                  </a:cubicBezTo>
                  <a:cubicBezTo>
                    <a:pt x="639087" y="16226"/>
                    <a:pt x="639370" y="16219"/>
                    <a:pt x="639370" y="17181"/>
                  </a:cubicBezTo>
                  <a:cubicBezTo>
                    <a:pt x="639370" y="18803"/>
                    <a:pt x="641069" y="19355"/>
                    <a:pt x="642769" y="18272"/>
                  </a:cubicBezTo>
                  <a:cubicBezTo>
                    <a:pt x="643901" y="17528"/>
                    <a:pt x="644680" y="17500"/>
                    <a:pt x="645176" y="18158"/>
                  </a:cubicBezTo>
                  <a:cubicBezTo>
                    <a:pt x="645671" y="18831"/>
                    <a:pt x="646662" y="18803"/>
                    <a:pt x="648290" y="18102"/>
                  </a:cubicBezTo>
                  <a:cubicBezTo>
                    <a:pt x="649991" y="17394"/>
                    <a:pt x="650344" y="16813"/>
                    <a:pt x="649494" y="16127"/>
                  </a:cubicBezTo>
                  <a:cubicBezTo>
                    <a:pt x="648645" y="15433"/>
                    <a:pt x="647724" y="15468"/>
                    <a:pt x="646591" y="16240"/>
                  </a:cubicBezTo>
                  <a:cubicBezTo>
                    <a:pt x="645247" y="17096"/>
                    <a:pt x="644750" y="16990"/>
                    <a:pt x="644184" y="15780"/>
                  </a:cubicBezTo>
                  <a:cubicBezTo>
                    <a:pt x="643760" y="14937"/>
                    <a:pt x="643051" y="14512"/>
                    <a:pt x="642627" y="14838"/>
                  </a:cubicBezTo>
                  <a:cubicBezTo>
                    <a:pt x="642273" y="15157"/>
                    <a:pt x="641281" y="14987"/>
                    <a:pt x="640432" y="14463"/>
                  </a:cubicBezTo>
                  <a:cubicBezTo>
                    <a:pt x="639440" y="13797"/>
                    <a:pt x="638732" y="13833"/>
                    <a:pt x="638166" y="14548"/>
                  </a:cubicBezTo>
                  <a:cubicBezTo>
                    <a:pt x="637600" y="15263"/>
                    <a:pt x="636751" y="15114"/>
                    <a:pt x="635334" y="14116"/>
                  </a:cubicBezTo>
                  <a:cubicBezTo>
                    <a:pt x="634485" y="13507"/>
                    <a:pt x="633918" y="13196"/>
                    <a:pt x="633281" y="13174"/>
                  </a:cubicBezTo>
                  <a:close/>
                  <a:moveTo>
                    <a:pt x="665637" y="13196"/>
                  </a:moveTo>
                  <a:cubicBezTo>
                    <a:pt x="663867" y="13224"/>
                    <a:pt x="659831" y="15617"/>
                    <a:pt x="660540" y="16466"/>
                  </a:cubicBezTo>
                  <a:cubicBezTo>
                    <a:pt x="660893" y="16912"/>
                    <a:pt x="661601" y="17267"/>
                    <a:pt x="662097" y="17267"/>
                  </a:cubicBezTo>
                  <a:cubicBezTo>
                    <a:pt x="663584" y="17267"/>
                    <a:pt x="666982" y="13967"/>
                    <a:pt x="666203" y="13344"/>
                  </a:cubicBezTo>
                  <a:cubicBezTo>
                    <a:pt x="666062" y="13238"/>
                    <a:pt x="665850" y="13196"/>
                    <a:pt x="665637" y="13196"/>
                  </a:cubicBezTo>
                  <a:close/>
                  <a:moveTo>
                    <a:pt x="652043" y="13974"/>
                  </a:moveTo>
                  <a:cubicBezTo>
                    <a:pt x="651901" y="13989"/>
                    <a:pt x="651690" y="14045"/>
                    <a:pt x="651548" y="14116"/>
                  </a:cubicBezTo>
                  <a:cubicBezTo>
                    <a:pt x="650911" y="14413"/>
                    <a:pt x="650840" y="15121"/>
                    <a:pt x="651335" y="15723"/>
                  </a:cubicBezTo>
                  <a:cubicBezTo>
                    <a:pt x="651831" y="16318"/>
                    <a:pt x="652327" y="17117"/>
                    <a:pt x="652398" y="17500"/>
                  </a:cubicBezTo>
                  <a:cubicBezTo>
                    <a:pt x="652468" y="17875"/>
                    <a:pt x="652610" y="18456"/>
                    <a:pt x="652681" y="18789"/>
                  </a:cubicBezTo>
                  <a:cubicBezTo>
                    <a:pt x="652751" y="19121"/>
                    <a:pt x="653884" y="18661"/>
                    <a:pt x="655159" y="17755"/>
                  </a:cubicBezTo>
                  <a:cubicBezTo>
                    <a:pt x="657282" y="16211"/>
                    <a:pt x="657353" y="13925"/>
                    <a:pt x="655230" y="14972"/>
                  </a:cubicBezTo>
                  <a:cubicBezTo>
                    <a:pt x="654663" y="15242"/>
                    <a:pt x="653884" y="15036"/>
                    <a:pt x="653460" y="14520"/>
                  </a:cubicBezTo>
                  <a:cubicBezTo>
                    <a:pt x="653176" y="14123"/>
                    <a:pt x="652610" y="13925"/>
                    <a:pt x="652114" y="13974"/>
                  </a:cubicBezTo>
                  <a:close/>
                  <a:moveTo>
                    <a:pt x="554620" y="16841"/>
                  </a:moveTo>
                  <a:cubicBezTo>
                    <a:pt x="553417" y="16828"/>
                    <a:pt x="553276" y="17111"/>
                    <a:pt x="553276" y="17698"/>
                  </a:cubicBezTo>
                  <a:cubicBezTo>
                    <a:pt x="553276" y="18349"/>
                    <a:pt x="552355" y="19440"/>
                    <a:pt x="551293" y="20134"/>
                  </a:cubicBezTo>
                  <a:cubicBezTo>
                    <a:pt x="550160" y="20856"/>
                    <a:pt x="549665" y="20927"/>
                    <a:pt x="550160" y="20311"/>
                  </a:cubicBezTo>
                  <a:cubicBezTo>
                    <a:pt x="551151" y="18958"/>
                    <a:pt x="549310" y="17996"/>
                    <a:pt x="544779" y="17585"/>
                  </a:cubicBezTo>
                  <a:cubicBezTo>
                    <a:pt x="541735" y="17309"/>
                    <a:pt x="541451" y="17472"/>
                    <a:pt x="542797" y="18703"/>
                  </a:cubicBezTo>
                  <a:cubicBezTo>
                    <a:pt x="544000" y="19872"/>
                    <a:pt x="543929" y="20396"/>
                    <a:pt x="542230" y="21684"/>
                  </a:cubicBezTo>
                  <a:cubicBezTo>
                    <a:pt x="540389" y="23100"/>
                    <a:pt x="540107" y="23093"/>
                    <a:pt x="538832" y="21769"/>
                  </a:cubicBezTo>
                  <a:cubicBezTo>
                    <a:pt x="536637" y="19461"/>
                    <a:pt x="534159" y="19277"/>
                    <a:pt x="532106" y="21252"/>
                  </a:cubicBezTo>
                  <a:cubicBezTo>
                    <a:pt x="530760" y="22527"/>
                    <a:pt x="529486" y="22874"/>
                    <a:pt x="527928" y="22399"/>
                  </a:cubicBezTo>
                  <a:cubicBezTo>
                    <a:pt x="525734" y="21734"/>
                    <a:pt x="525734" y="21705"/>
                    <a:pt x="527999" y="20424"/>
                  </a:cubicBezTo>
                  <a:cubicBezTo>
                    <a:pt x="530549" y="18980"/>
                    <a:pt x="529698" y="18810"/>
                    <a:pt x="524176" y="19680"/>
                  </a:cubicBezTo>
                  <a:cubicBezTo>
                    <a:pt x="522123" y="19992"/>
                    <a:pt x="520494" y="20636"/>
                    <a:pt x="520494" y="21111"/>
                  </a:cubicBezTo>
                  <a:cubicBezTo>
                    <a:pt x="520494" y="21585"/>
                    <a:pt x="520990" y="21713"/>
                    <a:pt x="521628" y="21401"/>
                  </a:cubicBezTo>
                  <a:cubicBezTo>
                    <a:pt x="524105" y="20226"/>
                    <a:pt x="525379" y="22003"/>
                    <a:pt x="523327" y="23751"/>
                  </a:cubicBezTo>
                  <a:cubicBezTo>
                    <a:pt x="522265" y="24693"/>
                    <a:pt x="520778" y="25203"/>
                    <a:pt x="520069" y="24870"/>
                  </a:cubicBezTo>
                  <a:cubicBezTo>
                    <a:pt x="519361" y="24530"/>
                    <a:pt x="519432" y="24962"/>
                    <a:pt x="520353" y="25812"/>
                  </a:cubicBezTo>
                  <a:cubicBezTo>
                    <a:pt x="522052" y="27490"/>
                    <a:pt x="524530" y="27001"/>
                    <a:pt x="523256" y="25238"/>
                  </a:cubicBezTo>
                  <a:cubicBezTo>
                    <a:pt x="522831" y="24644"/>
                    <a:pt x="523609" y="24941"/>
                    <a:pt x="525026" y="25897"/>
                  </a:cubicBezTo>
                  <a:cubicBezTo>
                    <a:pt x="527291" y="27490"/>
                    <a:pt x="527716" y="27525"/>
                    <a:pt x="529557" y="26215"/>
                  </a:cubicBezTo>
                  <a:cubicBezTo>
                    <a:pt x="532248" y="24339"/>
                    <a:pt x="535929" y="23858"/>
                    <a:pt x="536567" y="25295"/>
                  </a:cubicBezTo>
                  <a:cubicBezTo>
                    <a:pt x="536849" y="25925"/>
                    <a:pt x="535717" y="26839"/>
                    <a:pt x="534089" y="27334"/>
                  </a:cubicBezTo>
                  <a:cubicBezTo>
                    <a:pt x="530619" y="28354"/>
                    <a:pt x="529982" y="29401"/>
                    <a:pt x="533097" y="28998"/>
                  </a:cubicBezTo>
                  <a:cubicBezTo>
                    <a:pt x="536283" y="28573"/>
                    <a:pt x="535504" y="31313"/>
                    <a:pt x="532177" y="32035"/>
                  </a:cubicBezTo>
                  <a:cubicBezTo>
                    <a:pt x="530619" y="32382"/>
                    <a:pt x="530123" y="32729"/>
                    <a:pt x="531186" y="32778"/>
                  </a:cubicBezTo>
                  <a:cubicBezTo>
                    <a:pt x="532248" y="32835"/>
                    <a:pt x="533734" y="33486"/>
                    <a:pt x="534584" y="34244"/>
                  </a:cubicBezTo>
                  <a:cubicBezTo>
                    <a:pt x="536637" y="36241"/>
                    <a:pt x="537629" y="35964"/>
                    <a:pt x="539257" y="32835"/>
                  </a:cubicBezTo>
                  <a:cubicBezTo>
                    <a:pt x="540107" y="31299"/>
                    <a:pt x="541735" y="29026"/>
                    <a:pt x="542939" y="27794"/>
                  </a:cubicBezTo>
                  <a:cubicBezTo>
                    <a:pt x="545062" y="25720"/>
                    <a:pt x="545488" y="25670"/>
                    <a:pt x="547895" y="26931"/>
                  </a:cubicBezTo>
                  <a:cubicBezTo>
                    <a:pt x="549381" y="27681"/>
                    <a:pt x="551009" y="27971"/>
                    <a:pt x="551506" y="27589"/>
                  </a:cubicBezTo>
                  <a:cubicBezTo>
                    <a:pt x="552001" y="27207"/>
                    <a:pt x="551859" y="27851"/>
                    <a:pt x="551080" y="28998"/>
                  </a:cubicBezTo>
                  <a:cubicBezTo>
                    <a:pt x="549736" y="30959"/>
                    <a:pt x="549877" y="31065"/>
                    <a:pt x="553346" y="30860"/>
                  </a:cubicBezTo>
                  <a:cubicBezTo>
                    <a:pt x="555329" y="30739"/>
                    <a:pt x="557169" y="30378"/>
                    <a:pt x="557453" y="30081"/>
                  </a:cubicBezTo>
                  <a:cubicBezTo>
                    <a:pt x="557878" y="29543"/>
                    <a:pt x="552213" y="27086"/>
                    <a:pt x="548249" y="26074"/>
                  </a:cubicBezTo>
                  <a:cubicBezTo>
                    <a:pt x="547045" y="25769"/>
                    <a:pt x="546408" y="25174"/>
                    <a:pt x="546762" y="24722"/>
                  </a:cubicBezTo>
                  <a:cubicBezTo>
                    <a:pt x="547116" y="24276"/>
                    <a:pt x="546195" y="23667"/>
                    <a:pt x="544779" y="23376"/>
                  </a:cubicBezTo>
                  <a:cubicBezTo>
                    <a:pt x="542797" y="22958"/>
                    <a:pt x="542514" y="22598"/>
                    <a:pt x="543647" y="21741"/>
                  </a:cubicBezTo>
                  <a:cubicBezTo>
                    <a:pt x="544709" y="20884"/>
                    <a:pt x="546479" y="20891"/>
                    <a:pt x="551435" y="21769"/>
                  </a:cubicBezTo>
                  <a:cubicBezTo>
                    <a:pt x="557594" y="22838"/>
                    <a:pt x="558160" y="22774"/>
                    <a:pt x="562126" y="20651"/>
                  </a:cubicBezTo>
                  <a:lnTo>
                    <a:pt x="566303" y="18413"/>
                  </a:lnTo>
                  <a:lnTo>
                    <a:pt x="562479" y="17811"/>
                  </a:lnTo>
                  <a:cubicBezTo>
                    <a:pt x="558160" y="17167"/>
                    <a:pt x="555895" y="16856"/>
                    <a:pt x="554620" y="16841"/>
                  </a:cubicBezTo>
                  <a:close/>
                  <a:moveTo>
                    <a:pt x="581738" y="17415"/>
                  </a:moveTo>
                  <a:cubicBezTo>
                    <a:pt x="581171" y="17408"/>
                    <a:pt x="580676" y="17493"/>
                    <a:pt x="580250" y="17698"/>
                  </a:cubicBezTo>
                  <a:cubicBezTo>
                    <a:pt x="579543" y="18031"/>
                    <a:pt x="579259" y="18690"/>
                    <a:pt x="579613" y="19164"/>
                  </a:cubicBezTo>
                  <a:cubicBezTo>
                    <a:pt x="580534" y="20297"/>
                    <a:pt x="583366" y="20268"/>
                    <a:pt x="584287" y="19107"/>
                  </a:cubicBezTo>
                  <a:cubicBezTo>
                    <a:pt x="584994" y="18257"/>
                    <a:pt x="583295" y="17422"/>
                    <a:pt x="581738" y="17415"/>
                  </a:cubicBezTo>
                  <a:close/>
                  <a:moveTo>
                    <a:pt x="594623" y="17642"/>
                  </a:moveTo>
                  <a:cubicBezTo>
                    <a:pt x="594482" y="17656"/>
                    <a:pt x="594270" y="17713"/>
                    <a:pt x="594128" y="17783"/>
                  </a:cubicBezTo>
                  <a:cubicBezTo>
                    <a:pt x="593561" y="18081"/>
                    <a:pt x="593349" y="18711"/>
                    <a:pt x="593774" y="19192"/>
                  </a:cubicBezTo>
                  <a:cubicBezTo>
                    <a:pt x="594128" y="19667"/>
                    <a:pt x="594907" y="19801"/>
                    <a:pt x="595544" y="19504"/>
                  </a:cubicBezTo>
                  <a:cubicBezTo>
                    <a:pt x="596181" y="19213"/>
                    <a:pt x="596323" y="18576"/>
                    <a:pt x="595969" y="18102"/>
                  </a:cubicBezTo>
                  <a:cubicBezTo>
                    <a:pt x="595686" y="17741"/>
                    <a:pt x="595189" y="17585"/>
                    <a:pt x="594694" y="17642"/>
                  </a:cubicBezTo>
                  <a:close/>
                  <a:moveTo>
                    <a:pt x="659123" y="17642"/>
                  </a:moveTo>
                  <a:cubicBezTo>
                    <a:pt x="658911" y="17656"/>
                    <a:pt x="658699" y="17713"/>
                    <a:pt x="658557" y="17783"/>
                  </a:cubicBezTo>
                  <a:cubicBezTo>
                    <a:pt x="657991" y="18081"/>
                    <a:pt x="657778" y="18711"/>
                    <a:pt x="658203" y="19192"/>
                  </a:cubicBezTo>
                  <a:cubicBezTo>
                    <a:pt x="658557" y="19667"/>
                    <a:pt x="659336" y="19801"/>
                    <a:pt x="659973" y="19504"/>
                  </a:cubicBezTo>
                  <a:cubicBezTo>
                    <a:pt x="660540" y="19213"/>
                    <a:pt x="660752" y="18576"/>
                    <a:pt x="660398" y="18102"/>
                  </a:cubicBezTo>
                  <a:cubicBezTo>
                    <a:pt x="660115" y="17741"/>
                    <a:pt x="659619" y="17585"/>
                    <a:pt x="659052" y="17642"/>
                  </a:cubicBezTo>
                  <a:close/>
                  <a:moveTo>
                    <a:pt x="753997" y="17811"/>
                  </a:moveTo>
                  <a:cubicBezTo>
                    <a:pt x="753431" y="17811"/>
                    <a:pt x="752723" y="17868"/>
                    <a:pt x="752015" y="18017"/>
                  </a:cubicBezTo>
                  <a:cubicBezTo>
                    <a:pt x="750316" y="18357"/>
                    <a:pt x="750174" y="18611"/>
                    <a:pt x="751449" y="19220"/>
                  </a:cubicBezTo>
                  <a:cubicBezTo>
                    <a:pt x="753502" y="20240"/>
                    <a:pt x="755626" y="20233"/>
                    <a:pt x="756475" y="19192"/>
                  </a:cubicBezTo>
                  <a:cubicBezTo>
                    <a:pt x="757113" y="18385"/>
                    <a:pt x="755838" y="17811"/>
                    <a:pt x="753997" y="17811"/>
                  </a:cubicBezTo>
                  <a:close/>
                  <a:moveTo>
                    <a:pt x="762777" y="18215"/>
                  </a:moveTo>
                  <a:cubicBezTo>
                    <a:pt x="761148" y="18293"/>
                    <a:pt x="759024" y="18831"/>
                    <a:pt x="756617" y="19851"/>
                  </a:cubicBezTo>
                  <a:lnTo>
                    <a:pt x="752653" y="21514"/>
                  </a:lnTo>
                  <a:lnTo>
                    <a:pt x="759307" y="22690"/>
                  </a:lnTo>
                  <a:cubicBezTo>
                    <a:pt x="762918" y="23320"/>
                    <a:pt x="767237" y="24389"/>
                    <a:pt x="768795" y="25069"/>
                  </a:cubicBezTo>
                  <a:cubicBezTo>
                    <a:pt x="772476" y="26605"/>
                    <a:pt x="772902" y="26343"/>
                    <a:pt x="773255" y="22774"/>
                  </a:cubicBezTo>
                  <a:cubicBezTo>
                    <a:pt x="773680" y="18562"/>
                    <a:pt x="772406" y="17571"/>
                    <a:pt x="769857" y="20134"/>
                  </a:cubicBezTo>
                  <a:lnTo>
                    <a:pt x="767662" y="22314"/>
                  </a:lnTo>
                  <a:lnTo>
                    <a:pt x="766954" y="20254"/>
                  </a:lnTo>
                  <a:cubicBezTo>
                    <a:pt x="766458" y="18803"/>
                    <a:pt x="764972" y="18123"/>
                    <a:pt x="762777" y="18215"/>
                  </a:cubicBezTo>
                  <a:close/>
                  <a:moveTo>
                    <a:pt x="201888" y="18647"/>
                  </a:moveTo>
                  <a:cubicBezTo>
                    <a:pt x="201817" y="18661"/>
                    <a:pt x="201676" y="18703"/>
                    <a:pt x="201605" y="18732"/>
                  </a:cubicBezTo>
                  <a:cubicBezTo>
                    <a:pt x="200968" y="19043"/>
                    <a:pt x="201039" y="19808"/>
                    <a:pt x="201888" y="20565"/>
                  </a:cubicBezTo>
                  <a:cubicBezTo>
                    <a:pt x="202596" y="21274"/>
                    <a:pt x="203729" y="21599"/>
                    <a:pt x="204295" y="21309"/>
                  </a:cubicBezTo>
                  <a:cubicBezTo>
                    <a:pt x="205003" y="20998"/>
                    <a:pt x="204862" y="20261"/>
                    <a:pt x="204083" y="19504"/>
                  </a:cubicBezTo>
                  <a:cubicBezTo>
                    <a:pt x="203446" y="18887"/>
                    <a:pt x="202525" y="18527"/>
                    <a:pt x="201888" y="18647"/>
                  </a:cubicBezTo>
                  <a:close/>
                  <a:moveTo>
                    <a:pt x="439993" y="20396"/>
                  </a:moveTo>
                  <a:cubicBezTo>
                    <a:pt x="439852" y="20410"/>
                    <a:pt x="439639" y="20466"/>
                    <a:pt x="439497" y="20537"/>
                  </a:cubicBezTo>
                  <a:cubicBezTo>
                    <a:pt x="438931" y="20835"/>
                    <a:pt x="438719" y="21465"/>
                    <a:pt x="439144" y="21939"/>
                  </a:cubicBezTo>
                  <a:cubicBezTo>
                    <a:pt x="439497" y="22420"/>
                    <a:pt x="440277" y="22555"/>
                    <a:pt x="440914" y="22258"/>
                  </a:cubicBezTo>
                  <a:cubicBezTo>
                    <a:pt x="441480" y="21960"/>
                    <a:pt x="441692" y="21330"/>
                    <a:pt x="441338" y="20856"/>
                  </a:cubicBezTo>
                  <a:cubicBezTo>
                    <a:pt x="441056" y="20495"/>
                    <a:pt x="440559" y="20332"/>
                    <a:pt x="440064" y="20396"/>
                  </a:cubicBezTo>
                  <a:close/>
                  <a:moveTo>
                    <a:pt x="186878" y="21514"/>
                  </a:moveTo>
                  <a:cubicBezTo>
                    <a:pt x="185321" y="21564"/>
                    <a:pt x="185037" y="22067"/>
                    <a:pt x="187091" y="22944"/>
                  </a:cubicBezTo>
                  <a:cubicBezTo>
                    <a:pt x="188152" y="23412"/>
                    <a:pt x="188648" y="24197"/>
                    <a:pt x="188294" y="24693"/>
                  </a:cubicBezTo>
                  <a:cubicBezTo>
                    <a:pt x="187870" y="25231"/>
                    <a:pt x="188648" y="25387"/>
                    <a:pt x="190277" y="25069"/>
                  </a:cubicBezTo>
                  <a:cubicBezTo>
                    <a:pt x="192259" y="24686"/>
                    <a:pt x="194171" y="25281"/>
                    <a:pt x="197144" y="27214"/>
                  </a:cubicBezTo>
                  <a:cubicBezTo>
                    <a:pt x="202030" y="30456"/>
                    <a:pt x="203942" y="30074"/>
                    <a:pt x="200684" y="26470"/>
                  </a:cubicBezTo>
                  <a:cubicBezTo>
                    <a:pt x="199269" y="24934"/>
                    <a:pt x="196082" y="23284"/>
                    <a:pt x="192896" y="22427"/>
                  </a:cubicBezTo>
                  <a:cubicBezTo>
                    <a:pt x="190843" y="21883"/>
                    <a:pt x="189002" y="21571"/>
                    <a:pt x="187657" y="21514"/>
                  </a:cubicBezTo>
                  <a:cubicBezTo>
                    <a:pt x="187444" y="21500"/>
                    <a:pt x="187162" y="21507"/>
                    <a:pt x="186949" y="21514"/>
                  </a:cubicBezTo>
                  <a:close/>
                  <a:moveTo>
                    <a:pt x="782672" y="22343"/>
                  </a:moveTo>
                  <a:cubicBezTo>
                    <a:pt x="780902" y="22328"/>
                    <a:pt x="779344" y="23192"/>
                    <a:pt x="777574" y="24983"/>
                  </a:cubicBezTo>
                  <a:cubicBezTo>
                    <a:pt x="776016" y="26640"/>
                    <a:pt x="774672" y="28205"/>
                    <a:pt x="774672" y="28481"/>
                  </a:cubicBezTo>
                  <a:cubicBezTo>
                    <a:pt x="774672" y="28750"/>
                    <a:pt x="776653" y="28431"/>
                    <a:pt x="779061" y="27759"/>
                  </a:cubicBezTo>
                  <a:cubicBezTo>
                    <a:pt x="781468" y="27086"/>
                    <a:pt x="784583" y="26492"/>
                    <a:pt x="785929" y="26470"/>
                  </a:cubicBezTo>
                  <a:cubicBezTo>
                    <a:pt x="789540" y="26414"/>
                    <a:pt x="790177" y="25394"/>
                    <a:pt x="787557" y="23950"/>
                  </a:cubicBezTo>
                  <a:cubicBezTo>
                    <a:pt x="785645" y="22895"/>
                    <a:pt x="784088" y="22357"/>
                    <a:pt x="782672" y="22343"/>
                  </a:cubicBezTo>
                  <a:close/>
                  <a:moveTo>
                    <a:pt x="570763" y="23001"/>
                  </a:moveTo>
                  <a:cubicBezTo>
                    <a:pt x="569559" y="23036"/>
                    <a:pt x="568427" y="23843"/>
                    <a:pt x="569135" y="24665"/>
                  </a:cubicBezTo>
                  <a:cubicBezTo>
                    <a:pt x="569489" y="25132"/>
                    <a:pt x="570268" y="25529"/>
                    <a:pt x="570834" y="25529"/>
                  </a:cubicBezTo>
                  <a:cubicBezTo>
                    <a:pt x="572462" y="25529"/>
                    <a:pt x="573383" y="23865"/>
                    <a:pt x="572038" y="23235"/>
                  </a:cubicBezTo>
                  <a:cubicBezTo>
                    <a:pt x="571684" y="23044"/>
                    <a:pt x="571189" y="22987"/>
                    <a:pt x="570763" y="23001"/>
                  </a:cubicBezTo>
                  <a:close/>
                  <a:moveTo>
                    <a:pt x="564179" y="24063"/>
                  </a:moveTo>
                  <a:cubicBezTo>
                    <a:pt x="564038" y="24077"/>
                    <a:pt x="563825" y="24134"/>
                    <a:pt x="563683" y="24205"/>
                  </a:cubicBezTo>
                  <a:cubicBezTo>
                    <a:pt x="563117" y="24502"/>
                    <a:pt x="562904" y="25132"/>
                    <a:pt x="563259" y="25613"/>
                  </a:cubicBezTo>
                  <a:cubicBezTo>
                    <a:pt x="563683" y="26088"/>
                    <a:pt x="564462" y="26222"/>
                    <a:pt x="565099" y="25925"/>
                  </a:cubicBezTo>
                  <a:cubicBezTo>
                    <a:pt x="565666" y="25628"/>
                    <a:pt x="565878" y="24998"/>
                    <a:pt x="565524" y="24523"/>
                  </a:cubicBezTo>
                  <a:cubicBezTo>
                    <a:pt x="565241" y="24162"/>
                    <a:pt x="564745" y="24006"/>
                    <a:pt x="564249" y="24063"/>
                  </a:cubicBezTo>
                  <a:close/>
                  <a:moveTo>
                    <a:pt x="756333" y="25897"/>
                  </a:moveTo>
                  <a:cubicBezTo>
                    <a:pt x="756193" y="25911"/>
                    <a:pt x="755980" y="25967"/>
                    <a:pt x="755838" y="26038"/>
                  </a:cubicBezTo>
                  <a:cubicBezTo>
                    <a:pt x="755201" y="26336"/>
                    <a:pt x="755060" y="26966"/>
                    <a:pt x="755413" y="27447"/>
                  </a:cubicBezTo>
                  <a:cubicBezTo>
                    <a:pt x="755767" y="27921"/>
                    <a:pt x="756617" y="28056"/>
                    <a:pt x="757183" y="27759"/>
                  </a:cubicBezTo>
                  <a:cubicBezTo>
                    <a:pt x="757821" y="27469"/>
                    <a:pt x="757963" y="26831"/>
                    <a:pt x="757608" y="26357"/>
                  </a:cubicBezTo>
                  <a:cubicBezTo>
                    <a:pt x="757325" y="25996"/>
                    <a:pt x="756830" y="25840"/>
                    <a:pt x="756333" y="25897"/>
                  </a:cubicBezTo>
                  <a:close/>
                  <a:moveTo>
                    <a:pt x="793788" y="25897"/>
                  </a:moveTo>
                  <a:cubicBezTo>
                    <a:pt x="793646" y="25911"/>
                    <a:pt x="793433" y="25967"/>
                    <a:pt x="793292" y="26038"/>
                  </a:cubicBezTo>
                  <a:cubicBezTo>
                    <a:pt x="792726" y="26336"/>
                    <a:pt x="792514" y="26966"/>
                    <a:pt x="792938" y="27447"/>
                  </a:cubicBezTo>
                  <a:cubicBezTo>
                    <a:pt x="793292" y="27921"/>
                    <a:pt x="794071" y="28056"/>
                    <a:pt x="794708" y="27759"/>
                  </a:cubicBezTo>
                  <a:cubicBezTo>
                    <a:pt x="795274" y="27469"/>
                    <a:pt x="795487" y="26831"/>
                    <a:pt x="795133" y="26357"/>
                  </a:cubicBezTo>
                  <a:cubicBezTo>
                    <a:pt x="794850" y="25996"/>
                    <a:pt x="794354" y="25840"/>
                    <a:pt x="793788" y="25897"/>
                  </a:cubicBezTo>
                  <a:close/>
                  <a:moveTo>
                    <a:pt x="172081" y="26215"/>
                  </a:moveTo>
                  <a:cubicBezTo>
                    <a:pt x="171656" y="26343"/>
                    <a:pt x="169744" y="26442"/>
                    <a:pt x="167761" y="26442"/>
                  </a:cubicBezTo>
                  <a:cubicBezTo>
                    <a:pt x="165780" y="26442"/>
                    <a:pt x="164434" y="26796"/>
                    <a:pt x="164788" y="27214"/>
                  </a:cubicBezTo>
                  <a:cubicBezTo>
                    <a:pt x="165142" y="27638"/>
                    <a:pt x="167124" y="27851"/>
                    <a:pt x="169249" y="27702"/>
                  </a:cubicBezTo>
                  <a:cubicBezTo>
                    <a:pt x="171372" y="27561"/>
                    <a:pt x="172081" y="27645"/>
                    <a:pt x="170735" y="27908"/>
                  </a:cubicBezTo>
                  <a:cubicBezTo>
                    <a:pt x="166700" y="28722"/>
                    <a:pt x="163231" y="30364"/>
                    <a:pt x="163868" y="31171"/>
                  </a:cubicBezTo>
                  <a:cubicBezTo>
                    <a:pt x="164717" y="32297"/>
                    <a:pt x="165354" y="32155"/>
                    <a:pt x="169815" y="29996"/>
                  </a:cubicBezTo>
                  <a:cubicBezTo>
                    <a:pt x="172010" y="28934"/>
                    <a:pt x="173568" y="27589"/>
                    <a:pt x="173355" y="27015"/>
                  </a:cubicBezTo>
                  <a:cubicBezTo>
                    <a:pt x="173142" y="26442"/>
                    <a:pt x="172576" y="26088"/>
                    <a:pt x="172081" y="26215"/>
                  </a:cubicBezTo>
                  <a:close/>
                  <a:moveTo>
                    <a:pt x="207835" y="26414"/>
                  </a:moveTo>
                  <a:cubicBezTo>
                    <a:pt x="207482" y="26428"/>
                    <a:pt x="207764" y="26796"/>
                    <a:pt x="208685" y="27645"/>
                  </a:cubicBezTo>
                  <a:cubicBezTo>
                    <a:pt x="210526" y="29408"/>
                    <a:pt x="211871" y="29607"/>
                    <a:pt x="212933" y="28276"/>
                  </a:cubicBezTo>
                  <a:cubicBezTo>
                    <a:pt x="213358" y="27773"/>
                    <a:pt x="213145" y="27362"/>
                    <a:pt x="212508" y="27362"/>
                  </a:cubicBezTo>
                  <a:cubicBezTo>
                    <a:pt x="211871" y="27362"/>
                    <a:pt x="210384" y="27079"/>
                    <a:pt x="209252" y="26732"/>
                  </a:cubicBezTo>
                  <a:cubicBezTo>
                    <a:pt x="208543" y="26520"/>
                    <a:pt x="208048" y="26406"/>
                    <a:pt x="207835" y="26414"/>
                  </a:cubicBezTo>
                  <a:close/>
                  <a:moveTo>
                    <a:pt x="437656" y="27730"/>
                  </a:moveTo>
                  <a:cubicBezTo>
                    <a:pt x="437515" y="27745"/>
                    <a:pt x="437303" y="27801"/>
                    <a:pt x="437161" y="27879"/>
                  </a:cubicBezTo>
                  <a:cubicBezTo>
                    <a:pt x="436595" y="28169"/>
                    <a:pt x="436382" y="28799"/>
                    <a:pt x="436737" y="29281"/>
                  </a:cubicBezTo>
                  <a:cubicBezTo>
                    <a:pt x="437161" y="29755"/>
                    <a:pt x="437940" y="29890"/>
                    <a:pt x="438577" y="29599"/>
                  </a:cubicBezTo>
                  <a:cubicBezTo>
                    <a:pt x="439144" y="29302"/>
                    <a:pt x="439356" y="28672"/>
                    <a:pt x="438931" y="28191"/>
                  </a:cubicBezTo>
                  <a:cubicBezTo>
                    <a:pt x="438719" y="27829"/>
                    <a:pt x="438152" y="27674"/>
                    <a:pt x="437656" y="27730"/>
                  </a:cubicBezTo>
                  <a:close/>
                  <a:moveTo>
                    <a:pt x="752793" y="27730"/>
                  </a:moveTo>
                  <a:cubicBezTo>
                    <a:pt x="752653" y="27745"/>
                    <a:pt x="752440" y="27801"/>
                    <a:pt x="752298" y="27879"/>
                  </a:cubicBezTo>
                  <a:cubicBezTo>
                    <a:pt x="751732" y="28169"/>
                    <a:pt x="751519" y="28799"/>
                    <a:pt x="751873" y="29281"/>
                  </a:cubicBezTo>
                  <a:cubicBezTo>
                    <a:pt x="752298" y="29755"/>
                    <a:pt x="753077" y="29890"/>
                    <a:pt x="753714" y="29599"/>
                  </a:cubicBezTo>
                  <a:cubicBezTo>
                    <a:pt x="754281" y="29302"/>
                    <a:pt x="754493" y="28672"/>
                    <a:pt x="754068" y="28191"/>
                  </a:cubicBezTo>
                  <a:cubicBezTo>
                    <a:pt x="753785" y="27829"/>
                    <a:pt x="753290" y="27674"/>
                    <a:pt x="752793" y="27730"/>
                  </a:cubicBezTo>
                  <a:close/>
                  <a:moveTo>
                    <a:pt x="158982" y="28276"/>
                  </a:moveTo>
                  <a:cubicBezTo>
                    <a:pt x="158700" y="28276"/>
                    <a:pt x="158487" y="28686"/>
                    <a:pt x="158487" y="29196"/>
                  </a:cubicBezTo>
                  <a:cubicBezTo>
                    <a:pt x="158487" y="29699"/>
                    <a:pt x="159053" y="30109"/>
                    <a:pt x="159691" y="30109"/>
                  </a:cubicBezTo>
                  <a:cubicBezTo>
                    <a:pt x="160399" y="30109"/>
                    <a:pt x="160611" y="29699"/>
                    <a:pt x="160186" y="29196"/>
                  </a:cubicBezTo>
                  <a:cubicBezTo>
                    <a:pt x="159832" y="28686"/>
                    <a:pt x="159266" y="28276"/>
                    <a:pt x="158982" y="28276"/>
                  </a:cubicBezTo>
                  <a:close/>
                  <a:moveTo>
                    <a:pt x="185816" y="29564"/>
                  </a:moveTo>
                  <a:cubicBezTo>
                    <a:pt x="185674" y="29578"/>
                    <a:pt x="185462" y="29635"/>
                    <a:pt x="185321" y="29713"/>
                  </a:cubicBezTo>
                  <a:cubicBezTo>
                    <a:pt x="184683" y="30003"/>
                    <a:pt x="184541" y="30640"/>
                    <a:pt x="184896" y="31115"/>
                  </a:cubicBezTo>
                  <a:cubicBezTo>
                    <a:pt x="185250" y="31596"/>
                    <a:pt x="186100" y="31724"/>
                    <a:pt x="186666" y="31433"/>
                  </a:cubicBezTo>
                  <a:cubicBezTo>
                    <a:pt x="187303" y="31136"/>
                    <a:pt x="187444" y="30506"/>
                    <a:pt x="187091" y="30024"/>
                  </a:cubicBezTo>
                  <a:cubicBezTo>
                    <a:pt x="186807" y="29670"/>
                    <a:pt x="186311" y="29507"/>
                    <a:pt x="185816" y="29571"/>
                  </a:cubicBezTo>
                  <a:close/>
                  <a:moveTo>
                    <a:pt x="746988" y="29564"/>
                  </a:moveTo>
                  <a:cubicBezTo>
                    <a:pt x="746775" y="29578"/>
                    <a:pt x="746563" y="29635"/>
                    <a:pt x="746422" y="29713"/>
                  </a:cubicBezTo>
                  <a:cubicBezTo>
                    <a:pt x="745855" y="30003"/>
                    <a:pt x="745642" y="30640"/>
                    <a:pt x="746068" y="31115"/>
                  </a:cubicBezTo>
                  <a:cubicBezTo>
                    <a:pt x="746422" y="31596"/>
                    <a:pt x="747201" y="31724"/>
                    <a:pt x="747838" y="31433"/>
                  </a:cubicBezTo>
                  <a:cubicBezTo>
                    <a:pt x="748475" y="31136"/>
                    <a:pt x="748616" y="30506"/>
                    <a:pt x="748263" y="30024"/>
                  </a:cubicBezTo>
                  <a:cubicBezTo>
                    <a:pt x="747979" y="29670"/>
                    <a:pt x="747483" y="29507"/>
                    <a:pt x="746988" y="29571"/>
                  </a:cubicBezTo>
                  <a:close/>
                  <a:moveTo>
                    <a:pt x="786212" y="29656"/>
                  </a:moveTo>
                  <a:cubicBezTo>
                    <a:pt x="784654" y="29678"/>
                    <a:pt x="783522" y="30265"/>
                    <a:pt x="781964" y="31632"/>
                  </a:cubicBezTo>
                  <a:cubicBezTo>
                    <a:pt x="780053" y="33316"/>
                    <a:pt x="779627" y="34287"/>
                    <a:pt x="780477" y="35101"/>
                  </a:cubicBezTo>
                  <a:cubicBezTo>
                    <a:pt x="782176" y="36687"/>
                    <a:pt x="780690" y="37522"/>
                    <a:pt x="777433" y="36878"/>
                  </a:cubicBezTo>
                  <a:cubicBezTo>
                    <a:pt x="775804" y="36566"/>
                    <a:pt x="772831" y="37026"/>
                    <a:pt x="770353" y="37940"/>
                  </a:cubicBezTo>
                  <a:cubicBezTo>
                    <a:pt x="767237" y="39101"/>
                    <a:pt x="765538" y="39256"/>
                    <a:pt x="764122" y="38570"/>
                  </a:cubicBezTo>
                  <a:cubicBezTo>
                    <a:pt x="762777" y="37904"/>
                    <a:pt x="760370" y="38011"/>
                    <a:pt x="755909" y="38917"/>
                  </a:cubicBezTo>
                  <a:cubicBezTo>
                    <a:pt x="752440" y="39618"/>
                    <a:pt x="747909" y="40205"/>
                    <a:pt x="745855" y="40205"/>
                  </a:cubicBezTo>
                  <a:cubicBezTo>
                    <a:pt x="742102" y="40205"/>
                    <a:pt x="735589" y="41947"/>
                    <a:pt x="734740" y="43158"/>
                  </a:cubicBezTo>
                  <a:cubicBezTo>
                    <a:pt x="734456" y="43511"/>
                    <a:pt x="735235" y="44375"/>
                    <a:pt x="736510" y="45076"/>
                  </a:cubicBezTo>
                  <a:cubicBezTo>
                    <a:pt x="738633" y="46315"/>
                    <a:pt x="738138" y="49034"/>
                    <a:pt x="735943" y="47972"/>
                  </a:cubicBezTo>
                  <a:cubicBezTo>
                    <a:pt x="735377" y="47681"/>
                    <a:pt x="731412" y="47321"/>
                    <a:pt x="727234" y="47172"/>
                  </a:cubicBezTo>
                  <a:cubicBezTo>
                    <a:pt x="719871" y="46910"/>
                    <a:pt x="719588" y="46988"/>
                    <a:pt x="719588" y="49062"/>
                  </a:cubicBezTo>
                  <a:cubicBezTo>
                    <a:pt x="719588" y="50294"/>
                    <a:pt x="720296" y="51214"/>
                    <a:pt x="721216" y="51214"/>
                  </a:cubicBezTo>
                  <a:cubicBezTo>
                    <a:pt x="724119" y="51214"/>
                    <a:pt x="727730" y="54337"/>
                    <a:pt x="728084" y="57148"/>
                  </a:cubicBezTo>
                  <a:cubicBezTo>
                    <a:pt x="728296" y="59356"/>
                    <a:pt x="727942" y="59901"/>
                    <a:pt x="726031" y="59901"/>
                  </a:cubicBezTo>
                  <a:cubicBezTo>
                    <a:pt x="724261" y="59895"/>
                    <a:pt x="723765" y="59335"/>
                    <a:pt x="723907" y="57494"/>
                  </a:cubicBezTo>
                  <a:cubicBezTo>
                    <a:pt x="724119" y="55441"/>
                    <a:pt x="723341" y="54839"/>
                    <a:pt x="718880" y="53508"/>
                  </a:cubicBezTo>
                  <a:cubicBezTo>
                    <a:pt x="715127" y="52376"/>
                    <a:pt x="713287" y="52220"/>
                    <a:pt x="712153" y="52935"/>
                  </a:cubicBezTo>
                  <a:cubicBezTo>
                    <a:pt x="711092" y="53636"/>
                    <a:pt x="710242" y="53621"/>
                    <a:pt x="709251" y="52850"/>
                  </a:cubicBezTo>
                  <a:cubicBezTo>
                    <a:pt x="708331" y="52121"/>
                    <a:pt x="707906" y="52092"/>
                    <a:pt x="707906" y="52758"/>
                  </a:cubicBezTo>
                  <a:cubicBezTo>
                    <a:pt x="707906" y="53310"/>
                    <a:pt x="709251" y="54450"/>
                    <a:pt x="710950" y="55314"/>
                  </a:cubicBezTo>
                  <a:cubicBezTo>
                    <a:pt x="715340" y="57551"/>
                    <a:pt x="712862" y="59179"/>
                    <a:pt x="708047" y="57232"/>
                  </a:cubicBezTo>
                  <a:cubicBezTo>
                    <a:pt x="705782" y="56298"/>
                    <a:pt x="704082" y="54719"/>
                    <a:pt x="703374" y="52822"/>
                  </a:cubicBezTo>
                  <a:cubicBezTo>
                    <a:pt x="702737" y="51186"/>
                    <a:pt x="702171" y="50506"/>
                    <a:pt x="702171" y="51328"/>
                  </a:cubicBezTo>
                  <a:cubicBezTo>
                    <a:pt x="702029" y="52149"/>
                    <a:pt x="701251" y="53345"/>
                    <a:pt x="700259" y="53997"/>
                  </a:cubicBezTo>
                  <a:cubicBezTo>
                    <a:pt x="699197" y="54677"/>
                    <a:pt x="698772" y="55781"/>
                    <a:pt x="699197" y="56631"/>
                  </a:cubicBezTo>
                  <a:cubicBezTo>
                    <a:pt x="699905" y="57891"/>
                    <a:pt x="700401" y="59739"/>
                    <a:pt x="700755" y="62450"/>
                  </a:cubicBezTo>
                  <a:cubicBezTo>
                    <a:pt x="700825" y="62826"/>
                    <a:pt x="702312" y="63137"/>
                    <a:pt x="704012" y="63137"/>
                  </a:cubicBezTo>
                  <a:cubicBezTo>
                    <a:pt x="707622" y="63137"/>
                    <a:pt x="712579" y="66366"/>
                    <a:pt x="712579" y="68702"/>
                  </a:cubicBezTo>
                  <a:cubicBezTo>
                    <a:pt x="712579" y="69565"/>
                    <a:pt x="713428" y="70557"/>
                    <a:pt x="714490" y="70882"/>
                  </a:cubicBezTo>
                  <a:cubicBezTo>
                    <a:pt x="715906" y="71293"/>
                    <a:pt x="716119" y="71739"/>
                    <a:pt x="715269" y="72426"/>
                  </a:cubicBezTo>
                  <a:cubicBezTo>
                    <a:pt x="713499" y="73778"/>
                    <a:pt x="709039" y="71810"/>
                    <a:pt x="709039" y="69707"/>
                  </a:cubicBezTo>
                  <a:cubicBezTo>
                    <a:pt x="709039" y="67795"/>
                    <a:pt x="706843" y="65891"/>
                    <a:pt x="704720" y="65891"/>
                  </a:cubicBezTo>
                  <a:cubicBezTo>
                    <a:pt x="703870" y="65891"/>
                    <a:pt x="702383" y="67477"/>
                    <a:pt x="701392" y="69417"/>
                  </a:cubicBezTo>
                  <a:cubicBezTo>
                    <a:pt x="700401" y="71357"/>
                    <a:pt x="697993" y="73877"/>
                    <a:pt x="696011" y="75010"/>
                  </a:cubicBezTo>
                  <a:cubicBezTo>
                    <a:pt x="692612" y="76978"/>
                    <a:pt x="692330" y="76999"/>
                    <a:pt x="688435" y="75555"/>
                  </a:cubicBezTo>
                  <a:cubicBezTo>
                    <a:pt x="686241" y="74727"/>
                    <a:pt x="684683" y="73651"/>
                    <a:pt x="685108" y="73176"/>
                  </a:cubicBezTo>
                  <a:cubicBezTo>
                    <a:pt x="685957" y="72029"/>
                    <a:pt x="689993" y="72072"/>
                    <a:pt x="690913" y="73240"/>
                  </a:cubicBezTo>
                  <a:cubicBezTo>
                    <a:pt x="694595" y="77877"/>
                    <a:pt x="698631" y="61834"/>
                    <a:pt x="695091" y="56843"/>
                  </a:cubicBezTo>
                  <a:cubicBezTo>
                    <a:pt x="694524" y="56057"/>
                    <a:pt x="694666" y="54535"/>
                    <a:pt x="695374" y="53282"/>
                  </a:cubicBezTo>
                  <a:cubicBezTo>
                    <a:pt x="696861" y="50775"/>
                    <a:pt x="695162" y="49437"/>
                    <a:pt x="690560" y="49416"/>
                  </a:cubicBezTo>
                  <a:cubicBezTo>
                    <a:pt x="688577" y="49402"/>
                    <a:pt x="687515" y="50145"/>
                    <a:pt x="686665" y="52078"/>
                  </a:cubicBezTo>
                  <a:cubicBezTo>
                    <a:pt x="686028" y="53558"/>
                    <a:pt x="684187" y="55434"/>
                    <a:pt x="682630" y="56234"/>
                  </a:cubicBezTo>
                  <a:cubicBezTo>
                    <a:pt x="680151" y="57523"/>
                    <a:pt x="679939" y="57912"/>
                    <a:pt x="681213" y="59703"/>
                  </a:cubicBezTo>
                  <a:cubicBezTo>
                    <a:pt x="682063" y="60822"/>
                    <a:pt x="683621" y="62280"/>
                    <a:pt x="684753" y="62946"/>
                  </a:cubicBezTo>
                  <a:cubicBezTo>
                    <a:pt x="685886" y="63611"/>
                    <a:pt x="686807" y="64780"/>
                    <a:pt x="686807" y="65523"/>
                  </a:cubicBezTo>
                  <a:cubicBezTo>
                    <a:pt x="686807" y="67767"/>
                    <a:pt x="683338" y="68078"/>
                    <a:pt x="680576" y="66096"/>
                  </a:cubicBezTo>
                  <a:cubicBezTo>
                    <a:pt x="679090" y="65013"/>
                    <a:pt x="675479" y="63972"/>
                    <a:pt x="671939" y="63604"/>
                  </a:cubicBezTo>
                  <a:cubicBezTo>
                    <a:pt x="666203" y="63010"/>
                    <a:pt x="665637" y="63165"/>
                    <a:pt x="663018" y="65523"/>
                  </a:cubicBezTo>
                  <a:cubicBezTo>
                    <a:pt x="661106" y="67279"/>
                    <a:pt x="659619" y="67852"/>
                    <a:pt x="658203" y="67413"/>
                  </a:cubicBezTo>
                  <a:cubicBezTo>
                    <a:pt x="656433" y="66882"/>
                    <a:pt x="656362" y="66578"/>
                    <a:pt x="657708" y="65268"/>
                  </a:cubicBezTo>
                  <a:cubicBezTo>
                    <a:pt x="658982" y="64057"/>
                    <a:pt x="658557" y="64093"/>
                    <a:pt x="655867" y="65494"/>
                  </a:cubicBezTo>
                  <a:cubicBezTo>
                    <a:pt x="653955" y="66464"/>
                    <a:pt x="650557" y="67739"/>
                    <a:pt x="648361" y="68333"/>
                  </a:cubicBezTo>
                  <a:cubicBezTo>
                    <a:pt x="644821" y="69297"/>
                    <a:pt x="644326" y="69226"/>
                    <a:pt x="643760" y="67675"/>
                  </a:cubicBezTo>
                  <a:cubicBezTo>
                    <a:pt x="643264" y="66075"/>
                    <a:pt x="642910" y="66054"/>
                    <a:pt x="639866" y="67300"/>
                  </a:cubicBezTo>
                  <a:cubicBezTo>
                    <a:pt x="638025" y="68043"/>
                    <a:pt x="635405" y="68645"/>
                    <a:pt x="633989" y="68645"/>
                  </a:cubicBezTo>
                  <a:cubicBezTo>
                    <a:pt x="632644" y="68645"/>
                    <a:pt x="629671" y="69884"/>
                    <a:pt x="627475" y="71399"/>
                  </a:cubicBezTo>
                  <a:cubicBezTo>
                    <a:pt x="623015" y="74472"/>
                    <a:pt x="620961" y="74783"/>
                    <a:pt x="618838" y="72773"/>
                  </a:cubicBezTo>
                  <a:cubicBezTo>
                    <a:pt x="617634" y="71647"/>
                    <a:pt x="617846" y="71286"/>
                    <a:pt x="619970" y="70684"/>
                  </a:cubicBezTo>
                  <a:cubicBezTo>
                    <a:pt x="622307" y="69998"/>
                    <a:pt x="622236" y="69842"/>
                    <a:pt x="618342" y="68390"/>
                  </a:cubicBezTo>
                  <a:cubicBezTo>
                    <a:pt x="613810" y="66691"/>
                    <a:pt x="613528" y="66953"/>
                    <a:pt x="615439" y="71286"/>
                  </a:cubicBezTo>
                  <a:cubicBezTo>
                    <a:pt x="616997" y="74804"/>
                    <a:pt x="615156" y="77410"/>
                    <a:pt x="612040" y="76043"/>
                  </a:cubicBezTo>
                  <a:cubicBezTo>
                    <a:pt x="609988" y="75137"/>
                    <a:pt x="603120" y="78273"/>
                    <a:pt x="604181" y="79626"/>
                  </a:cubicBezTo>
                  <a:cubicBezTo>
                    <a:pt x="604536" y="80030"/>
                    <a:pt x="604040" y="80836"/>
                    <a:pt x="603120" y="81431"/>
                  </a:cubicBezTo>
                  <a:cubicBezTo>
                    <a:pt x="601845" y="82267"/>
                    <a:pt x="600641" y="82189"/>
                    <a:pt x="597810" y="81056"/>
                  </a:cubicBezTo>
                  <a:cubicBezTo>
                    <a:pt x="593986" y="79484"/>
                    <a:pt x="592995" y="80079"/>
                    <a:pt x="596323" y="82005"/>
                  </a:cubicBezTo>
                  <a:cubicBezTo>
                    <a:pt x="597810" y="82890"/>
                    <a:pt x="598022" y="83478"/>
                    <a:pt x="597030" y="84270"/>
                  </a:cubicBezTo>
                  <a:cubicBezTo>
                    <a:pt x="594978" y="85899"/>
                    <a:pt x="588605" y="82925"/>
                    <a:pt x="587614" y="79881"/>
                  </a:cubicBezTo>
                  <a:cubicBezTo>
                    <a:pt x="587190" y="78522"/>
                    <a:pt x="585773" y="76702"/>
                    <a:pt x="584428" y="75838"/>
                  </a:cubicBezTo>
                  <a:cubicBezTo>
                    <a:pt x="582233" y="74451"/>
                    <a:pt x="582162" y="74217"/>
                    <a:pt x="583861" y="73693"/>
                  </a:cubicBezTo>
                  <a:cubicBezTo>
                    <a:pt x="584994" y="73367"/>
                    <a:pt x="587472" y="73764"/>
                    <a:pt x="589455" y="74549"/>
                  </a:cubicBezTo>
                  <a:cubicBezTo>
                    <a:pt x="595686" y="77077"/>
                    <a:pt x="605951" y="75718"/>
                    <a:pt x="605951" y="72369"/>
                  </a:cubicBezTo>
                  <a:cubicBezTo>
                    <a:pt x="605951" y="70904"/>
                    <a:pt x="592429" y="64978"/>
                    <a:pt x="589101" y="64978"/>
                  </a:cubicBezTo>
                  <a:cubicBezTo>
                    <a:pt x="588251" y="64978"/>
                    <a:pt x="586835" y="64333"/>
                    <a:pt x="586057" y="63569"/>
                  </a:cubicBezTo>
                  <a:cubicBezTo>
                    <a:pt x="584924" y="62514"/>
                    <a:pt x="583224" y="62330"/>
                    <a:pt x="579047" y="62769"/>
                  </a:cubicBezTo>
                  <a:cubicBezTo>
                    <a:pt x="572888" y="63406"/>
                    <a:pt x="569914" y="61898"/>
                    <a:pt x="574587" y="60447"/>
                  </a:cubicBezTo>
                  <a:cubicBezTo>
                    <a:pt x="577206" y="59604"/>
                    <a:pt x="577206" y="59583"/>
                    <a:pt x="574091" y="59526"/>
                  </a:cubicBezTo>
                  <a:cubicBezTo>
                    <a:pt x="572392" y="59498"/>
                    <a:pt x="570622" y="59059"/>
                    <a:pt x="570268" y="58556"/>
                  </a:cubicBezTo>
                  <a:cubicBezTo>
                    <a:pt x="569843" y="58046"/>
                    <a:pt x="568993" y="57636"/>
                    <a:pt x="568356" y="57636"/>
                  </a:cubicBezTo>
                  <a:cubicBezTo>
                    <a:pt x="567719" y="57636"/>
                    <a:pt x="567578" y="58153"/>
                    <a:pt x="568073" y="58783"/>
                  </a:cubicBezTo>
                  <a:cubicBezTo>
                    <a:pt x="568710" y="59696"/>
                    <a:pt x="568569" y="59703"/>
                    <a:pt x="567152" y="58811"/>
                  </a:cubicBezTo>
                  <a:cubicBezTo>
                    <a:pt x="565878" y="58018"/>
                    <a:pt x="565029" y="57976"/>
                    <a:pt x="564108" y="58669"/>
                  </a:cubicBezTo>
                  <a:cubicBezTo>
                    <a:pt x="563259" y="59356"/>
                    <a:pt x="562621" y="59299"/>
                    <a:pt x="561984" y="58493"/>
                  </a:cubicBezTo>
                  <a:cubicBezTo>
                    <a:pt x="561347" y="57714"/>
                    <a:pt x="561559" y="57586"/>
                    <a:pt x="562621" y="58096"/>
                  </a:cubicBezTo>
                  <a:cubicBezTo>
                    <a:pt x="563612" y="58585"/>
                    <a:pt x="563896" y="58485"/>
                    <a:pt x="563329" y="57778"/>
                  </a:cubicBezTo>
                  <a:cubicBezTo>
                    <a:pt x="562763" y="57055"/>
                    <a:pt x="561771" y="56999"/>
                    <a:pt x="560356" y="57608"/>
                  </a:cubicBezTo>
                  <a:cubicBezTo>
                    <a:pt x="559152" y="58096"/>
                    <a:pt x="557807" y="58195"/>
                    <a:pt x="557311" y="57834"/>
                  </a:cubicBezTo>
                  <a:cubicBezTo>
                    <a:pt x="556816" y="57473"/>
                    <a:pt x="556745" y="57664"/>
                    <a:pt x="557169" y="58266"/>
                  </a:cubicBezTo>
                  <a:cubicBezTo>
                    <a:pt x="558444" y="59951"/>
                    <a:pt x="554409" y="61268"/>
                    <a:pt x="551080" y="60270"/>
                  </a:cubicBezTo>
                  <a:cubicBezTo>
                    <a:pt x="548461" y="59491"/>
                    <a:pt x="548319" y="59548"/>
                    <a:pt x="549806" y="61048"/>
                  </a:cubicBezTo>
                  <a:cubicBezTo>
                    <a:pt x="550656" y="61948"/>
                    <a:pt x="550939" y="62365"/>
                    <a:pt x="550372" y="61990"/>
                  </a:cubicBezTo>
                  <a:cubicBezTo>
                    <a:pt x="549806" y="61622"/>
                    <a:pt x="548673" y="61778"/>
                    <a:pt x="547753" y="62337"/>
                  </a:cubicBezTo>
                  <a:cubicBezTo>
                    <a:pt x="546903" y="62896"/>
                    <a:pt x="546195" y="63059"/>
                    <a:pt x="546195" y="62684"/>
                  </a:cubicBezTo>
                  <a:cubicBezTo>
                    <a:pt x="546195" y="62301"/>
                    <a:pt x="545417" y="62486"/>
                    <a:pt x="544496" y="63080"/>
                  </a:cubicBezTo>
                  <a:cubicBezTo>
                    <a:pt x="543576" y="63682"/>
                    <a:pt x="542159" y="64093"/>
                    <a:pt x="541310" y="64001"/>
                  </a:cubicBezTo>
                  <a:cubicBezTo>
                    <a:pt x="537699" y="63619"/>
                    <a:pt x="536496" y="64036"/>
                    <a:pt x="537770" y="65232"/>
                  </a:cubicBezTo>
                  <a:cubicBezTo>
                    <a:pt x="539399" y="66755"/>
                    <a:pt x="537629" y="69091"/>
                    <a:pt x="534797" y="69105"/>
                  </a:cubicBezTo>
                  <a:cubicBezTo>
                    <a:pt x="533522" y="69105"/>
                    <a:pt x="532743" y="69785"/>
                    <a:pt x="532743" y="70939"/>
                  </a:cubicBezTo>
                  <a:cubicBezTo>
                    <a:pt x="532743" y="71944"/>
                    <a:pt x="532389" y="72567"/>
                    <a:pt x="531964" y="72312"/>
                  </a:cubicBezTo>
                  <a:cubicBezTo>
                    <a:pt x="531539" y="72057"/>
                    <a:pt x="529911" y="72780"/>
                    <a:pt x="528353" y="73919"/>
                  </a:cubicBezTo>
                  <a:cubicBezTo>
                    <a:pt x="526796" y="75059"/>
                    <a:pt x="525097" y="75676"/>
                    <a:pt x="524601" y="75293"/>
                  </a:cubicBezTo>
                  <a:cubicBezTo>
                    <a:pt x="524035" y="74911"/>
                    <a:pt x="523893" y="75357"/>
                    <a:pt x="524318" y="76242"/>
                  </a:cubicBezTo>
                  <a:cubicBezTo>
                    <a:pt x="524742" y="77198"/>
                    <a:pt x="524530" y="78026"/>
                    <a:pt x="523680" y="78217"/>
                  </a:cubicBezTo>
                  <a:cubicBezTo>
                    <a:pt x="517946" y="79548"/>
                    <a:pt x="517591" y="79754"/>
                    <a:pt x="519291" y="80568"/>
                  </a:cubicBezTo>
                  <a:cubicBezTo>
                    <a:pt x="520211" y="81014"/>
                    <a:pt x="520990" y="82465"/>
                    <a:pt x="521131" y="83782"/>
                  </a:cubicBezTo>
                  <a:cubicBezTo>
                    <a:pt x="521273" y="86508"/>
                    <a:pt x="518299" y="88228"/>
                    <a:pt x="515680" y="86932"/>
                  </a:cubicBezTo>
                  <a:cubicBezTo>
                    <a:pt x="513414" y="85800"/>
                    <a:pt x="512210" y="85863"/>
                    <a:pt x="512565" y="87081"/>
                  </a:cubicBezTo>
                  <a:cubicBezTo>
                    <a:pt x="512706" y="87633"/>
                    <a:pt x="511857" y="88561"/>
                    <a:pt x="510582" y="89141"/>
                  </a:cubicBezTo>
                  <a:cubicBezTo>
                    <a:pt x="504777" y="91910"/>
                    <a:pt x="503715" y="93587"/>
                    <a:pt x="505626" y="97085"/>
                  </a:cubicBezTo>
                  <a:cubicBezTo>
                    <a:pt x="506051" y="97843"/>
                    <a:pt x="506263" y="99697"/>
                    <a:pt x="506122" y="101213"/>
                  </a:cubicBezTo>
                  <a:cubicBezTo>
                    <a:pt x="505838" y="103570"/>
                    <a:pt x="506263" y="104016"/>
                    <a:pt x="508883" y="104250"/>
                  </a:cubicBezTo>
                  <a:cubicBezTo>
                    <a:pt x="510866" y="104427"/>
                    <a:pt x="513202" y="103662"/>
                    <a:pt x="515538" y="102133"/>
                  </a:cubicBezTo>
                  <a:lnTo>
                    <a:pt x="519149" y="99754"/>
                  </a:lnTo>
                  <a:lnTo>
                    <a:pt x="520778" y="102331"/>
                  </a:lnTo>
                  <a:cubicBezTo>
                    <a:pt x="521698" y="103747"/>
                    <a:pt x="523114" y="106536"/>
                    <a:pt x="523964" y="108554"/>
                  </a:cubicBezTo>
                  <a:cubicBezTo>
                    <a:pt x="526088" y="113751"/>
                    <a:pt x="526229" y="113864"/>
                    <a:pt x="529274" y="112278"/>
                  </a:cubicBezTo>
                  <a:cubicBezTo>
                    <a:pt x="530831" y="111492"/>
                    <a:pt x="533238" y="110848"/>
                    <a:pt x="534584" y="110848"/>
                  </a:cubicBezTo>
                  <a:cubicBezTo>
                    <a:pt x="536567" y="110848"/>
                    <a:pt x="536991" y="110452"/>
                    <a:pt x="536496" y="108929"/>
                  </a:cubicBezTo>
                  <a:cubicBezTo>
                    <a:pt x="535575" y="106296"/>
                    <a:pt x="537558" y="102593"/>
                    <a:pt x="539823" y="102593"/>
                  </a:cubicBezTo>
                  <a:cubicBezTo>
                    <a:pt x="540814" y="102593"/>
                    <a:pt x="541381" y="102204"/>
                    <a:pt x="540956" y="101729"/>
                  </a:cubicBezTo>
                  <a:cubicBezTo>
                    <a:pt x="540602" y="101262"/>
                    <a:pt x="540885" y="100611"/>
                    <a:pt x="541593" y="100271"/>
                  </a:cubicBezTo>
                  <a:cubicBezTo>
                    <a:pt x="542443" y="99860"/>
                    <a:pt x="542018" y="98947"/>
                    <a:pt x="540460" y="97602"/>
                  </a:cubicBezTo>
                  <a:cubicBezTo>
                    <a:pt x="538407" y="95895"/>
                    <a:pt x="538124" y="94961"/>
                    <a:pt x="538903" y="92008"/>
                  </a:cubicBezTo>
                  <a:cubicBezTo>
                    <a:pt x="539823" y="88709"/>
                    <a:pt x="541806" y="87110"/>
                    <a:pt x="548249" y="84617"/>
                  </a:cubicBezTo>
                  <a:cubicBezTo>
                    <a:pt x="549099" y="84306"/>
                    <a:pt x="549736" y="83194"/>
                    <a:pt x="549736" y="82146"/>
                  </a:cubicBezTo>
                  <a:cubicBezTo>
                    <a:pt x="549736" y="77884"/>
                    <a:pt x="557028" y="75208"/>
                    <a:pt x="560285" y="78281"/>
                  </a:cubicBezTo>
                  <a:cubicBezTo>
                    <a:pt x="561913" y="79824"/>
                    <a:pt x="561559" y="80334"/>
                    <a:pt x="554409" y="86189"/>
                  </a:cubicBezTo>
                  <a:cubicBezTo>
                    <a:pt x="550727" y="89148"/>
                    <a:pt x="550302" y="90048"/>
                    <a:pt x="550656" y="93304"/>
                  </a:cubicBezTo>
                  <a:cubicBezTo>
                    <a:pt x="551293" y="98303"/>
                    <a:pt x="552779" y="99060"/>
                    <a:pt x="558515" y="97404"/>
                  </a:cubicBezTo>
                  <a:cubicBezTo>
                    <a:pt x="564108" y="95789"/>
                    <a:pt x="570409" y="95697"/>
                    <a:pt x="572746" y="97198"/>
                  </a:cubicBezTo>
                  <a:cubicBezTo>
                    <a:pt x="576073" y="99372"/>
                    <a:pt x="573099" y="100115"/>
                    <a:pt x="558798" y="100667"/>
                  </a:cubicBezTo>
                  <a:cubicBezTo>
                    <a:pt x="556603" y="100759"/>
                    <a:pt x="555966" y="103917"/>
                    <a:pt x="557949" y="104880"/>
                  </a:cubicBezTo>
                  <a:cubicBezTo>
                    <a:pt x="559506" y="105659"/>
                    <a:pt x="559435" y="108753"/>
                    <a:pt x="557736" y="109553"/>
                  </a:cubicBezTo>
                  <a:cubicBezTo>
                    <a:pt x="557028" y="109914"/>
                    <a:pt x="555683" y="109461"/>
                    <a:pt x="554833" y="108554"/>
                  </a:cubicBezTo>
                  <a:cubicBezTo>
                    <a:pt x="552568" y="106140"/>
                    <a:pt x="549381" y="108377"/>
                    <a:pt x="550302" y="111705"/>
                  </a:cubicBezTo>
                  <a:cubicBezTo>
                    <a:pt x="550869" y="113652"/>
                    <a:pt x="550231" y="114537"/>
                    <a:pt x="547328" y="116236"/>
                  </a:cubicBezTo>
                  <a:cubicBezTo>
                    <a:pt x="544425" y="117914"/>
                    <a:pt x="543434" y="118098"/>
                    <a:pt x="542018" y="117206"/>
                  </a:cubicBezTo>
                  <a:cubicBezTo>
                    <a:pt x="540673" y="116321"/>
                    <a:pt x="539186" y="116590"/>
                    <a:pt x="534371" y="118530"/>
                  </a:cubicBezTo>
                  <a:cubicBezTo>
                    <a:pt x="528708" y="120831"/>
                    <a:pt x="528424" y="120859"/>
                    <a:pt x="527858" y="119188"/>
                  </a:cubicBezTo>
                  <a:cubicBezTo>
                    <a:pt x="527291" y="117666"/>
                    <a:pt x="526796" y="117539"/>
                    <a:pt x="523822" y="118353"/>
                  </a:cubicBezTo>
                  <a:cubicBezTo>
                    <a:pt x="520990" y="119125"/>
                    <a:pt x="519928" y="119011"/>
                    <a:pt x="518017" y="117666"/>
                  </a:cubicBezTo>
                  <a:cubicBezTo>
                    <a:pt x="516671" y="116696"/>
                    <a:pt x="515963" y="115415"/>
                    <a:pt x="516388" y="114572"/>
                  </a:cubicBezTo>
                  <a:cubicBezTo>
                    <a:pt x="518158" y="111174"/>
                    <a:pt x="518017" y="109814"/>
                    <a:pt x="516034" y="110126"/>
                  </a:cubicBezTo>
                  <a:cubicBezTo>
                    <a:pt x="513980" y="110445"/>
                    <a:pt x="513698" y="112109"/>
                    <a:pt x="514688" y="117723"/>
                  </a:cubicBezTo>
                  <a:cubicBezTo>
                    <a:pt x="515114" y="120286"/>
                    <a:pt x="514901" y="120477"/>
                    <a:pt x="511361" y="120562"/>
                  </a:cubicBezTo>
                  <a:cubicBezTo>
                    <a:pt x="509237" y="120626"/>
                    <a:pt x="506547" y="121334"/>
                    <a:pt x="505414" y="122169"/>
                  </a:cubicBezTo>
                  <a:cubicBezTo>
                    <a:pt x="504210" y="123005"/>
                    <a:pt x="502936" y="123422"/>
                    <a:pt x="502511" y="123082"/>
                  </a:cubicBezTo>
                  <a:cubicBezTo>
                    <a:pt x="502086" y="122750"/>
                    <a:pt x="501661" y="123266"/>
                    <a:pt x="501661" y="124258"/>
                  </a:cubicBezTo>
                  <a:cubicBezTo>
                    <a:pt x="501661" y="126502"/>
                    <a:pt x="499538" y="128272"/>
                    <a:pt x="496847" y="128272"/>
                  </a:cubicBezTo>
                  <a:cubicBezTo>
                    <a:pt x="495714" y="128272"/>
                    <a:pt x="494157" y="129107"/>
                    <a:pt x="493519" y="130106"/>
                  </a:cubicBezTo>
                  <a:cubicBezTo>
                    <a:pt x="492103" y="132173"/>
                    <a:pt x="485731" y="135033"/>
                    <a:pt x="484244" y="134297"/>
                  </a:cubicBezTo>
                  <a:cubicBezTo>
                    <a:pt x="483677" y="134028"/>
                    <a:pt x="482899" y="134651"/>
                    <a:pt x="482616" y="135670"/>
                  </a:cubicBezTo>
                  <a:cubicBezTo>
                    <a:pt x="482120" y="137157"/>
                    <a:pt x="481341" y="137405"/>
                    <a:pt x="478934" y="136931"/>
                  </a:cubicBezTo>
                  <a:cubicBezTo>
                    <a:pt x="475040" y="136159"/>
                    <a:pt x="474898" y="138099"/>
                    <a:pt x="478792" y="139253"/>
                  </a:cubicBezTo>
                  <a:cubicBezTo>
                    <a:pt x="481837" y="140159"/>
                    <a:pt x="484952" y="144697"/>
                    <a:pt x="485094" y="148428"/>
                  </a:cubicBezTo>
                  <a:cubicBezTo>
                    <a:pt x="485236" y="151465"/>
                    <a:pt x="482120" y="154043"/>
                    <a:pt x="479005" y="153476"/>
                  </a:cubicBezTo>
                  <a:cubicBezTo>
                    <a:pt x="475181" y="152775"/>
                    <a:pt x="464986" y="152287"/>
                    <a:pt x="463570" y="152726"/>
                  </a:cubicBezTo>
                  <a:cubicBezTo>
                    <a:pt x="462720" y="152980"/>
                    <a:pt x="462437" y="154758"/>
                    <a:pt x="462791" y="157547"/>
                  </a:cubicBezTo>
                  <a:cubicBezTo>
                    <a:pt x="463075" y="159968"/>
                    <a:pt x="462720" y="162779"/>
                    <a:pt x="462012" y="163792"/>
                  </a:cubicBezTo>
                  <a:cubicBezTo>
                    <a:pt x="460242" y="166411"/>
                    <a:pt x="462791" y="170468"/>
                    <a:pt x="466189" y="170475"/>
                  </a:cubicBezTo>
                  <a:cubicBezTo>
                    <a:pt x="467606" y="170475"/>
                    <a:pt x="469305" y="171183"/>
                    <a:pt x="469942" y="172054"/>
                  </a:cubicBezTo>
                  <a:cubicBezTo>
                    <a:pt x="470863" y="173357"/>
                    <a:pt x="471500" y="173434"/>
                    <a:pt x="473766" y="172564"/>
                  </a:cubicBezTo>
                  <a:cubicBezTo>
                    <a:pt x="475252" y="171990"/>
                    <a:pt x="477801" y="171317"/>
                    <a:pt x="479429" y="171048"/>
                  </a:cubicBezTo>
                  <a:cubicBezTo>
                    <a:pt x="483819" y="170319"/>
                    <a:pt x="486793" y="168273"/>
                    <a:pt x="487147" y="165802"/>
                  </a:cubicBezTo>
                  <a:cubicBezTo>
                    <a:pt x="487288" y="164591"/>
                    <a:pt x="487501" y="163303"/>
                    <a:pt x="487501" y="162935"/>
                  </a:cubicBezTo>
                  <a:cubicBezTo>
                    <a:pt x="487572" y="162567"/>
                    <a:pt x="489767" y="161413"/>
                    <a:pt x="492316" y="160379"/>
                  </a:cubicBezTo>
                  <a:cubicBezTo>
                    <a:pt x="495785" y="158999"/>
                    <a:pt x="496988" y="157936"/>
                    <a:pt x="496988" y="156336"/>
                  </a:cubicBezTo>
                  <a:cubicBezTo>
                    <a:pt x="496988" y="153427"/>
                    <a:pt x="499820" y="151798"/>
                    <a:pt x="503715" y="152414"/>
                  </a:cubicBezTo>
                  <a:cubicBezTo>
                    <a:pt x="505626" y="152704"/>
                    <a:pt x="507892" y="152350"/>
                    <a:pt x="509237" y="151607"/>
                  </a:cubicBezTo>
                  <a:cubicBezTo>
                    <a:pt x="512636" y="149674"/>
                    <a:pt x="515397" y="149993"/>
                    <a:pt x="517733" y="152641"/>
                  </a:cubicBezTo>
                  <a:cubicBezTo>
                    <a:pt x="520919" y="156209"/>
                    <a:pt x="527291" y="160726"/>
                    <a:pt x="529557" y="160981"/>
                  </a:cubicBezTo>
                  <a:cubicBezTo>
                    <a:pt x="532601" y="161335"/>
                    <a:pt x="535859" y="164924"/>
                    <a:pt x="534938" y="167034"/>
                  </a:cubicBezTo>
                  <a:cubicBezTo>
                    <a:pt x="534442" y="168316"/>
                    <a:pt x="534655" y="168663"/>
                    <a:pt x="535646" y="168181"/>
                  </a:cubicBezTo>
                  <a:cubicBezTo>
                    <a:pt x="536496" y="167771"/>
                    <a:pt x="536849" y="166468"/>
                    <a:pt x="536425" y="164967"/>
                  </a:cubicBezTo>
                  <a:cubicBezTo>
                    <a:pt x="535646" y="161972"/>
                    <a:pt x="536567" y="160910"/>
                    <a:pt x="538761" y="162333"/>
                  </a:cubicBezTo>
                  <a:cubicBezTo>
                    <a:pt x="539823" y="163020"/>
                    <a:pt x="540318" y="163034"/>
                    <a:pt x="540318" y="162397"/>
                  </a:cubicBezTo>
                  <a:cubicBezTo>
                    <a:pt x="540318" y="161859"/>
                    <a:pt x="537911" y="160485"/>
                    <a:pt x="534938" y="159324"/>
                  </a:cubicBezTo>
                  <a:cubicBezTo>
                    <a:pt x="531539" y="157986"/>
                    <a:pt x="528779" y="156053"/>
                    <a:pt x="527362" y="153993"/>
                  </a:cubicBezTo>
                  <a:cubicBezTo>
                    <a:pt x="526088" y="152216"/>
                    <a:pt x="524459" y="150049"/>
                    <a:pt x="523680" y="149179"/>
                  </a:cubicBezTo>
                  <a:cubicBezTo>
                    <a:pt x="522477" y="147883"/>
                    <a:pt x="522618" y="147295"/>
                    <a:pt x="524176" y="146021"/>
                  </a:cubicBezTo>
                  <a:cubicBezTo>
                    <a:pt x="526017" y="144577"/>
                    <a:pt x="526229" y="144570"/>
                    <a:pt x="526938" y="146021"/>
                  </a:cubicBezTo>
                  <a:cubicBezTo>
                    <a:pt x="527362" y="146871"/>
                    <a:pt x="528141" y="147359"/>
                    <a:pt x="528637" y="147111"/>
                  </a:cubicBezTo>
                  <a:cubicBezTo>
                    <a:pt x="529132" y="146864"/>
                    <a:pt x="530407" y="147678"/>
                    <a:pt x="531398" y="148888"/>
                  </a:cubicBezTo>
                  <a:cubicBezTo>
                    <a:pt x="532460" y="150106"/>
                    <a:pt x="535575" y="152428"/>
                    <a:pt x="538478" y="154049"/>
                  </a:cubicBezTo>
                  <a:cubicBezTo>
                    <a:pt x="542018" y="156046"/>
                    <a:pt x="544000" y="157908"/>
                    <a:pt x="544567" y="159813"/>
                  </a:cubicBezTo>
                  <a:cubicBezTo>
                    <a:pt x="545488" y="163105"/>
                    <a:pt x="550798" y="168669"/>
                    <a:pt x="552992" y="168669"/>
                  </a:cubicBezTo>
                  <a:cubicBezTo>
                    <a:pt x="553842" y="168669"/>
                    <a:pt x="554196" y="168238"/>
                    <a:pt x="553842" y="167728"/>
                  </a:cubicBezTo>
                  <a:cubicBezTo>
                    <a:pt x="553417" y="167211"/>
                    <a:pt x="552497" y="167070"/>
                    <a:pt x="551789" y="167409"/>
                  </a:cubicBezTo>
                  <a:cubicBezTo>
                    <a:pt x="551009" y="167784"/>
                    <a:pt x="550869" y="167593"/>
                    <a:pt x="551364" y="166921"/>
                  </a:cubicBezTo>
                  <a:cubicBezTo>
                    <a:pt x="552072" y="166078"/>
                    <a:pt x="552709" y="166078"/>
                    <a:pt x="553913" y="166921"/>
                  </a:cubicBezTo>
                  <a:cubicBezTo>
                    <a:pt x="555824" y="168146"/>
                    <a:pt x="555046" y="169618"/>
                    <a:pt x="552568" y="169618"/>
                  </a:cubicBezTo>
                  <a:cubicBezTo>
                    <a:pt x="551647" y="169618"/>
                    <a:pt x="550869" y="170234"/>
                    <a:pt x="550869" y="170992"/>
                  </a:cubicBezTo>
                  <a:cubicBezTo>
                    <a:pt x="550869" y="172734"/>
                    <a:pt x="551435" y="172705"/>
                    <a:pt x="555046" y="170878"/>
                  </a:cubicBezTo>
                  <a:cubicBezTo>
                    <a:pt x="558586" y="169059"/>
                    <a:pt x="558657" y="168068"/>
                    <a:pt x="555399" y="166001"/>
                  </a:cubicBezTo>
                  <a:cubicBezTo>
                    <a:pt x="553063" y="164535"/>
                    <a:pt x="553205" y="161583"/>
                    <a:pt x="555541" y="162708"/>
                  </a:cubicBezTo>
                  <a:cubicBezTo>
                    <a:pt x="556108" y="162963"/>
                    <a:pt x="556816" y="162560"/>
                    <a:pt x="557169" y="161816"/>
                  </a:cubicBezTo>
                  <a:cubicBezTo>
                    <a:pt x="557665" y="160853"/>
                    <a:pt x="559152" y="160570"/>
                    <a:pt x="562338" y="160811"/>
                  </a:cubicBezTo>
                  <a:cubicBezTo>
                    <a:pt x="565878" y="161080"/>
                    <a:pt x="567223" y="160747"/>
                    <a:pt x="568356" y="159352"/>
                  </a:cubicBezTo>
                  <a:cubicBezTo>
                    <a:pt x="569277" y="158163"/>
                    <a:pt x="569418" y="157165"/>
                    <a:pt x="568639" y="156457"/>
                  </a:cubicBezTo>
                  <a:cubicBezTo>
                    <a:pt x="567011" y="154878"/>
                    <a:pt x="572392" y="146566"/>
                    <a:pt x="576640" y="144074"/>
                  </a:cubicBezTo>
                  <a:cubicBezTo>
                    <a:pt x="579543" y="142410"/>
                    <a:pt x="580676" y="142219"/>
                    <a:pt x="582587" y="143040"/>
                  </a:cubicBezTo>
                  <a:cubicBezTo>
                    <a:pt x="584357" y="143784"/>
                    <a:pt x="584711" y="144364"/>
                    <a:pt x="583791" y="145221"/>
                  </a:cubicBezTo>
                  <a:cubicBezTo>
                    <a:pt x="582870" y="146078"/>
                    <a:pt x="583295" y="146701"/>
                    <a:pt x="585349" y="147572"/>
                  </a:cubicBezTo>
                  <a:cubicBezTo>
                    <a:pt x="588960" y="149072"/>
                    <a:pt x="591791" y="147933"/>
                    <a:pt x="588747" y="146191"/>
                  </a:cubicBezTo>
                  <a:cubicBezTo>
                    <a:pt x="587401" y="145391"/>
                    <a:pt x="587048" y="144690"/>
                    <a:pt x="587827" y="144131"/>
                  </a:cubicBezTo>
                  <a:cubicBezTo>
                    <a:pt x="589455" y="142906"/>
                    <a:pt x="596677" y="141129"/>
                    <a:pt x="597810" y="141660"/>
                  </a:cubicBezTo>
                  <a:cubicBezTo>
                    <a:pt x="599084" y="142269"/>
                    <a:pt x="598589" y="144357"/>
                    <a:pt x="596819" y="146021"/>
                  </a:cubicBezTo>
                  <a:cubicBezTo>
                    <a:pt x="595615" y="147147"/>
                    <a:pt x="596323" y="147968"/>
                    <a:pt x="601208" y="150864"/>
                  </a:cubicBezTo>
                  <a:cubicBezTo>
                    <a:pt x="607934" y="154899"/>
                    <a:pt x="609067" y="156457"/>
                    <a:pt x="606589" y="158581"/>
                  </a:cubicBezTo>
                  <a:cubicBezTo>
                    <a:pt x="604323" y="160514"/>
                    <a:pt x="597526" y="160393"/>
                    <a:pt x="591649" y="158319"/>
                  </a:cubicBezTo>
                  <a:cubicBezTo>
                    <a:pt x="586410" y="156464"/>
                    <a:pt x="584074" y="156421"/>
                    <a:pt x="580180" y="158149"/>
                  </a:cubicBezTo>
                  <a:cubicBezTo>
                    <a:pt x="578551" y="158871"/>
                    <a:pt x="576144" y="159473"/>
                    <a:pt x="574799" y="159494"/>
                  </a:cubicBezTo>
                  <a:cubicBezTo>
                    <a:pt x="573383" y="159494"/>
                    <a:pt x="571967" y="160174"/>
                    <a:pt x="571542" y="160960"/>
                  </a:cubicBezTo>
                  <a:cubicBezTo>
                    <a:pt x="571189" y="161738"/>
                    <a:pt x="570197" y="162305"/>
                    <a:pt x="569418" y="162220"/>
                  </a:cubicBezTo>
                  <a:cubicBezTo>
                    <a:pt x="565949" y="161859"/>
                    <a:pt x="565241" y="162390"/>
                    <a:pt x="565595" y="165257"/>
                  </a:cubicBezTo>
                  <a:cubicBezTo>
                    <a:pt x="565808" y="166893"/>
                    <a:pt x="566090" y="168344"/>
                    <a:pt x="566232" y="168464"/>
                  </a:cubicBezTo>
                  <a:cubicBezTo>
                    <a:pt x="566303" y="168592"/>
                    <a:pt x="566515" y="169066"/>
                    <a:pt x="566586" y="169526"/>
                  </a:cubicBezTo>
                  <a:cubicBezTo>
                    <a:pt x="566728" y="170510"/>
                    <a:pt x="568356" y="171877"/>
                    <a:pt x="569489" y="171990"/>
                  </a:cubicBezTo>
                  <a:cubicBezTo>
                    <a:pt x="569914" y="172054"/>
                    <a:pt x="571189" y="172393"/>
                    <a:pt x="572392" y="172797"/>
                  </a:cubicBezTo>
                  <a:cubicBezTo>
                    <a:pt x="573596" y="173208"/>
                    <a:pt x="575011" y="173123"/>
                    <a:pt x="575719" y="172592"/>
                  </a:cubicBezTo>
                  <a:cubicBezTo>
                    <a:pt x="576499" y="171962"/>
                    <a:pt x="578127" y="171969"/>
                    <a:pt x="580817" y="172592"/>
                  </a:cubicBezTo>
                  <a:cubicBezTo>
                    <a:pt x="583720" y="173286"/>
                    <a:pt x="585702" y="173243"/>
                    <a:pt x="587827" y="172479"/>
                  </a:cubicBezTo>
                  <a:cubicBezTo>
                    <a:pt x="592075" y="170964"/>
                    <a:pt x="592358" y="172387"/>
                    <a:pt x="589668" y="180592"/>
                  </a:cubicBezTo>
                  <a:cubicBezTo>
                    <a:pt x="586906" y="188812"/>
                    <a:pt x="584074" y="191205"/>
                    <a:pt x="579472" y="189336"/>
                  </a:cubicBezTo>
                  <a:cubicBezTo>
                    <a:pt x="577277" y="188444"/>
                    <a:pt x="575719" y="188387"/>
                    <a:pt x="573312" y="189074"/>
                  </a:cubicBezTo>
                  <a:cubicBezTo>
                    <a:pt x="570763" y="189839"/>
                    <a:pt x="568498" y="189541"/>
                    <a:pt x="561418" y="187530"/>
                  </a:cubicBezTo>
                  <a:cubicBezTo>
                    <a:pt x="548461" y="183842"/>
                    <a:pt x="548602" y="183827"/>
                    <a:pt x="545062" y="189760"/>
                  </a:cubicBezTo>
                  <a:cubicBezTo>
                    <a:pt x="543576" y="192224"/>
                    <a:pt x="540602" y="191778"/>
                    <a:pt x="533168" y="187984"/>
                  </a:cubicBezTo>
                  <a:cubicBezTo>
                    <a:pt x="529132" y="185937"/>
                    <a:pt x="524884" y="184259"/>
                    <a:pt x="523751" y="184259"/>
                  </a:cubicBezTo>
                  <a:cubicBezTo>
                    <a:pt x="522548" y="184259"/>
                    <a:pt x="520565" y="183417"/>
                    <a:pt x="519220" y="182397"/>
                  </a:cubicBezTo>
                  <a:cubicBezTo>
                    <a:pt x="517379" y="180932"/>
                    <a:pt x="517167" y="180174"/>
                    <a:pt x="518087" y="178759"/>
                  </a:cubicBezTo>
                  <a:cubicBezTo>
                    <a:pt x="519574" y="176578"/>
                    <a:pt x="518512" y="172641"/>
                    <a:pt x="516247" y="171962"/>
                  </a:cubicBezTo>
                  <a:cubicBezTo>
                    <a:pt x="515326" y="171686"/>
                    <a:pt x="511644" y="171898"/>
                    <a:pt x="508033" y="172415"/>
                  </a:cubicBezTo>
                  <a:cubicBezTo>
                    <a:pt x="504422" y="172939"/>
                    <a:pt x="500741" y="173151"/>
                    <a:pt x="499820" y="172875"/>
                  </a:cubicBezTo>
                  <a:cubicBezTo>
                    <a:pt x="498900" y="172599"/>
                    <a:pt x="493731" y="173611"/>
                    <a:pt x="488350" y="175112"/>
                  </a:cubicBezTo>
                  <a:cubicBezTo>
                    <a:pt x="477943" y="177987"/>
                    <a:pt x="474190" y="178426"/>
                    <a:pt x="472987" y="176918"/>
                  </a:cubicBezTo>
                  <a:cubicBezTo>
                    <a:pt x="471783" y="175346"/>
                    <a:pt x="470650" y="175898"/>
                    <a:pt x="469234" y="178751"/>
                  </a:cubicBezTo>
                  <a:cubicBezTo>
                    <a:pt x="468526" y="180266"/>
                    <a:pt x="466331" y="182228"/>
                    <a:pt x="464349" y="183113"/>
                  </a:cubicBezTo>
                  <a:cubicBezTo>
                    <a:pt x="461021" y="184578"/>
                    <a:pt x="459817" y="186850"/>
                    <a:pt x="460597" y="190136"/>
                  </a:cubicBezTo>
                  <a:cubicBezTo>
                    <a:pt x="461092" y="192118"/>
                    <a:pt x="457765" y="196373"/>
                    <a:pt x="454791" y="197591"/>
                  </a:cubicBezTo>
                  <a:cubicBezTo>
                    <a:pt x="452950" y="198313"/>
                    <a:pt x="449906" y="201145"/>
                    <a:pt x="447852" y="203892"/>
                  </a:cubicBezTo>
                  <a:cubicBezTo>
                    <a:pt x="445870" y="206639"/>
                    <a:pt x="443604" y="209039"/>
                    <a:pt x="442896" y="209230"/>
                  </a:cubicBezTo>
                  <a:cubicBezTo>
                    <a:pt x="440843" y="209761"/>
                    <a:pt x="440347" y="212445"/>
                    <a:pt x="440630" y="221096"/>
                  </a:cubicBezTo>
                  <a:cubicBezTo>
                    <a:pt x="440843" y="226427"/>
                    <a:pt x="440347" y="230116"/>
                    <a:pt x="439144" y="232275"/>
                  </a:cubicBezTo>
                  <a:cubicBezTo>
                    <a:pt x="437586" y="235249"/>
                    <a:pt x="437656" y="235596"/>
                    <a:pt x="439710" y="237061"/>
                  </a:cubicBezTo>
                  <a:cubicBezTo>
                    <a:pt x="440985" y="237939"/>
                    <a:pt x="441976" y="239086"/>
                    <a:pt x="441976" y="239589"/>
                  </a:cubicBezTo>
                  <a:cubicBezTo>
                    <a:pt x="441976" y="240084"/>
                    <a:pt x="443817" y="242272"/>
                    <a:pt x="446153" y="244460"/>
                  </a:cubicBezTo>
                  <a:cubicBezTo>
                    <a:pt x="448418" y="246647"/>
                    <a:pt x="450117" y="249062"/>
                    <a:pt x="449906" y="249819"/>
                  </a:cubicBezTo>
                  <a:cubicBezTo>
                    <a:pt x="449410" y="252028"/>
                    <a:pt x="453587" y="256219"/>
                    <a:pt x="459180" y="258966"/>
                  </a:cubicBezTo>
                  <a:cubicBezTo>
                    <a:pt x="463995" y="261345"/>
                    <a:pt x="464632" y="261452"/>
                    <a:pt x="469730" y="260460"/>
                  </a:cubicBezTo>
                  <a:cubicBezTo>
                    <a:pt x="472704" y="259873"/>
                    <a:pt x="476456" y="259625"/>
                    <a:pt x="478155" y="259908"/>
                  </a:cubicBezTo>
                  <a:cubicBezTo>
                    <a:pt x="479925" y="260205"/>
                    <a:pt x="483961" y="259653"/>
                    <a:pt x="487643" y="258591"/>
                  </a:cubicBezTo>
                  <a:cubicBezTo>
                    <a:pt x="491183" y="257571"/>
                    <a:pt x="495289" y="256729"/>
                    <a:pt x="496705" y="256729"/>
                  </a:cubicBezTo>
                  <a:cubicBezTo>
                    <a:pt x="499325" y="256729"/>
                    <a:pt x="503289" y="259129"/>
                    <a:pt x="504210" y="261203"/>
                  </a:cubicBezTo>
                  <a:cubicBezTo>
                    <a:pt x="504493" y="261919"/>
                    <a:pt x="505768" y="261982"/>
                    <a:pt x="508388" y="261402"/>
                  </a:cubicBezTo>
                  <a:cubicBezTo>
                    <a:pt x="513839" y="260170"/>
                    <a:pt x="515680" y="262195"/>
                    <a:pt x="514972" y="268659"/>
                  </a:cubicBezTo>
                  <a:cubicBezTo>
                    <a:pt x="513910" y="277707"/>
                    <a:pt x="514264" y="279760"/>
                    <a:pt x="517379" y="282302"/>
                  </a:cubicBezTo>
                  <a:cubicBezTo>
                    <a:pt x="520069" y="284539"/>
                    <a:pt x="522689" y="288532"/>
                    <a:pt x="522335" y="289899"/>
                  </a:cubicBezTo>
                  <a:cubicBezTo>
                    <a:pt x="522265" y="290224"/>
                    <a:pt x="523043" y="291258"/>
                    <a:pt x="524176" y="292192"/>
                  </a:cubicBezTo>
                  <a:cubicBezTo>
                    <a:pt x="525238" y="293134"/>
                    <a:pt x="526158" y="294918"/>
                    <a:pt x="526158" y="296178"/>
                  </a:cubicBezTo>
                  <a:cubicBezTo>
                    <a:pt x="526158" y="297439"/>
                    <a:pt x="526512" y="299612"/>
                    <a:pt x="526938" y="300992"/>
                  </a:cubicBezTo>
                  <a:cubicBezTo>
                    <a:pt x="527433" y="302607"/>
                    <a:pt x="527079" y="304632"/>
                    <a:pt x="525875" y="306614"/>
                  </a:cubicBezTo>
                  <a:cubicBezTo>
                    <a:pt x="524813" y="308320"/>
                    <a:pt x="523398" y="311775"/>
                    <a:pt x="522618" y="314296"/>
                  </a:cubicBezTo>
                  <a:cubicBezTo>
                    <a:pt x="521486" y="318359"/>
                    <a:pt x="521557" y="319358"/>
                    <a:pt x="523680" y="322897"/>
                  </a:cubicBezTo>
                  <a:cubicBezTo>
                    <a:pt x="526442" y="327535"/>
                    <a:pt x="527362" y="330084"/>
                    <a:pt x="528141" y="335167"/>
                  </a:cubicBezTo>
                  <a:cubicBezTo>
                    <a:pt x="529203" y="341582"/>
                    <a:pt x="531115" y="345985"/>
                    <a:pt x="535788" y="353086"/>
                  </a:cubicBezTo>
                  <a:cubicBezTo>
                    <a:pt x="540814" y="360662"/>
                    <a:pt x="541239" y="362042"/>
                    <a:pt x="538690" y="362807"/>
                  </a:cubicBezTo>
                  <a:cubicBezTo>
                    <a:pt x="535859" y="363650"/>
                    <a:pt x="542584" y="367989"/>
                    <a:pt x="545628" y="367274"/>
                  </a:cubicBezTo>
                  <a:cubicBezTo>
                    <a:pt x="546903" y="366963"/>
                    <a:pt x="551506" y="366375"/>
                    <a:pt x="555895" y="365958"/>
                  </a:cubicBezTo>
                  <a:cubicBezTo>
                    <a:pt x="564462" y="365143"/>
                    <a:pt x="567931" y="363784"/>
                    <a:pt x="571896" y="359763"/>
                  </a:cubicBezTo>
                  <a:cubicBezTo>
                    <a:pt x="577985" y="353645"/>
                    <a:pt x="580534" y="349716"/>
                    <a:pt x="580817" y="345950"/>
                  </a:cubicBezTo>
                  <a:cubicBezTo>
                    <a:pt x="581100" y="342636"/>
                    <a:pt x="581738" y="341666"/>
                    <a:pt x="585065" y="339896"/>
                  </a:cubicBezTo>
                  <a:cubicBezTo>
                    <a:pt x="588605" y="337992"/>
                    <a:pt x="588960" y="337425"/>
                    <a:pt x="588676" y="333850"/>
                  </a:cubicBezTo>
                  <a:cubicBezTo>
                    <a:pt x="588464" y="331677"/>
                    <a:pt x="587827" y="329142"/>
                    <a:pt x="587190" y="328229"/>
                  </a:cubicBezTo>
                  <a:cubicBezTo>
                    <a:pt x="586269" y="326933"/>
                    <a:pt x="586835" y="325963"/>
                    <a:pt x="589738" y="323726"/>
                  </a:cubicBezTo>
                  <a:cubicBezTo>
                    <a:pt x="591720" y="322161"/>
                    <a:pt x="594836" y="320292"/>
                    <a:pt x="596677" y="319542"/>
                  </a:cubicBezTo>
                  <a:cubicBezTo>
                    <a:pt x="599650" y="318359"/>
                    <a:pt x="602553" y="315549"/>
                    <a:pt x="603120" y="313382"/>
                  </a:cubicBezTo>
                  <a:cubicBezTo>
                    <a:pt x="603261" y="313000"/>
                    <a:pt x="603474" y="312384"/>
                    <a:pt x="603615" y="312002"/>
                  </a:cubicBezTo>
                  <a:cubicBezTo>
                    <a:pt x="604394" y="309679"/>
                    <a:pt x="603190" y="301028"/>
                    <a:pt x="601774" y="299477"/>
                  </a:cubicBezTo>
                  <a:cubicBezTo>
                    <a:pt x="600854" y="298451"/>
                    <a:pt x="600146" y="296440"/>
                    <a:pt x="600146" y="295003"/>
                  </a:cubicBezTo>
                  <a:cubicBezTo>
                    <a:pt x="600146" y="293565"/>
                    <a:pt x="599650" y="291697"/>
                    <a:pt x="599084" y="290847"/>
                  </a:cubicBezTo>
                  <a:cubicBezTo>
                    <a:pt x="597030" y="287796"/>
                    <a:pt x="606447" y="275342"/>
                    <a:pt x="614165" y="270953"/>
                  </a:cubicBezTo>
                  <a:cubicBezTo>
                    <a:pt x="616430" y="269664"/>
                    <a:pt x="619758" y="267066"/>
                    <a:pt x="621599" y="265189"/>
                  </a:cubicBezTo>
                  <a:cubicBezTo>
                    <a:pt x="625989" y="260644"/>
                    <a:pt x="632927" y="249416"/>
                    <a:pt x="633422" y="246152"/>
                  </a:cubicBezTo>
                  <a:cubicBezTo>
                    <a:pt x="633564" y="244665"/>
                    <a:pt x="634697" y="243235"/>
                    <a:pt x="635971" y="242796"/>
                  </a:cubicBezTo>
                  <a:cubicBezTo>
                    <a:pt x="638662" y="241876"/>
                    <a:pt x="636042" y="242187"/>
                    <a:pt x="624714" y="244177"/>
                  </a:cubicBezTo>
                  <a:cubicBezTo>
                    <a:pt x="617492" y="245437"/>
                    <a:pt x="616926" y="245415"/>
                    <a:pt x="613881" y="243716"/>
                  </a:cubicBezTo>
                  <a:cubicBezTo>
                    <a:pt x="612111" y="242725"/>
                    <a:pt x="610908" y="241564"/>
                    <a:pt x="611261" y="241139"/>
                  </a:cubicBezTo>
                  <a:cubicBezTo>
                    <a:pt x="611616" y="240708"/>
                    <a:pt x="611332" y="240091"/>
                    <a:pt x="610625" y="239759"/>
                  </a:cubicBezTo>
                  <a:cubicBezTo>
                    <a:pt x="609917" y="239426"/>
                    <a:pt x="608076" y="237507"/>
                    <a:pt x="606518" y="235518"/>
                  </a:cubicBezTo>
                  <a:cubicBezTo>
                    <a:pt x="604890" y="233521"/>
                    <a:pt x="602553" y="231093"/>
                    <a:pt x="601279" y="230102"/>
                  </a:cubicBezTo>
                  <a:cubicBezTo>
                    <a:pt x="600004" y="229111"/>
                    <a:pt x="598942" y="227687"/>
                    <a:pt x="598942" y="226944"/>
                  </a:cubicBezTo>
                  <a:cubicBezTo>
                    <a:pt x="598942" y="226208"/>
                    <a:pt x="597880" y="225160"/>
                    <a:pt x="596606" y="224622"/>
                  </a:cubicBezTo>
                  <a:cubicBezTo>
                    <a:pt x="594765" y="223850"/>
                    <a:pt x="594270" y="222703"/>
                    <a:pt x="594270" y="219291"/>
                  </a:cubicBezTo>
                  <a:cubicBezTo>
                    <a:pt x="594270" y="216898"/>
                    <a:pt x="593561" y="214123"/>
                    <a:pt x="592712" y="213124"/>
                  </a:cubicBezTo>
                  <a:cubicBezTo>
                    <a:pt x="591791" y="212133"/>
                    <a:pt x="590800" y="210292"/>
                    <a:pt x="590375" y="209025"/>
                  </a:cubicBezTo>
                  <a:cubicBezTo>
                    <a:pt x="589950" y="207765"/>
                    <a:pt x="587756" y="204522"/>
                    <a:pt x="585490" y="201832"/>
                  </a:cubicBezTo>
                  <a:cubicBezTo>
                    <a:pt x="583224" y="199141"/>
                    <a:pt x="581384" y="196380"/>
                    <a:pt x="581384" y="195693"/>
                  </a:cubicBezTo>
                  <a:cubicBezTo>
                    <a:pt x="581384" y="193492"/>
                    <a:pt x="583720" y="193251"/>
                    <a:pt x="584711" y="195354"/>
                  </a:cubicBezTo>
                  <a:cubicBezTo>
                    <a:pt x="585631" y="197272"/>
                    <a:pt x="585702" y="197286"/>
                    <a:pt x="586552" y="195637"/>
                  </a:cubicBezTo>
                  <a:cubicBezTo>
                    <a:pt x="587331" y="193994"/>
                    <a:pt x="587543" y="194037"/>
                    <a:pt x="589668" y="196189"/>
                  </a:cubicBezTo>
                  <a:cubicBezTo>
                    <a:pt x="592570" y="199064"/>
                    <a:pt x="595402" y="204133"/>
                    <a:pt x="595402" y="206391"/>
                  </a:cubicBezTo>
                  <a:cubicBezTo>
                    <a:pt x="595402" y="207340"/>
                    <a:pt x="596181" y="208112"/>
                    <a:pt x="597172" y="208112"/>
                  </a:cubicBezTo>
                  <a:cubicBezTo>
                    <a:pt x="599367" y="208112"/>
                    <a:pt x="601279" y="210972"/>
                    <a:pt x="601279" y="214278"/>
                  </a:cubicBezTo>
                  <a:cubicBezTo>
                    <a:pt x="601279" y="217032"/>
                    <a:pt x="603261" y="219772"/>
                    <a:pt x="608147" y="223935"/>
                  </a:cubicBezTo>
                  <a:cubicBezTo>
                    <a:pt x="610129" y="225599"/>
                    <a:pt x="611191" y="227638"/>
                    <a:pt x="611332" y="229896"/>
                  </a:cubicBezTo>
                  <a:cubicBezTo>
                    <a:pt x="611758" y="237493"/>
                    <a:pt x="613669" y="239581"/>
                    <a:pt x="618625" y="237557"/>
                  </a:cubicBezTo>
                  <a:cubicBezTo>
                    <a:pt x="619758" y="237089"/>
                    <a:pt x="624572" y="235199"/>
                    <a:pt x="629387" y="233365"/>
                  </a:cubicBezTo>
                  <a:cubicBezTo>
                    <a:pt x="634272" y="231532"/>
                    <a:pt x="639866" y="229287"/>
                    <a:pt x="641919" y="228381"/>
                  </a:cubicBezTo>
                  <a:cubicBezTo>
                    <a:pt x="646238" y="226498"/>
                    <a:pt x="654521" y="220969"/>
                    <a:pt x="653176" y="220926"/>
                  </a:cubicBezTo>
                  <a:cubicBezTo>
                    <a:pt x="652681" y="220926"/>
                    <a:pt x="653460" y="220133"/>
                    <a:pt x="654875" y="219206"/>
                  </a:cubicBezTo>
                  <a:cubicBezTo>
                    <a:pt x="656291" y="218278"/>
                    <a:pt x="657141" y="217252"/>
                    <a:pt x="656716" y="216940"/>
                  </a:cubicBezTo>
                  <a:cubicBezTo>
                    <a:pt x="656291" y="216629"/>
                    <a:pt x="656929" y="215567"/>
                    <a:pt x="658061" y="214590"/>
                  </a:cubicBezTo>
                  <a:cubicBezTo>
                    <a:pt x="660044" y="212876"/>
                    <a:pt x="659902" y="212742"/>
                    <a:pt x="655301" y="210462"/>
                  </a:cubicBezTo>
                  <a:cubicBezTo>
                    <a:pt x="652539" y="209089"/>
                    <a:pt x="650202" y="207120"/>
                    <a:pt x="649778" y="205761"/>
                  </a:cubicBezTo>
                  <a:lnTo>
                    <a:pt x="648999" y="203439"/>
                  </a:lnTo>
                  <a:lnTo>
                    <a:pt x="647300" y="205414"/>
                  </a:lnTo>
                  <a:cubicBezTo>
                    <a:pt x="645317" y="207630"/>
                    <a:pt x="638096" y="210292"/>
                    <a:pt x="636396" y="209457"/>
                  </a:cubicBezTo>
                  <a:cubicBezTo>
                    <a:pt x="635759" y="209159"/>
                    <a:pt x="635263" y="208374"/>
                    <a:pt x="635263" y="207708"/>
                  </a:cubicBezTo>
                  <a:cubicBezTo>
                    <a:pt x="635263" y="207043"/>
                    <a:pt x="634485" y="205987"/>
                    <a:pt x="633493" y="205357"/>
                  </a:cubicBezTo>
                  <a:cubicBezTo>
                    <a:pt x="632573" y="204727"/>
                    <a:pt x="631794" y="203545"/>
                    <a:pt x="631723" y="202724"/>
                  </a:cubicBezTo>
                  <a:cubicBezTo>
                    <a:pt x="631723" y="201903"/>
                    <a:pt x="630095" y="199389"/>
                    <a:pt x="628183" y="197131"/>
                  </a:cubicBezTo>
                  <a:cubicBezTo>
                    <a:pt x="624997" y="193471"/>
                    <a:pt x="624785" y="192897"/>
                    <a:pt x="626484" y="191941"/>
                  </a:cubicBezTo>
                  <a:cubicBezTo>
                    <a:pt x="629174" y="190412"/>
                    <a:pt x="632715" y="191431"/>
                    <a:pt x="634626" y="194235"/>
                  </a:cubicBezTo>
                  <a:cubicBezTo>
                    <a:pt x="637388" y="198391"/>
                    <a:pt x="643051" y="201032"/>
                    <a:pt x="647724" y="200345"/>
                  </a:cubicBezTo>
                  <a:cubicBezTo>
                    <a:pt x="651194" y="199835"/>
                    <a:pt x="651972" y="200019"/>
                    <a:pt x="652468" y="201549"/>
                  </a:cubicBezTo>
                  <a:cubicBezTo>
                    <a:pt x="653247" y="203878"/>
                    <a:pt x="657071" y="204699"/>
                    <a:pt x="668540" y="204897"/>
                  </a:cubicBezTo>
                  <a:cubicBezTo>
                    <a:pt x="676965" y="205046"/>
                    <a:pt x="678028" y="205258"/>
                    <a:pt x="680293" y="207425"/>
                  </a:cubicBezTo>
                  <a:cubicBezTo>
                    <a:pt x="681639" y="208734"/>
                    <a:pt x="684187" y="210087"/>
                    <a:pt x="685957" y="210434"/>
                  </a:cubicBezTo>
                  <a:cubicBezTo>
                    <a:pt x="689852" y="211198"/>
                    <a:pt x="691126" y="212515"/>
                    <a:pt x="688577" y="213273"/>
                  </a:cubicBezTo>
                  <a:cubicBezTo>
                    <a:pt x="687161" y="213705"/>
                    <a:pt x="687090" y="214123"/>
                    <a:pt x="688082" y="215106"/>
                  </a:cubicBezTo>
                  <a:cubicBezTo>
                    <a:pt x="690063" y="216954"/>
                    <a:pt x="692330" y="216657"/>
                    <a:pt x="693037" y="214448"/>
                  </a:cubicBezTo>
                  <a:cubicBezTo>
                    <a:pt x="694171" y="210972"/>
                    <a:pt x="696223" y="213620"/>
                    <a:pt x="696081" y="218491"/>
                  </a:cubicBezTo>
                  <a:cubicBezTo>
                    <a:pt x="696011" y="221103"/>
                    <a:pt x="696223" y="223864"/>
                    <a:pt x="696507" y="224622"/>
                  </a:cubicBezTo>
                  <a:cubicBezTo>
                    <a:pt x="696790" y="225379"/>
                    <a:pt x="697711" y="227985"/>
                    <a:pt x="698489" y="230385"/>
                  </a:cubicBezTo>
                  <a:cubicBezTo>
                    <a:pt x="699339" y="232792"/>
                    <a:pt x="700472" y="234959"/>
                    <a:pt x="701038" y="235235"/>
                  </a:cubicBezTo>
                  <a:cubicBezTo>
                    <a:pt x="701604" y="235503"/>
                    <a:pt x="702029" y="236474"/>
                    <a:pt x="702029" y="237380"/>
                  </a:cubicBezTo>
                  <a:cubicBezTo>
                    <a:pt x="702029" y="238293"/>
                    <a:pt x="703870" y="241790"/>
                    <a:pt x="706136" y="245154"/>
                  </a:cubicBezTo>
                  <a:lnTo>
                    <a:pt x="710172" y="251256"/>
                  </a:lnTo>
                  <a:lnTo>
                    <a:pt x="712012" y="249047"/>
                  </a:lnTo>
                  <a:cubicBezTo>
                    <a:pt x="714702" y="245840"/>
                    <a:pt x="716119" y="241316"/>
                    <a:pt x="716119" y="235893"/>
                  </a:cubicBezTo>
                  <a:cubicBezTo>
                    <a:pt x="716119" y="231865"/>
                    <a:pt x="716543" y="230944"/>
                    <a:pt x="718738" y="230017"/>
                  </a:cubicBezTo>
                  <a:cubicBezTo>
                    <a:pt x="722208" y="228565"/>
                    <a:pt x="735377" y="218193"/>
                    <a:pt x="736368" y="216140"/>
                  </a:cubicBezTo>
                  <a:cubicBezTo>
                    <a:pt x="736863" y="215071"/>
                    <a:pt x="738421" y="214533"/>
                    <a:pt x="740899" y="214533"/>
                  </a:cubicBezTo>
                  <a:cubicBezTo>
                    <a:pt x="742953" y="214533"/>
                    <a:pt x="745572" y="213882"/>
                    <a:pt x="746705" y="213075"/>
                  </a:cubicBezTo>
                  <a:cubicBezTo>
                    <a:pt x="748687" y="211694"/>
                    <a:pt x="748971" y="211807"/>
                    <a:pt x="751165" y="214675"/>
                  </a:cubicBezTo>
                  <a:cubicBezTo>
                    <a:pt x="752440" y="216374"/>
                    <a:pt x="754634" y="218753"/>
                    <a:pt x="756051" y="219977"/>
                  </a:cubicBezTo>
                  <a:cubicBezTo>
                    <a:pt x="757892" y="221691"/>
                    <a:pt x="758387" y="223142"/>
                    <a:pt x="758104" y="226172"/>
                  </a:cubicBezTo>
                  <a:cubicBezTo>
                    <a:pt x="757750" y="229429"/>
                    <a:pt x="758033" y="230130"/>
                    <a:pt x="759733" y="230130"/>
                  </a:cubicBezTo>
                  <a:cubicBezTo>
                    <a:pt x="760794" y="230130"/>
                    <a:pt x="762706" y="229287"/>
                    <a:pt x="763981" y="228240"/>
                  </a:cubicBezTo>
                  <a:cubicBezTo>
                    <a:pt x="766671" y="225981"/>
                    <a:pt x="767095" y="226399"/>
                    <a:pt x="768229" y="232424"/>
                  </a:cubicBezTo>
                  <a:cubicBezTo>
                    <a:pt x="768653" y="234944"/>
                    <a:pt x="769573" y="237472"/>
                    <a:pt x="770140" y="238045"/>
                  </a:cubicBezTo>
                  <a:cubicBezTo>
                    <a:pt x="770777" y="238612"/>
                    <a:pt x="770990" y="241790"/>
                    <a:pt x="770706" y="245097"/>
                  </a:cubicBezTo>
                  <a:cubicBezTo>
                    <a:pt x="770211" y="250081"/>
                    <a:pt x="770565" y="251497"/>
                    <a:pt x="772406" y="253380"/>
                  </a:cubicBezTo>
                  <a:cubicBezTo>
                    <a:pt x="773680" y="254626"/>
                    <a:pt x="774672" y="256262"/>
                    <a:pt x="774672" y="257019"/>
                  </a:cubicBezTo>
                  <a:cubicBezTo>
                    <a:pt x="774672" y="261225"/>
                    <a:pt x="782460" y="270223"/>
                    <a:pt x="784654" y="268517"/>
                  </a:cubicBezTo>
                  <a:cubicBezTo>
                    <a:pt x="784867" y="268354"/>
                    <a:pt x="784442" y="265990"/>
                    <a:pt x="783593" y="263271"/>
                  </a:cubicBezTo>
                  <a:cubicBezTo>
                    <a:pt x="782672" y="259965"/>
                    <a:pt x="781185" y="257692"/>
                    <a:pt x="779132" y="256389"/>
                  </a:cubicBezTo>
                  <a:cubicBezTo>
                    <a:pt x="777503" y="255320"/>
                    <a:pt x="775733" y="253408"/>
                    <a:pt x="775238" y="252148"/>
                  </a:cubicBezTo>
                  <a:cubicBezTo>
                    <a:pt x="774743" y="250888"/>
                    <a:pt x="773609" y="249437"/>
                    <a:pt x="772689" y="248906"/>
                  </a:cubicBezTo>
                  <a:cubicBezTo>
                    <a:pt x="771202" y="248064"/>
                    <a:pt x="771202" y="247327"/>
                    <a:pt x="772689" y="243376"/>
                  </a:cubicBezTo>
                  <a:cubicBezTo>
                    <a:pt x="774246" y="239178"/>
                    <a:pt x="774672" y="238859"/>
                    <a:pt x="777787" y="239100"/>
                  </a:cubicBezTo>
                  <a:cubicBezTo>
                    <a:pt x="782884" y="239504"/>
                    <a:pt x="784088" y="240007"/>
                    <a:pt x="784088" y="241798"/>
                  </a:cubicBezTo>
                  <a:cubicBezTo>
                    <a:pt x="784088" y="242704"/>
                    <a:pt x="785150" y="243978"/>
                    <a:pt x="786424" y="244608"/>
                  </a:cubicBezTo>
                  <a:cubicBezTo>
                    <a:pt x="787770" y="245274"/>
                    <a:pt x="788761" y="246740"/>
                    <a:pt x="788761" y="248106"/>
                  </a:cubicBezTo>
                  <a:cubicBezTo>
                    <a:pt x="788761" y="250428"/>
                    <a:pt x="788832" y="250407"/>
                    <a:pt x="794637" y="246499"/>
                  </a:cubicBezTo>
                  <a:lnTo>
                    <a:pt x="800513" y="242512"/>
                  </a:lnTo>
                  <a:lnTo>
                    <a:pt x="800160" y="237323"/>
                  </a:lnTo>
                  <a:cubicBezTo>
                    <a:pt x="799806" y="233352"/>
                    <a:pt x="798956" y="231220"/>
                    <a:pt x="796266" y="228325"/>
                  </a:cubicBezTo>
                  <a:cubicBezTo>
                    <a:pt x="794425" y="226236"/>
                    <a:pt x="792159" y="223737"/>
                    <a:pt x="791310" y="222760"/>
                  </a:cubicBezTo>
                  <a:cubicBezTo>
                    <a:pt x="789823" y="221167"/>
                    <a:pt x="790106" y="220629"/>
                    <a:pt x="793929" y="217634"/>
                  </a:cubicBezTo>
                  <a:cubicBezTo>
                    <a:pt x="797965" y="214469"/>
                    <a:pt x="798319" y="214377"/>
                    <a:pt x="800373" y="215822"/>
                  </a:cubicBezTo>
                  <a:cubicBezTo>
                    <a:pt x="802284" y="217188"/>
                    <a:pt x="802567" y="217195"/>
                    <a:pt x="803204" y="215942"/>
                  </a:cubicBezTo>
                  <a:cubicBezTo>
                    <a:pt x="803558" y="215163"/>
                    <a:pt x="804904" y="214533"/>
                    <a:pt x="806036" y="214533"/>
                  </a:cubicBezTo>
                  <a:cubicBezTo>
                    <a:pt x="807240" y="214533"/>
                    <a:pt x="808727" y="214123"/>
                    <a:pt x="809364" y="213620"/>
                  </a:cubicBezTo>
                  <a:cubicBezTo>
                    <a:pt x="810001" y="213110"/>
                    <a:pt x="812763" y="212452"/>
                    <a:pt x="815524" y="212154"/>
                  </a:cubicBezTo>
                  <a:cubicBezTo>
                    <a:pt x="819418" y="211729"/>
                    <a:pt x="821542" y="210710"/>
                    <a:pt x="825648" y="207340"/>
                  </a:cubicBezTo>
                  <a:cubicBezTo>
                    <a:pt x="828481" y="204989"/>
                    <a:pt x="830888" y="202526"/>
                    <a:pt x="830888" y="201860"/>
                  </a:cubicBezTo>
                  <a:cubicBezTo>
                    <a:pt x="830888" y="201202"/>
                    <a:pt x="832233" y="199304"/>
                    <a:pt x="833862" y="197647"/>
                  </a:cubicBezTo>
                  <a:cubicBezTo>
                    <a:pt x="837331" y="194093"/>
                    <a:pt x="837472" y="192925"/>
                    <a:pt x="834711" y="192090"/>
                  </a:cubicBezTo>
                  <a:cubicBezTo>
                    <a:pt x="832799" y="191509"/>
                    <a:pt x="832799" y="191389"/>
                    <a:pt x="834924" y="190164"/>
                  </a:cubicBezTo>
                  <a:cubicBezTo>
                    <a:pt x="836835" y="189067"/>
                    <a:pt x="836906" y="188847"/>
                    <a:pt x="835348" y="188847"/>
                  </a:cubicBezTo>
                  <a:cubicBezTo>
                    <a:pt x="832445" y="188847"/>
                    <a:pt x="831595" y="186957"/>
                    <a:pt x="834215" y="186412"/>
                  </a:cubicBezTo>
                  <a:cubicBezTo>
                    <a:pt x="836481" y="185952"/>
                    <a:pt x="836410" y="185739"/>
                    <a:pt x="833083" y="181852"/>
                  </a:cubicBezTo>
                  <a:cubicBezTo>
                    <a:pt x="829684" y="177923"/>
                    <a:pt x="829614" y="177682"/>
                    <a:pt x="831525" y="175431"/>
                  </a:cubicBezTo>
                  <a:cubicBezTo>
                    <a:pt x="832587" y="174142"/>
                    <a:pt x="835135" y="172500"/>
                    <a:pt x="837189" y="171763"/>
                  </a:cubicBezTo>
                  <a:lnTo>
                    <a:pt x="840871" y="170411"/>
                  </a:lnTo>
                  <a:lnTo>
                    <a:pt x="835702" y="170843"/>
                  </a:lnTo>
                  <a:cubicBezTo>
                    <a:pt x="830321" y="171303"/>
                    <a:pt x="825082" y="169533"/>
                    <a:pt x="825082" y="167261"/>
                  </a:cubicBezTo>
                  <a:cubicBezTo>
                    <a:pt x="825082" y="165300"/>
                    <a:pt x="835985" y="159501"/>
                    <a:pt x="837614" y="160584"/>
                  </a:cubicBezTo>
                  <a:cubicBezTo>
                    <a:pt x="838746" y="161300"/>
                    <a:pt x="838676" y="162000"/>
                    <a:pt x="837189" y="163735"/>
                  </a:cubicBezTo>
                  <a:cubicBezTo>
                    <a:pt x="836198" y="164967"/>
                    <a:pt x="835561" y="166206"/>
                    <a:pt x="835914" y="166489"/>
                  </a:cubicBezTo>
                  <a:cubicBezTo>
                    <a:pt x="836269" y="166765"/>
                    <a:pt x="837189" y="166142"/>
                    <a:pt x="837897" y="165080"/>
                  </a:cubicBezTo>
                  <a:cubicBezTo>
                    <a:pt x="839313" y="162999"/>
                    <a:pt x="842712" y="162602"/>
                    <a:pt x="846252" y="164110"/>
                  </a:cubicBezTo>
                  <a:cubicBezTo>
                    <a:pt x="848022" y="164853"/>
                    <a:pt x="848304" y="165448"/>
                    <a:pt x="847385" y="166772"/>
                  </a:cubicBezTo>
                  <a:cubicBezTo>
                    <a:pt x="846464" y="168131"/>
                    <a:pt x="846747" y="168783"/>
                    <a:pt x="848942" y="169901"/>
                  </a:cubicBezTo>
                  <a:cubicBezTo>
                    <a:pt x="851137" y="171034"/>
                    <a:pt x="851633" y="171997"/>
                    <a:pt x="851420" y="174943"/>
                  </a:cubicBezTo>
                  <a:cubicBezTo>
                    <a:pt x="851137" y="178553"/>
                    <a:pt x="851208" y="178581"/>
                    <a:pt x="854252" y="177583"/>
                  </a:cubicBezTo>
                  <a:cubicBezTo>
                    <a:pt x="859279" y="175912"/>
                    <a:pt x="859421" y="175530"/>
                    <a:pt x="856305" y="169554"/>
                  </a:cubicBezTo>
                  <a:lnTo>
                    <a:pt x="853332" y="163792"/>
                  </a:lnTo>
                  <a:lnTo>
                    <a:pt x="856093" y="161413"/>
                  </a:lnTo>
                  <a:cubicBezTo>
                    <a:pt x="857580" y="160103"/>
                    <a:pt x="860695" y="157405"/>
                    <a:pt x="862961" y="155423"/>
                  </a:cubicBezTo>
                  <a:cubicBezTo>
                    <a:pt x="866288" y="152478"/>
                    <a:pt x="867421" y="152032"/>
                    <a:pt x="868766" y="152931"/>
                  </a:cubicBezTo>
                  <a:cubicBezTo>
                    <a:pt x="871245" y="154510"/>
                    <a:pt x="873581" y="153476"/>
                    <a:pt x="878608" y="148655"/>
                  </a:cubicBezTo>
                  <a:cubicBezTo>
                    <a:pt x="888166" y="139536"/>
                    <a:pt x="891918" y="132605"/>
                    <a:pt x="892131" y="123429"/>
                  </a:cubicBezTo>
                  <a:cubicBezTo>
                    <a:pt x="892202" y="120236"/>
                    <a:pt x="889157" y="117503"/>
                    <a:pt x="886963" y="118813"/>
                  </a:cubicBezTo>
                  <a:cubicBezTo>
                    <a:pt x="885051" y="119917"/>
                    <a:pt x="880732" y="119903"/>
                    <a:pt x="880732" y="118813"/>
                  </a:cubicBezTo>
                  <a:cubicBezTo>
                    <a:pt x="880732" y="118367"/>
                    <a:pt x="879528" y="117638"/>
                    <a:pt x="878042" y="117206"/>
                  </a:cubicBezTo>
                  <a:cubicBezTo>
                    <a:pt x="875564" y="116491"/>
                    <a:pt x="875422" y="116264"/>
                    <a:pt x="876979" y="114544"/>
                  </a:cubicBezTo>
                  <a:cubicBezTo>
                    <a:pt x="877900" y="113503"/>
                    <a:pt x="883068" y="109765"/>
                    <a:pt x="888307" y="106253"/>
                  </a:cubicBezTo>
                  <a:cubicBezTo>
                    <a:pt x="897583" y="100165"/>
                    <a:pt x="902539" y="98479"/>
                    <a:pt x="905229" y="100547"/>
                  </a:cubicBezTo>
                  <a:cubicBezTo>
                    <a:pt x="906362" y="101446"/>
                    <a:pt x="914363" y="100858"/>
                    <a:pt x="916062" y="99747"/>
                  </a:cubicBezTo>
                  <a:cubicBezTo>
                    <a:pt x="916982" y="99159"/>
                    <a:pt x="918398" y="99237"/>
                    <a:pt x="920168" y="100009"/>
                  </a:cubicBezTo>
                  <a:cubicBezTo>
                    <a:pt x="923637" y="101496"/>
                    <a:pt x="931992" y="101772"/>
                    <a:pt x="930506" y="100349"/>
                  </a:cubicBezTo>
                  <a:cubicBezTo>
                    <a:pt x="928877" y="98784"/>
                    <a:pt x="939639" y="92051"/>
                    <a:pt x="944170" y="91803"/>
                  </a:cubicBezTo>
                  <a:cubicBezTo>
                    <a:pt x="947993" y="91605"/>
                    <a:pt x="950330" y="92872"/>
                    <a:pt x="948135" y="93927"/>
                  </a:cubicBezTo>
                  <a:cubicBezTo>
                    <a:pt x="947497" y="94246"/>
                    <a:pt x="946932" y="95152"/>
                    <a:pt x="946932" y="95966"/>
                  </a:cubicBezTo>
                  <a:cubicBezTo>
                    <a:pt x="946932" y="97177"/>
                    <a:pt x="947426" y="97113"/>
                    <a:pt x="949622" y="95478"/>
                  </a:cubicBezTo>
                  <a:cubicBezTo>
                    <a:pt x="951108" y="94380"/>
                    <a:pt x="952949" y="93467"/>
                    <a:pt x="953729" y="93467"/>
                  </a:cubicBezTo>
                  <a:cubicBezTo>
                    <a:pt x="954507" y="93467"/>
                    <a:pt x="955144" y="92901"/>
                    <a:pt x="955144" y="92207"/>
                  </a:cubicBezTo>
                  <a:cubicBezTo>
                    <a:pt x="955144" y="90536"/>
                    <a:pt x="958188" y="88561"/>
                    <a:pt x="959675" y="89283"/>
                  </a:cubicBezTo>
                  <a:cubicBezTo>
                    <a:pt x="961303" y="90069"/>
                    <a:pt x="957198" y="95669"/>
                    <a:pt x="954719" y="96051"/>
                  </a:cubicBezTo>
                  <a:cubicBezTo>
                    <a:pt x="953658" y="96214"/>
                    <a:pt x="950047" y="98586"/>
                    <a:pt x="946719" y="101326"/>
                  </a:cubicBezTo>
                  <a:cubicBezTo>
                    <a:pt x="943392" y="104059"/>
                    <a:pt x="940134" y="106310"/>
                    <a:pt x="939356" y="106310"/>
                  </a:cubicBezTo>
                  <a:cubicBezTo>
                    <a:pt x="938647" y="106310"/>
                    <a:pt x="937161" y="107513"/>
                    <a:pt x="936028" y="108979"/>
                  </a:cubicBezTo>
                  <a:cubicBezTo>
                    <a:pt x="933691" y="112066"/>
                    <a:pt x="933550" y="118756"/>
                    <a:pt x="935603" y="124201"/>
                  </a:cubicBezTo>
                  <a:lnTo>
                    <a:pt x="937019" y="127868"/>
                  </a:lnTo>
                  <a:lnTo>
                    <a:pt x="939852" y="124888"/>
                  </a:lnTo>
                  <a:cubicBezTo>
                    <a:pt x="941409" y="123252"/>
                    <a:pt x="943392" y="121907"/>
                    <a:pt x="944312" y="121907"/>
                  </a:cubicBezTo>
                  <a:cubicBezTo>
                    <a:pt x="945162" y="121907"/>
                    <a:pt x="945515" y="121489"/>
                    <a:pt x="945091" y="120958"/>
                  </a:cubicBezTo>
                  <a:cubicBezTo>
                    <a:pt x="943886" y="119443"/>
                    <a:pt x="947993" y="115266"/>
                    <a:pt x="950047" y="115889"/>
                  </a:cubicBezTo>
                  <a:cubicBezTo>
                    <a:pt x="951321" y="116271"/>
                    <a:pt x="951675" y="116009"/>
                    <a:pt x="951179" y="114969"/>
                  </a:cubicBezTo>
                  <a:cubicBezTo>
                    <a:pt x="950259" y="113185"/>
                    <a:pt x="952453" y="109730"/>
                    <a:pt x="954012" y="110466"/>
                  </a:cubicBezTo>
                  <a:cubicBezTo>
                    <a:pt x="954648" y="110770"/>
                    <a:pt x="955144" y="110600"/>
                    <a:pt x="955144" y="110091"/>
                  </a:cubicBezTo>
                  <a:cubicBezTo>
                    <a:pt x="955144" y="109588"/>
                    <a:pt x="954577" y="108923"/>
                    <a:pt x="953941" y="108604"/>
                  </a:cubicBezTo>
                  <a:cubicBezTo>
                    <a:pt x="953303" y="108285"/>
                    <a:pt x="953020" y="107605"/>
                    <a:pt x="953445" y="107110"/>
                  </a:cubicBezTo>
                  <a:cubicBezTo>
                    <a:pt x="953800" y="106622"/>
                    <a:pt x="953587" y="105715"/>
                    <a:pt x="952949" y="105078"/>
                  </a:cubicBezTo>
                  <a:cubicBezTo>
                    <a:pt x="951250" y="103528"/>
                    <a:pt x="955711" y="97680"/>
                    <a:pt x="957976" y="98366"/>
                  </a:cubicBezTo>
                  <a:cubicBezTo>
                    <a:pt x="958897" y="98635"/>
                    <a:pt x="960242" y="98274"/>
                    <a:pt x="961021" y="97538"/>
                  </a:cubicBezTo>
                  <a:cubicBezTo>
                    <a:pt x="961799" y="96802"/>
                    <a:pt x="963002" y="96271"/>
                    <a:pt x="963782" y="96363"/>
                  </a:cubicBezTo>
                  <a:cubicBezTo>
                    <a:pt x="964491" y="96448"/>
                    <a:pt x="966542" y="96193"/>
                    <a:pt x="968383" y="95789"/>
                  </a:cubicBezTo>
                  <a:cubicBezTo>
                    <a:pt x="970791" y="95265"/>
                    <a:pt x="972207" y="95464"/>
                    <a:pt x="973552" y="96504"/>
                  </a:cubicBezTo>
                  <a:cubicBezTo>
                    <a:pt x="975253" y="97807"/>
                    <a:pt x="975747" y="97736"/>
                    <a:pt x="979074" y="95732"/>
                  </a:cubicBezTo>
                  <a:cubicBezTo>
                    <a:pt x="985306" y="92016"/>
                    <a:pt x="995359" y="88943"/>
                    <a:pt x="997767" y="89998"/>
                  </a:cubicBezTo>
                  <a:cubicBezTo>
                    <a:pt x="999041" y="90557"/>
                    <a:pt x="1000315" y="90571"/>
                    <a:pt x="1000953" y="90062"/>
                  </a:cubicBezTo>
                  <a:cubicBezTo>
                    <a:pt x="1002368" y="88978"/>
                    <a:pt x="998828" y="83385"/>
                    <a:pt x="996775" y="83385"/>
                  </a:cubicBezTo>
                  <a:cubicBezTo>
                    <a:pt x="994652" y="83385"/>
                    <a:pt x="992173" y="80950"/>
                    <a:pt x="993660" y="80256"/>
                  </a:cubicBezTo>
                  <a:cubicBezTo>
                    <a:pt x="994227" y="79959"/>
                    <a:pt x="996068" y="80107"/>
                    <a:pt x="997767" y="80603"/>
                  </a:cubicBezTo>
                  <a:cubicBezTo>
                    <a:pt x="1001803" y="81800"/>
                    <a:pt x="1004280" y="80893"/>
                    <a:pt x="1004280" y="78281"/>
                  </a:cubicBezTo>
                  <a:cubicBezTo>
                    <a:pt x="1004280" y="75449"/>
                    <a:pt x="1006617" y="74415"/>
                    <a:pt x="1007466" y="76872"/>
                  </a:cubicBezTo>
                  <a:cubicBezTo>
                    <a:pt x="1008175" y="79074"/>
                    <a:pt x="1008387" y="79116"/>
                    <a:pt x="1011289" y="77905"/>
                  </a:cubicBezTo>
                  <a:cubicBezTo>
                    <a:pt x="1012847" y="77233"/>
                    <a:pt x="1013910" y="77459"/>
                    <a:pt x="1015467" y="78826"/>
                  </a:cubicBezTo>
                  <a:cubicBezTo>
                    <a:pt x="1016599" y="79817"/>
                    <a:pt x="1018228" y="80631"/>
                    <a:pt x="1019007" y="80631"/>
                  </a:cubicBezTo>
                  <a:cubicBezTo>
                    <a:pt x="1019785" y="80631"/>
                    <a:pt x="1021061" y="81247"/>
                    <a:pt x="1021910" y="82005"/>
                  </a:cubicBezTo>
                  <a:cubicBezTo>
                    <a:pt x="1023538" y="83562"/>
                    <a:pt x="1025946" y="83902"/>
                    <a:pt x="1024814" y="82408"/>
                  </a:cubicBezTo>
                  <a:cubicBezTo>
                    <a:pt x="1023892" y="81290"/>
                    <a:pt x="1027432" y="77877"/>
                    <a:pt x="1029486" y="77877"/>
                  </a:cubicBezTo>
                  <a:cubicBezTo>
                    <a:pt x="1030193" y="77877"/>
                    <a:pt x="1031398" y="77382"/>
                    <a:pt x="1032175" y="76787"/>
                  </a:cubicBezTo>
                  <a:cubicBezTo>
                    <a:pt x="1033238" y="75966"/>
                    <a:pt x="1032459" y="75314"/>
                    <a:pt x="1028777" y="74033"/>
                  </a:cubicBezTo>
                  <a:cubicBezTo>
                    <a:pt x="1022760" y="71923"/>
                    <a:pt x="1022335" y="71944"/>
                    <a:pt x="1021555" y="74295"/>
                  </a:cubicBezTo>
                  <a:cubicBezTo>
                    <a:pt x="1020777" y="76553"/>
                    <a:pt x="1018370" y="75789"/>
                    <a:pt x="1018370" y="73289"/>
                  </a:cubicBezTo>
                  <a:cubicBezTo>
                    <a:pt x="1018370" y="69190"/>
                    <a:pt x="1003006" y="63448"/>
                    <a:pt x="989907" y="62627"/>
                  </a:cubicBezTo>
                  <a:cubicBezTo>
                    <a:pt x="984597" y="62295"/>
                    <a:pt x="979358" y="61643"/>
                    <a:pt x="978155" y="61161"/>
                  </a:cubicBezTo>
                  <a:cubicBezTo>
                    <a:pt x="976172" y="60383"/>
                    <a:pt x="976030" y="60574"/>
                    <a:pt x="976739" y="63023"/>
                  </a:cubicBezTo>
                  <a:cubicBezTo>
                    <a:pt x="977730" y="66627"/>
                    <a:pt x="976101" y="67293"/>
                    <a:pt x="971287" y="65204"/>
                  </a:cubicBezTo>
                  <a:cubicBezTo>
                    <a:pt x="968454" y="63951"/>
                    <a:pt x="965268" y="63548"/>
                    <a:pt x="959181" y="63654"/>
                  </a:cubicBezTo>
                  <a:cubicBezTo>
                    <a:pt x="949480" y="63831"/>
                    <a:pt x="945727" y="62967"/>
                    <a:pt x="945727" y="60560"/>
                  </a:cubicBezTo>
                  <a:cubicBezTo>
                    <a:pt x="945727" y="58046"/>
                    <a:pt x="943179" y="57586"/>
                    <a:pt x="932701" y="58209"/>
                  </a:cubicBezTo>
                  <a:cubicBezTo>
                    <a:pt x="925054" y="58663"/>
                    <a:pt x="923355" y="58535"/>
                    <a:pt x="922788" y="57381"/>
                  </a:cubicBezTo>
                  <a:cubicBezTo>
                    <a:pt x="922434" y="56609"/>
                    <a:pt x="921443" y="56177"/>
                    <a:pt x="920593" y="56432"/>
                  </a:cubicBezTo>
                  <a:cubicBezTo>
                    <a:pt x="919036" y="56893"/>
                    <a:pt x="917124" y="55299"/>
                    <a:pt x="917053" y="53565"/>
                  </a:cubicBezTo>
                  <a:cubicBezTo>
                    <a:pt x="916982" y="51851"/>
                    <a:pt x="912946" y="52050"/>
                    <a:pt x="909053" y="53940"/>
                  </a:cubicBezTo>
                  <a:cubicBezTo>
                    <a:pt x="904663" y="56036"/>
                    <a:pt x="902539" y="55519"/>
                    <a:pt x="905371" y="53048"/>
                  </a:cubicBezTo>
                  <a:cubicBezTo>
                    <a:pt x="907141" y="51561"/>
                    <a:pt x="906786" y="51448"/>
                    <a:pt x="900415" y="51441"/>
                  </a:cubicBezTo>
                  <a:cubicBezTo>
                    <a:pt x="896662" y="51441"/>
                    <a:pt x="892910" y="51299"/>
                    <a:pt x="891989" y="51129"/>
                  </a:cubicBezTo>
                  <a:cubicBezTo>
                    <a:pt x="890785" y="50910"/>
                    <a:pt x="890290" y="51675"/>
                    <a:pt x="890219" y="53565"/>
                  </a:cubicBezTo>
                  <a:cubicBezTo>
                    <a:pt x="890148" y="55753"/>
                    <a:pt x="889582" y="56319"/>
                    <a:pt x="887600" y="56319"/>
                  </a:cubicBezTo>
                  <a:cubicBezTo>
                    <a:pt x="886184" y="56319"/>
                    <a:pt x="884696" y="56588"/>
                    <a:pt x="884272" y="56921"/>
                  </a:cubicBezTo>
                  <a:cubicBezTo>
                    <a:pt x="883847" y="57246"/>
                    <a:pt x="882148" y="56956"/>
                    <a:pt x="880519" y="56291"/>
                  </a:cubicBezTo>
                  <a:cubicBezTo>
                    <a:pt x="878183" y="55342"/>
                    <a:pt x="876979" y="55321"/>
                    <a:pt x="875280" y="56142"/>
                  </a:cubicBezTo>
                  <a:cubicBezTo>
                    <a:pt x="873652" y="56963"/>
                    <a:pt x="872590" y="56949"/>
                    <a:pt x="870891" y="56121"/>
                  </a:cubicBezTo>
                  <a:cubicBezTo>
                    <a:pt x="868979" y="55200"/>
                    <a:pt x="868554" y="55335"/>
                    <a:pt x="868058" y="56836"/>
                  </a:cubicBezTo>
                  <a:cubicBezTo>
                    <a:pt x="866925" y="60199"/>
                    <a:pt x="864023" y="59859"/>
                    <a:pt x="858005" y="55717"/>
                  </a:cubicBezTo>
                  <a:cubicBezTo>
                    <a:pt x="852128" y="51639"/>
                    <a:pt x="851562" y="50358"/>
                    <a:pt x="855597" y="50358"/>
                  </a:cubicBezTo>
                  <a:cubicBezTo>
                    <a:pt x="857509" y="50358"/>
                    <a:pt x="857651" y="50096"/>
                    <a:pt x="856589" y="48694"/>
                  </a:cubicBezTo>
                  <a:cubicBezTo>
                    <a:pt x="855526" y="47413"/>
                    <a:pt x="853827" y="47037"/>
                    <a:pt x="849225" y="47087"/>
                  </a:cubicBezTo>
                  <a:cubicBezTo>
                    <a:pt x="845756" y="47122"/>
                    <a:pt x="842712" y="47653"/>
                    <a:pt x="842004" y="48347"/>
                  </a:cubicBezTo>
                  <a:cubicBezTo>
                    <a:pt x="840375" y="49954"/>
                    <a:pt x="827844" y="49487"/>
                    <a:pt x="828268" y="47830"/>
                  </a:cubicBezTo>
                  <a:cubicBezTo>
                    <a:pt x="828693" y="46365"/>
                    <a:pt x="817860" y="46237"/>
                    <a:pt x="816019" y="47689"/>
                  </a:cubicBezTo>
                  <a:cubicBezTo>
                    <a:pt x="815099" y="48432"/>
                    <a:pt x="814320" y="48120"/>
                    <a:pt x="813187" y="46542"/>
                  </a:cubicBezTo>
                  <a:cubicBezTo>
                    <a:pt x="812338" y="45352"/>
                    <a:pt x="811630" y="44127"/>
                    <a:pt x="811630" y="43788"/>
                  </a:cubicBezTo>
                  <a:cubicBezTo>
                    <a:pt x="811559" y="42471"/>
                    <a:pt x="810284" y="42265"/>
                    <a:pt x="806320" y="42988"/>
                  </a:cubicBezTo>
                  <a:cubicBezTo>
                    <a:pt x="802992" y="43604"/>
                    <a:pt x="802780" y="43773"/>
                    <a:pt x="805187" y="43873"/>
                  </a:cubicBezTo>
                  <a:cubicBezTo>
                    <a:pt x="808019" y="44000"/>
                    <a:pt x="813895" y="46683"/>
                    <a:pt x="811275" y="46683"/>
                  </a:cubicBezTo>
                  <a:cubicBezTo>
                    <a:pt x="810568" y="46683"/>
                    <a:pt x="809647" y="46273"/>
                    <a:pt x="809294" y="45770"/>
                  </a:cubicBezTo>
                  <a:cubicBezTo>
                    <a:pt x="808868" y="45260"/>
                    <a:pt x="807169" y="44850"/>
                    <a:pt x="805470" y="44850"/>
                  </a:cubicBezTo>
                  <a:cubicBezTo>
                    <a:pt x="802496" y="44850"/>
                    <a:pt x="802496" y="44913"/>
                    <a:pt x="804621" y="46166"/>
                  </a:cubicBezTo>
                  <a:cubicBezTo>
                    <a:pt x="806886" y="47462"/>
                    <a:pt x="806886" y="47476"/>
                    <a:pt x="804550" y="48064"/>
                  </a:cubicBezTo>
                  <a:cubicBezTo>
                    <a:pt x="803275" y="48390"/>
                    <a:pt x="801434" y="48977"/>
                    <a:pt x="800443" y="49352"/>
                  </a:cubicBezTo>
                  <a:cubicBezTo>
                    <a:pt x="797965" y="50336"/>
                    <a:pt x="791663" y="50068"/>
                    <a:pt x="791663" y="48977"/>
                  </a:cubicBezTo>
                  <a:cubicBezTo>
                    <a:pt x="791663" y="48474"/>
                    <a:pt x="793433" y="47377"/>
                    <a:pt x="795558" y="46542"/>
                  </a:cubicBezTo>
                  <a:cubicBezTo>
                    <a:pt x="797682" y="45706"/>
                    <a:pt x="800373" y="44361"/>
                    <a:pt x="801505" y="43561"/>
                  </a:cubicBezTo>
                  <a:cubicBezTo>
                    <a:pt x="802638" y="42754"/>
                    <a:pt x="804621" y="42089"/>
                    <a:pt x="805824" y="42067"/>
                  </a:cubicBezTo>
                  <a:cubicBezTo>
                    <a:pt x="809294" y="42011"/>
                    <a:pt x="813966" y="39752"/>
                    <a:pt x="812267" y="38945"/>
                  </a:cubicBezTo>
                  <a:cubicBezTo>
                    <a:pt x="811205" y="38435"/>
                    <a:pt x="811275" y="37919"/>
                    <a:pt x="812409" y="36821"/>
                  </a:cubicBezTo>
                  <a:cubicBezTo>
                    <a:pt x="813683" y="35617"/>
                    <a:pt x="813683" y="35469"/>
                    <a:pt x="812196" y="35879"/>
                  </a:cubicBezTo>
                  <a:cubicBezTo>
                    <a:pt x="811205" y="36149"/>
                    <a:pt x="809576" y="35780"/>
                    <a:pt x="808514" y="35072"/>
                  </a:cubicBezTo>
                  <a:cubicBezTo>
                    <a:pt x="807028" y="34053"/>
                    <a:pt x="805541" y="33975"/>
                    <a:pt x="801222" y="34732"/>
                  </a:cubicBezTo>
                  <a:cubicBezTo>
                    <a:pt x="797824" y="35327"/>
                    <a:pt x="794992" y="35384"/>
                    <a:pt x="793717" y="34846"/>
                  </a:cubicBezTo>
                  <a:cubicBezTo>
                    <a:pt x="792584" y="34371"/>
                    <a:pt x="790602" y="33706"/>
                    <a:pt x="789327" y="33380"/>
                  </a:cubicBezTo>
                  <a:cubicBezTo>
                    <a:pt x="787133" y="32821"/>
                    <a:pt x="787133" y="32743"/>
                    <a:pt x="789115" y="31603"/>
                  </a:cubicBezTo>
                  <a:cubicBezTo>
                    <a:pt x="791026" y="30499"/>
                    <a:pt x="790885" y="30343"/>
                    <a:pt x="787911" y="29854"/>
                  </a:cubicBezTo>
                  <a:cubicBezTo>
                    <a:pt x="787274" y="29755"/>
                    <a:pt x="786708" y="29706"/>
                    <a:pt x="786212" y="29713"/>
                  </a:cubicBezTo>
                  <a:close/>
                  <a:moveTo>
                    <a:pt x="229147" y="30484"/>
                  </a:moveTo>
                  <a:cubicBezTo>
                    <a:pt x="229005" y="30499"/>
                    <a:pt x="228792" y="30555"/>
                    <a:pt x="228651" y="30626"/>
                  </a:cubicBezTo>
                  <a:cubicBezTo>
                    <a:pt x="228013" y="30923"/>
                    <a:pt x="227873" y="31553"/>
                    <a:pt x="228226" y="32035"/>
                  </a:cubicBezTo>
                  <a:cubicBezTo>
                    <a:pt x="228580" y="32509"/>
                    <a:pt x="229430" y="32644"/>
                    <a:pt x="229996" y="32346"/>
                  </a:cubicBezTo>
                  <a:cubicBezTo>
                    <a:pt x="230633" y="32056"/>
                    <a:pt x="230846" y="31419"/>
                    <a:pt x="230421" y="30945"/>
                  </a:cubicBezTo>
                  <a:cubicBezTo>
                    <a:pt x="230138" y="30584"/>
                    <a:pt x="229643" y="30428"/>
                    <a:pt x="229147" y="30484"/>
                  </a:cubicBezTo>
                  <a:close/>
                  <a:moveTo>
                    <a:pt x="764547" y="30484"/>
                  </a:moveTo>
                  <a:cubicBezTo>
                    <a:pt x="764405" y="30499"/>
                    <a:pt x="764193" y="30555"/>
                    <a:pt x="764051" y="30626"/>
                  </a:cubicBezTo>
                  <a:cubicBezTo>
                    <a:pt x="763414" y="30923"/>
                    <a:pt x="763273" y="31553"/>
                    <a:pt x="763626" y="32035"/>
                  </a:cubicBezTo>
                  <a:cubicBezTo>
                    <a:pt x="763981" y="32509"/>
                    <a:pt x="764830" y="32644"/>
                    <a:pt x="765396" y="32346"/>
                  </a:cubicBezTo>
                  <a:cubicBezTo>
                    <a:pt x="766033" y="32056"/>
                    <a:pt x="766175" y="31419"/>
                    <a:pt x="765821" y="30945"/>
                  </a:cubicBezTo>
                  <a:cubicBezTo>
                    <a:pt x="765538" y="30584"/>
                    <a:pt x="765043" y="30428"/>
                    <a:pt x="764547" y="30484"/>
                  </a:cubicBezTo>
                  <a:close/>
                  <a:moveTo>
                    <a:pt x="153885" y="31001"/>
                  </a:moveTo>
                  <a:cubicBezTo>
                    <a:pt x="153601" y="31008"/>
                    <a:pt x="153035" y="31235"/>
                    <a:pt x="152327" y="31773"/>
                  </a:cubicBezTo>
                  <a:cubicBezTo>
                    <a:pt x="151549" y="32375"/>
                    <a:pt x="149708" y="32863"/>
                    <a:pt x="148150" y="32863"/>
                  </a:cubicBezTo>
                  <a:cubicBezTo>
                    <a:pt x="146592" y="32863"/>
                    <a:pt x="143406" y="34187"/>
                    <a:pt x="141070" y="35787"/>
                  </a:cubicBezTo>
                  <a:cubicBezTo>
                    <a:pt x="137671" y="38131"/>
                    <a:pt x="137317" y="38598"/>
                    <a:pt x="139441" y="38166"/>
                  </a:cubicBezTo>
                  <a:cubicBezTo>
                    <a:pt x="140857" y="37876"/>
                    <a:pt x="142415" y="38053"/>
                    <a:pt x="142769" y="38570"/>
                  </a:cubicBezTo>
                  <a:cubicBezTo>
                    <a:pt x="143194" y="39087"/>
                    <a:pt x="144610" y="38202"/>
                    <a:pt x="145884" y="36623"/>
                  </a:cubicBezTo>
                  <a:cubicBezTo>
                    <a:pt x="147654" y="34435"/>
                    <a:pt x="148575" y="33982"/>
                    <a:pt x="149708" y="34725"/>
                  </a:cubicBezTo>
                  <a:cubicBezTo>
                    <a:pt x="150841" y="35461"/>
                    <a:pt x="151690" y="35172"/>
                    <a:pt x="153106" y="33642"/>
                  </a:cubicBezTo>
                  <a:cubicBezTo>
                    <a:pt x="154451" y="32092"/>
                    <a:pt x="154663" y="30987"/>
                    <a:pt x="153885" y="31001"/>
                  </a:cubicBezTo>
                  <a:close/>
                  <a:moveTo>
                    <a:pt x="255768" y="31143"/>
                  </a:moveTo>
                  <a:cubicBezTo>
                    <a:pt x="255414" y="31157"/>
                    <a:pt x="255060" y="31249"/>
                    <a:pt x="254848" y="31405"/>
                  </a:cubicBezTo>
                  <a:cubicBezTo>
                    <a:pt x="254493" y="31709"/>
                    <a:pt x="255131" y="31900"/>
                    <a:pt x="256405" y="31858"/>
                  </a:cubicBezTo>
                  <a:cubicBezTo>
                    <a:pt x="257751" y="31808"/>
                    <a:pt x="258033" y="31610"/>
                    <a:pt x="257113" y="31313"/>
                  </a:cubicBezTo>
                  <a:cubicBezTo>
                    <a:pt x="256688" y="31185"/>
                    <a:pt x="256193" y="31129"/>
                    <a:pt x="255768" y="31143"/>
                  </a:cubicBezTo>
                  <a:close/>
                  <a:moveTo>
                    <a:pt x="743448" y="31405"/>
                  </a:moveTo>
                  <a:cubicBezTo>
                    <a:pt x="743306" y="31419"/>
                    <a:pt x="743094" y="31476"/>
                    <a:pt x="742953" y="31546"/>
                  </a:cubicBezTo>
                  <a:cubicBezTo>
                    <a:pt x="742315" y="31844"/>
                    <a:pt x="742173" y="32474"/>
                    <a:pt x="742528" y="32948"/>
                  </a:cubicBezTo>
                  <a:cubicBezTo>
                    <a:pt x="742882" y="33430"/>
                    <a:pt x="743731" y="33557"/>
                    <a:pt x="744298" y="33267"/>
                  </a:cubicBezTo>
                  <a:cubicBezTo>
                    <a:pt x="744935" y="32969"/>
                    <a:pt x="745076" y="32339"/>
                    <a:pt x="744723" y="31858"/>
                  </a:cubicBezTo>
                  <a:cubicBezTo>
                    <a:pt x="744439" y="31504"/>
                    <a:pt x="743943" y="31341"/>
                    <a:pt x="743448" y="31405"/>
                  </a:cubicBezTo>
                  <a:close/>
                  <a:moveTo>
                    <a:pt x="796124" y="31405"/>
                  </a:moveTo>
                  <a:cubicBezTo>
                    <a:pt x="795983" y="31419"/>
                    <a:pt x="795770" y="31476"/>
                    <a:pt x="795629" y="31546"/>
                  </a:cubicBezTo>
                  <a:cubicBezTo>
                    <a:pt x="795063" y="31844"/>
                    <a:pt x="794850" y="32474"/>
                    <a:pt x="795203" y="32948"/>
                  </a:cubicBezTo>
                  <a:cubicBezTo>
                    <a:pt x="795629" y="33430"/>
                    <a:pt x="796407" y="33557"/>
                    <a:pt x="797044" y="33267"/>
                  </a:cubicBezTo>
                  <a:cubicBezTo>
                    <a:pt x="797611" y="32969"/>
                    <a:pt x="797824" y="32339"/>
                    <a:pt x="797399" y="31858"/>
                  </a:cubicBezTo>
                  <a:cubicBezTo>
                    <a:pt x="797115" y="31504"/>
                    <a:pt x="796620" y="31341"/>
                    <a:pt x="796124" y="31405"/>
                  </a:cubicBezTo>
                  <a:close/>
                  <a:moveTo>
                    <a:pt x="161177" y="32318"/>
                  </a:moveTo>
                  <a:cubicBezTo>
                    <a:pt x="161036" y="32332"/>
                    <a:pt x="160823" y="32389"/>
                    <a:pt x="160681" y="32460"/>
                  </a:cubicBezTo>
                  <a:cubicBezTo>
                    <a:pt x="160044" y="32757"/>
                    <a:pt x="159903" y="33387"/>
                    <a:pt x="160257" y="33869"/>
                  </a:cubicBezTo>
                  <a:cubicBezTo>
                    <a:pt x="160611" y="34350"/>
                    <a:pt x="161461" y="34478"/>
                    <a:pt x="162027" y="34180"/>
                  </a:cubicBezTo>
                  <a:cubicBezTo>
                    <a:pt x="162664" y="33890"/>
                    <a:pt x="162806" y="33260"/>
                    <a:pt x="162451" y="32778"/>
                  </a:cubicBezTo>
                  <a:cubicBezTo>
                    <a:pt x="162169" y="32417"/>
                    <a:pt x="161673" y="32262"/>
                    <a:pt x="161177" y="32318"/>
                  </a:cubicBezTo>
                  <a:close/>
                  <a:moveTo>
                    <a:pt x="281893" y="32318"/>
                  </a:moveTo>
                  <a:cubicBezTo>
                    <a:pt x="281682" y="32332"/>
                    <a:pt x="281469" y="32389"/>
                    <a:pt x="281327" y="32460"/>
                  </a:cubicBezTo>
                  <a:cubicBezTo>
                    <a:pt x="280761" y="32757"/>
                    <a:pt x="280548" y="33387"/>
                    <a:pt x="280974" y="33869"/>
                  </a:cubicBezTo>
                  <a:cubicBezTo>
                    <a:pt x="281327" y="34350"/>
                    <a:pt x="282106" y="34478"/>
                    <a:pt x="282744" y="34180"/>
                  </a:cubicBezTo>
                  <a:cubicBezTo>
                    <a:pt x="283381" y="33890"/>
                    <a:pt x="283522" y="33260"/>
                    <a:pt x="283168" y="32778"/>
                  </a:cubicBezTo>
                  <a:cubicBezTo>
                    <a:pt x="282885" y="32417"/>
                    <a:pt x="282389" y="32262"/>
                    <a:pt x="281893" y="32318"/>
                  </a:cubicBezTo>
                  <a:close/>
                  <a:moveTo>
                    <a:pt x="561842" y="33239"/>
                  </a:moveTo>
                  <a:cubicBezTo>
                    <a:pt x="561701" y="33253"/>
                    <a:pt x="561489" y="33310"/>
                    <a:pt x="561347" y="33380"/>
                  </a:cubicBezTo>
                  <a:cubicBezTo>
                    <a:pt x="560709" y="33678"/>
                    <a:pt x="560568" y="34308"/>
                    <a:pt x="560922" y="34782"/>
                  </a:cubicBezTo>
                  <a:cubicBezTo>
                    <a:pt x="561276" y="35264"/>
                    <a:pt x="562126" y="35398"/>
                    <a:pt x="562692" y="35101"/>
                  </a:cubicBezTo>
                  <a:cubicBezTo>
                    <a:pt x="563329" y="34803"/>
                    <a:pt x="563471" y="34173"/>
                    <a:pt x="563117" y="33699"/>
                  </a:cubicBezTo>
                  <a:cubicBezTo>
                    <a:pt x="562834" y="33338"/>
                    <a:pt x="562338" y="33175"/>
                    <a:pt x="561842" y="33239"/>
                  </a:cubicBezTo>
                  <a:close/>
                  <a:moveTo>
                    <a:pt x="915637" y="33239"/>
                  </a:moveTo>
                  <a:cubicBezTo>
                    <a:pt x="915496" y="33253"/>
                    <a:pt x="915283" y="33310"/>
                    <a:pt x="915141" y="33380"/>
                  </a:cubicBezTo>
                  <a:cubicBezTo>
                    <a:pt x="914504" y="33678"/>
                    <a:pt x="914363" y="34308"/>
                    <a:pt x="914716" y="34782"/>
                  </a:cubicBezTo>
                  <a:cubicBezTo>
                    <a:pt x="915141" y="35264"/>
                    <a:pt x="915920" y="35398"/>
                    <a:pt x="916557" y="35101"/>
                  </a:cubicBezTo>
                  <a:cubicBezTo>
                    <a:pt x="917124" y="34803"/>
                    <a:pt x="917336" y="34173"/>
                    <a:pt x="916911" y="33699"/>
                  </a:cubicBezTo>
                  <a:cubicBezTo>
                    <a:pt x="916628" y="33338"/>
                    <a:pt x="916133" y="33175"/>
                    <a:pt x="915637" y="33239"/>
                  </a:cubicBezTo>
                  <a:close/>
                  <a:moveTo>
                    <a:pt x="212083" y="33897"/>
                  </a:moveTo>
                  <a:cubicBezTo>
                    <a:pt x="211304" y="33897"/>
                    <a:pt x="211163" y="34166"/>
                    <a:pt x="211375" y="34782"/>
                  </a:cubicBezTo>
                  <a:cubicBezTo>
                    <a:pt x="211730" y="35511"/>
                    <a:pt x="214137" y="36269"/>
                    <a:pt x="217111" y="36531"/>
                  </a:cubicBezTo>
                  <a:cubicBezTo>
                    <a:pt x="221500" y="36920"/>
                    <a:pt x="222421" y="37352"/>
                    <a:pt x="222916" y="39285"/>
                  </a:cubicBezTo>
                  <a:cubicBezTo>
                    <a:pt x="223482" y="41501"/>
                    <a:pt x="224544" y="41926"/>
                    <a:pt x="230704" y="42322"/>
                  </a:cubicBezTo>
                  <a:cubicBezTo>
                    <a:pt x="232050" y="42414"/>
                    <a:pt x="233678" y="42846"/>
                    <a:pt x="234173" y="43271"/>
                  </a:cubicBezTo>
                  <a:cubicBezTo>
                    <a:pt x="234740" y="43696"/>
                    <a:pt x="238846" y="43816"/>
                    <a:pt x="243378" y="43526"/>
                  </a:cubicBezTo>
                  <a:cubicBezTo>
                    <a:pt x="247909" y="43242"/>
                    <a:pt x="253361" y="43002"/>
                    <a:pt x="255484" y="42980"/>
                  </a:cubicBezTo>
                  <a:cubicBezTo>
                    <a:pt x="257892" y="42966"/>
                    <a:pt x="259025" y="42598"/>
                    <a:pt x="258600" y="42011"/>
                  </a:cubicBezTo>
                  <a:cubicBezTo>
                    <a:pt x="258175" y="41480"/>
                    <a:pt x="258529" y="40347"/>
                    <a:pt x="259379" y="39483"/>
                  </a:cubicBezTo>
                  <a:cubicBezTo>
                    <a:pt x="260724" y="38131"/>
                    <a:pt x="260724" y="38046"/>
                    <a:pt x="259237" y="38973"/>
                  </a:cubicBezTo>
                  <a:cubicBezTo>
                    <a:pt x="258246" y="39554"/>
                    <a:pt x="256122" y="40014"/>
                    <a:pt x="254493" y="40000"/>
                  </a:cubicBezTo>
                  <a:cubicBezTo>
                    <a:pt x="252936" y="39986"/>
                    <a:pt x="247130" y="40191"/>
                    <a:pt x="241608" y="40432"/>
                  </a:cubicBezTo>
                  <a:cubicBezTo>
                    <a:pt x="231413" y="40885"/>
                    <a:pt x="226385" y="39752"/>
                    <a:pt x="226385" y="36991"/>
                  </a:cubicBezTo>
                  <a:cubicBezTo>
                    <a:pt x="226385" y="36333"/>
                    <a:pt x="224473" y="35596"/>
                    <a:pt x="221996" y="35327"/>
                  </a:cubicBezTo>
                  <a:cubicBezTo>
                    <a:pt x="219589" y="35065"/>
                    <a:pt x="216119" y="34548"/>
                    <a:pt x="214278" y="34180"/>
                  </a:cubicBezTo>
                  <a:cubicBezTo>
                    <a:pt x="213287" y="33989"/>
                    <a:pt x="212579" y="33897"/>
                    <a:pt x="212083" y="33897"/>
                  </a:cubicBezTo>
                  <a:close/>
                  <a:moveTo>
                    <a:pt x="766883" y="34152"/>
                  </a:moveTo>
                  <a:cubicBezTo>
                    <a:pt x="766742" y="34166"/>
                    <a:pt x="766529" y="34223"/>
                    <a:pt x="766388" y="34300"/>
                  </a:cubicBezTo>
                  <a:cubicBezTo>
                    <a:pt x="765751" y="34591"/>
                    <a:pt x="765609" y="35221"/>
                    <a:pt x="765963" y="35702"/>
                  </a:cubicBezTo>
                  <a:cubicBezTo>
                    <a:pt x="766317" y="36177"/>
                    <a:pt x="767166" y="36311"/>
                    <a:pt x="767733" y="36021"/>
                  </a:cubicBezTo>
                  <a:cubicBezTo>
                    <a:pt x="768370" y="35724"/>
                    <a:pt x="768512" y="35093"/>
                    <a:pt x="768158" y="34612"/>
                  </a:cubicBezTo>
                  <a:cubicBezTo>
                    <a:pt x="767874" y="34258"/>
                    <a:pt x="767379" y="34095"/>
                    <a:pt x="766883" y="34152"/>
                  </a:cubicBezTo>
                  <a:close/>
                  <a:moveTo>
                    <a:pt x="684542" y="34386"/>
                  </a:moveTo>
                  <a:cubicBezTo>
                    <a:pt x="683125" y="34371"/>
                    <a:pt x="680647" y="34803"/>
                    <a:pt x="678028" y="35702"/>
                  </a:cubicBezTo>
                  <a:cubicBezTo>
                    <a:pt x="674629" y="36863"/>
                    <a:pt x="671018" y="37479"/>
                    <a:pt x="668823" y="37225"/>
                  </a:cubicBezTo>
                  <a:cubicBezTo>
                    <a:pt x="666700" y="36977"/>
                    <a:pt x="663018" y="37501"/>
                    <a:pt x="660115" y="38485"/>
                  </a:cubicBezTo>
                  <a:cubicBezTo>
                    <a:pt x="657282" y="39419"/>
                    <a:pt x="653318" y="40205"/>
                    <a:pt x="651335" y="40205"/>
                  </a:cubicBezTo>
                  <a:cubicBezTo>
                    <a:pt x="648503" y="40205"/>
                    <a:pt x="648008" y="40432"/>
                    <a:pt x="649070" y="41296"/>
                  </a:cubicBezTo>
                  <a:cubicBezTo>
                    <a:pt x="650202" y="42152"/>
                    <a:pt x="649707" y="42988"/>
                    <a:pt x="646875" y="44991"/>
                  </a:cubicBezTo>
                  <a:cubicBezTo>
                    <a:pt x="644539" y="46704"/>
                    <a:pt x="643831" y="47689"/>
                    <a:pt x="644821" y="47943"/>
                  </a:cubicBezTo>
                  <a:cubicBezTo>
                    <a:pt x="648928" y="48949"/>
                    <a:pt x="649636" y="49359"/>
                    <a:pt x="646733" y="49062"/>
                  </a:cubicBezTo>
                  <a:cubicBezTo>
                    <a:pt x="643051" y="48680"/>
                    <a:pt x="642343" y="49005"/>
                    <a:pt x="639440" y="52503"/>
                  </a:cubicBezTo>
                  <a:cubicBezTo>
                    <a:pt x="637670" y="54690"/>
                    <a:pt x="637670" y="55073"/>
                    <a:pt x="639158" y="54627"/>
                  </a:cubicBezTo>
                  <a:cubicBezTo>
                    <a:pt x="641069" y="54039"/>
                    <a:pt x="644043" y="56142"/>
                    <a:pt x="643051" y="57402"/>
                  </a:cubicBezTo>
                  <a:cubicBezTo>
                    <a:pt x="642698" y="57827"/>
                    <a:pt x="644892" y="58217"/>
                    <a:pt x="647937" y="58266"/>
                  </a:cubicBezTo>
                  <a:cubicBezTo>
                    <a:pt x="650911" y="58322"/>
                    <a:pt x="652610" y="58146"/>
                    <a:pt x="651690" y="57891"/>
                  </a:cubicBezTo>
                  <a:cubicBezTo>
                    <a:pt x="649282" y="57275"/>
                    <a:pt x="646946" y="54882"/>
                    <a:pt x="646946" y="53105"/>
                  </a:cubicBezTo>
                  <a:cubicBezTo>
                    <a:pt x="646946" y="51172"/>
                    <a:pt x="656079" y="43278"/>
                    <a:pt x="660327" y="41579"/>
                  </a:cubicBezTo>
                  <a:cubicBezTo>
                    <a:pt x="662168" y="40828"/>
                    <a:pt x="664575" y="40205"/>
                    <a:pt x="665708" y="40205"/>
                  </a:cubicBezTo>
                  <a:cubicBezTo>
                    <a:pt x="668044" y="40205"/>
                    <a:pt x="681213" y="37005"/>
                    <a:pt x="684046" y="35759"/>
                  </a:cubicBezTo>
                  <a:cubicBezTo>
                    <a:pt x="686099" y="34853"/>
                    <a:pt x="685886" y="34400"/>
                    <a:pt x="684542" y="34386"/>
                  </a:cubicBezTo>
                  <a:close/>
                  <a:moveTo>
                    <a:pt x="176116" y="34782"/>
                  </a:moveTo>
                  <a:cubicBezTo>
                    <a:pt x="175479" y="34839"/>
                    <a:pt x="175054" y="35660"/>
                    <a:pt x="175196" y="37225"/>
                  </a:cubicBezTo>
                  <a:cubicBezTo>
                    <a:pt x="175409" y="39228"/>
                    <a:pt x="174912" y="39794"/>
                    <a:pt x="172718" y="40028"/>
                  </a:cubicBezTo>
                  <a:cubicBezTo>
                    <a:pt x="171232" y="40198"/>
                    <a:pt x="168895" y="39759"/>
                    <a:pt x="167479" y="39030"/>
                  </a:cubicBezTo>
                  <a:cubicBezTo>
                    <a:pt x="166062" y="38294"/>
                    <a:pt x="162735" y="37394"/>
                    <a:pt x="160115" y="37047"/>
                  </a:cubicBezTo>
                  <a:cubicBezTo>
                    <a:pt x="155655" y="36460"/>
                    <a:pt x="155442" y="36545"/>
                    <a:pt x="155442" y="38768"/>
                  </a:cubicBezTo>
                  <a:cubicBezTo>
                    <a:pt x="155442" y="41041"/>
                    <a:pt x="157637" y="41989"/>
                    <a:pt x="158982" y="40290"/>
                  </a:cubicBezTo>
                  <a:cubicBezTo>
                    <a:pt x="159832" y="39235"/>
                    <a:pt x="165425" y="40347"/>
                    <a:pt x="165496" y="41579"/>
                  </a:cubicBezTo>
                  <a:cubicBezTo>
                    <a:pt x="165638" y="42081"/>
                    <a:pt x="164434" y="42768"/>
                    <a:pt x="162947" y="43101"/>
                  </a:cubicBezTo>
                  <a:cubicBezTo>
                    <a:pt x="160611" y="43610"/>
                    <a:pt x="160752" y="43710"/>
                    <a:pt x="163939" y="43788"/>
                  </a:cubicBezTo>
                  <a:cubicBezTo>
                    <a:pt x="165991" y="43844"/>
                    <a:pt x="169178" y="43391"/>
                    <a:pt x="170948" y="42811"/>
                  </a:cubicBezTo>
                  <a:cubicBezTo>
                    <a:pt x="172789" y="42230"/>
                    <a:pt x="176329" y="41508"/>
                    <a:pt x="178878" y="41204"/>
                  </a:cubicBezTo>
                  <a:cubicBezTo>
                    <a:pt x="181426" y="40899"/>
                    <a:pt x="183692" y="40156"/>
                    <a:pt x="183904" y="39547"/>
                  </a:cubicBezTo>
                  <a:cubicBezTo>
                    <a:pt x="184259" y="38846"/>
                    <a:pt x="183480" y="38591"/>
                    <a:pt x="181922" y="38825"/>
                  </a:cubicBezTo>
                  <a:cubicBezTo>
                    <a:pt x="180152" y="39101"/>
                    <a:pt x="179161" y="38563"/>
                    <a:pt x="178382" y="36934"/>
                  </a:cubicBezTo>
                  <a:cubicBezTo>
                    <a:pt x="177603" y="35419"/>
                    <a:pt x="176753" y="34732"/>
                    <a:pt x="176116" y="34782"/>
                  </a:cubicBezTo>
                  <a:close/>
                  <a:moveTo>
                    <a:pt x="198914" y="34959"/>
                  </a:moveTo>
                  <a:cubicBezTo>
                    <a:pt x="198206" y="34973"/>
                    <a:pt x="197499" y="35101"/>
                    <a:pt x="196862" y="35327"/>
                  </a:cubicBezTo>
                  <a:cubicBezTo>
                    <a:pt x="194950" y="36014"/>
                    <a:pt x="194950" y="36269"/>
                    <a:pt x="197711" y="38598"/>
                  </a:cubicBezTo>
                  <a:cubicBezTo>
                    <a:pt x="201605" y="41869"/>
                    <a:pt x="205287" y="41968"/>
                    <a:pt x="205287" y="38796"/>
                  </a:cubicBezTo>
                  <a:cubicBezTo>
                    <a:pt x="205287" y="36630"/>
                    <a:pt x="202030" y="34874"/>
                    <a:pt x="198914" y="34959"/>
                  </a:cubicBezTo>
                  <a:close/>
                  <a:moveTo>
                    <a:pt x="190489" y="35072"/>
                  </a:moveTo>
                  <a:cubicBezTo>
                    <a:pt x="190348" y="35086"/>
                    <a:pt x="190135" y="35143"/>
                    <a:pt x="189993" y="35214"/>
                  </a:cubicBezTo>
                  <a:cubicBezTo>
                    <a:pt x="189356" y="35511"/>
                    <a:pt x="189214" y="36141"/>
                    <a:pt x="189569" y="36623"/>
                  </a:cubicBezTo>
                  <a:cubicBezTo>
                    <a:pt x="189922" y="37097"/>
                    <a:pt x="190772" y="37231"/>
                    <a:pt x="191339" y="36934"/>
                  </a:cubicBezTo>
                  <a:cubicBezTo>
                    <a:pt x="191976" y="36644"/>
                    <a:pt x="192118" y="36007"/>
                    <a:pt x="191763" y="35532"/>
                  </a:cubicBezTo>
                  <a:cubicBezTo>
                    <a:pt x="191481" y="35172"/>
                    <a:pt x="190985" y="35016"/>
                    <a:pt x="190489" y="35072"/>
                  </a:cubicBezTo>
                  <a:close/>
                  <a:moveTo>
                    <a:pt x="925054" y="35072"/>
                  </a:moveTo>
                  <a:cubicBezTo>
                    <a:pt x="924912" y="35086"/>
                    <a:pt x="924699" y="35143"/>
                    <a:pt x="924558" y="35214"/>
                  </a:cubicBezTo>
                  <a:cubicBezTo>
                    <a:pt x="923921" y="35511"/>
                    <a:pt x="923779" y="36141"/>
                    <a:pt x="924133" y="36623"/>
                  </a:cubicBezTo>
                  <a:cubicBezTo>
                    <a:pt x="924487" y="37097"/>
                    <a:pt x="925337" y="37231"/>
                    <a:pt x="925902" y="36934"/>
                  </a:cubicBezTo>
                  <a:cubicBezTo>
                    <a:pt x="926540" y="36644"/>
                    <a:pt x="926682" y="36007"/>
                    <a:pt x="926328" y="35532"/>
                  </a:cubicBezTo>
                  <a:cubicBezTo>
                    <a:pt x="926044" y="35172"/>
                    <a:pt x="925550" y="35016"/>
                    <a:pt x="925054" y="35072"/>
                  </a:cubicBezTo>
                  <a:close/>
                  <a:moveTo>
                    <a:pt x="198348" y="36078"/>
                  </a:moveTo>
                  <a:cubicBezTo>
                    <a:pt x="198985" y="35957"/>
                    <a:pt x="199906" y="36318"/>
                    <a:pt x="200543" y="36934"/>
                  </a:cubicBezTo>
                  <a:cubicBezTo>
                    <a:pt x="201322" y="37692"/>
                    <a:pt x="201463" y="38428"/>
                    <a:pt x="200826" y="38740"/>
                  </a:cubicBezTo>
                  <a:cubicBezTo>
                    <a:pt x="200189" y="39030"/>
                    <a:pt x="199127" y="38704"/>
                    <a:pt x="198348" y="37996"/>
                  </a:cubicBezTo>
                  <a:cubicBezTo>
                    <a:pt x="197569" y="37239"/>
                    <a:pt x="197428" y="36474"/>
                    <a:pt x="198065" y="36162"/>
                  </a:cubicBezTo>
                  <a:cubicBezTo>
                    <a:pt x="198136" y="36127"/>
                    <a:pt x="198277" y="36092"/>
                    <a:pt x="198348" y="36078"/>
                  </a:cubicBezTo>
                  <a:close/>
                  <a:moveTo>
                    <a:pt x="885688" y="36821"/>
                  </a:moveTo>
                  <a:cubicBezTo>
                    <a:pt x="885546" y="36835"/>
                    <a:pt x="885405" y="36878"/>
                    <a:pt x="885263" y="36906"/>
                  </a:cubicBezTo>
                  <a:cubicBezTo>
                    <a:pt x="883564" y="37423"/>
                    <a:pt x="882997" y="40347"/>
                    <a:pt x="884343" y="41437"/>
                  </a:cubicBezTo>
                  <a:cubicBezTo>
                    <a:pt x="885546" y="42350"/>
                    <a:pt x="889228" y="42159"/>
                    <a:pt x="890007" y="41147"/>
                  </a:cubicBezTo>
                  <a:cubicBezTo>
                    <a:pt x="890432" y="40587"/>
                    <a:pt x="891777" y="40587"/>
                    <a:pt x="893688" y="41147"/>
                  </a:cubicBezTo>
                  <a:cubicBezTo>
                    <a:pt x="897654" y="42343"/>
                    <a:pt x="898220" y="42258"/>
                    <a:pt x="896521" y="40694"/>
                  </a:cubicBezTo>
                  <a:cubicBezTo>
                    <a:pt x="895742" y="39957"/>
                    <a:pt x="895458" y="38924"/>
                    <a:pt x="895884" y="38400"/>
                  </a:cubicBezTo>
                  <a:cubicBezTo>
                    <a:pt x="896308" y="37869"/>
                    <a:pt x="896095" y="37451"/>
                    <a:pt x="895458" y="37451"/>
                  </a:cubicBezTo>
                  <a:cubicBezTo>
                    <a:pt x="894821" y="37451"/>
                    <a:pt x="893972" y="37897"/>
                    <a:pt x="893547" y="38428"/>
                  </a:cubicBezTo>
                  <a:cubicBezTo>
                    <a:pt x="892981" y="39065"/>
                    <a:pt x="891777" y="38867"/>
                    <a:pt x="889866" y="37883"/>
                  </a:cubicBezTo>
                  <a:cubicBezTo>
                    <a:pt x="888449" y="37161"/>
                    <a:pt x="886679" y="36736"/>
                    <a:pt x="885617" y="36821"/>
                  </a:cubicBezTo>
                  <a:close/>
                  <a:moveTo>
                    <a:pt x="878183" y="36963"/>
                  </a:moveTo>
                  <a:cubicBezTo>
                    <a:pt x="877050" y="36984"/>
                    <a:pt x="876342" y="38216"/>
                    <a:pt x="877263" y="39370"/>
                  </a:cubicBezTo>
                  <a:cubicBezTo>
                    <a:pt x="877829" y="40092"/>
                    <a:pt x="878395" y="40092"/>
                    <a:pt x="879315" y="39370"/>
                  </a:cubicBezTo>
                  <a:cubicBezTo>
                    <a:pt x="880236" y="38655"/>
                    <a:pt x="880236" y="38081"/>
                    <a:pt x="879315" y="37366"/>
                  </a:cubicBezTo>
                  <a:cubicBezTo>
                    <a:pt x="878891" y="37062"/>
                    <a:pt x="878537" y="36955"/>
                    <a:pt x="878183" y="36963"/>
                  </a:cubicBezTo>
                  <a:close/>
                  <a:moveTo>
                    <a:pt x="900344" y="37451"/>
                  </a:moveTo>
                  <a:cubicBezTo>
                    <a:pt x="897865" y="37451"/>
                    <a:pt x="897583" y="37664"/>
                    <a:pt x="898857" y="38825"/>
                  </a:cubicBezTo>
                  <a:cubicBezTo>
                    <a:pt x="900486" y="40403"/>
                    <a:pt x="900415" y="40389"/>
                    <a:pt x="902822" y="39660"/>
                  </a:cubicBezTo>
                  <a:cubicBezTo>
                    <a:pt x="905513" y="38860"/>
                    <a:pt x="903884" y="37451"/>
                    <a:pt x="900344" y="37451"/>
                  </a:cubicBezTo>
                  <a:close/>
                  <a:moveTo>
                    <a:pt x="148291" y="37826"/>
                  </a:moveTo>
                  <a:cubicBezTo>
                    <a:pt x="148150" y="37840"/>
                    <a:pt x="147938" y="37897"/>
                    <a:pt x="147796" y="37968"/>
                  </a:cubicBezTo>
                  <a:cubicBezTo>
                    <a:pt x="147230" y="38265"/>
                    <a:pt x="147017" y="38896"/>
                    <a:pt x="147441" y="39370"/>
                  </a:cubicBezTo>
                  <a:cubicBezTo>
                    <a:pt x="147796" y="39851"/>
                    <a:pt x="148575" y="39986"/>
                    <a:pt x="149212" y="39689"/>
                  </a:cubicBezTo>
                  <a:cubicBezTo>
                    <a:pt x="149849" y="39391"/>
                    <a:pt x="149991" y="38761"/>
                    <a:pt x="149637" y="38287"/>
                  </a:cubicBezTo>
                  <a:cubicBezTo>
                    <a:pt x="149353" y="37925"/>
                    <a:pt x="148858" y="37763"/>
                    <a:pt x="148362" y="37826"/>
                  </a:cubicBezTo>
                  <a:close/>
                  <a:moveTo>
                    <a:pt x="209252" y="37826"/>
                  </a:moveTo>
                  <a:cubicBezTo>
                    <a:pt x="209110" y="37840"/>
                    <a:pt x="208897" y="37897"/>
                    <a:pt x="208756" y="37968"/>
                  </a:cubicBezTo>
                  <a:cubicBezTo>
                    <a:pt x="208119" y="38265"/>
                    <a:pt x="207977" y="38896"/>
                    <a:pt x="208331" y="39370"/>
                  </a:cubicBezTo>
                  <a:cubicBezTo>
                    <a:pt x="208685" y="39851"/>
                    <a:pt x="209534" y="39986"/>
                    <a:pt x="210101" y="39689"/>
                  </a:cubicBezTo>
                  <a:cubicBezTo>
                    <a:pt x="210738" y="39391"/>
                    <a:pt x="210880" y="38761"/>
                    <a:pt x="210526" y="38287"/>
                  </a:cubicBezTo>
                  <a:cubicBezTo>
                    <a:pt x="210242" y="37925"/>
                    <a:pt x="209747" y="37763"/>
                    <a:pt x="209252" y="37826"/>
                  </a:cubicBezTo>
                  <a:close/>
                  <a:moveTo>
                    <a:pt x="192542" y="37911"/>
                  </a:moveTo>
                  <a:cubicBezTo>
                    <a:pt x="192401" y="37925"/>
                    <a:pt x="192330" y="37968"/>
                    <a:pt x="192259" y="37996"/>
                  </a:cubicBezTo>
                  <a:cubicBezTo>
                    <a:pt x="191621" y="38308"/>
                    <a:pt x="191692" y="39072"/>
                    <a:pt x="192542" y="39830"/>
                  </a:cubicBezTo>
                  <a:cubicBezTo>
                    <a:pt x="193251" y="40538"/>
                    <a:pt x="194383" y="40871"/>
                    <a:pt x="194950" y="40580"/>
                  </a:cubicBezTo>
                  <a:cubicBezTo>
                    <a:pt x="195587" y="40262"/>
                    <a:pt x="195516" y="39533"/>
                    <a:pt x="194737" y="38768"/>
                  </a:cubicBezTo>
                  <a:cubicBezTo>
                    <a:pt x="194029" y="38152"/>
                    <a:pt x="193109" y="37791"/>
                    <a:pt x="192542" y="37911"/>
                  </a:cubicBezTo>
                  <a:close/>
                  <a:moveTo>
                    <a:pt x="436524" y="38740"/>
                  </a:moveTo>
                  <a:cubicBezTo>
                    <a:pt x="436382" y="38754"/>
                    <a:pt x="436170" y="38810"/>
                    <a:pt x="436028" y="38888"/>
                  </a:cubicBezTo>
                  <a:cubicBezTo>
                    <a:pt x="435391" y="39179"/>
                    <a:pt x="435249" y="39809"/>
                    <a:pt x="435604" y="40290"/>
                  </a:cubicBezTo>
                  <a:cubicBezTo>
                    <a:pt x="435957" y="40771"/>
                    <a:pt x="436807" y="40899"/>
                    <a:pt x="437374" y="40609"/>
                  </a:cubicBezTo>
                  <a:cubicBezTo>
                    <a:pt x="438011" y="40311"/>
                    <a:pt x="438152" y="39681"/>
                    <a:pt x="437798" y="39200"/>
                  </a:cubicBezTo>
                  <a:cubicBezTo>
                    <a:pt x="437515" y="38846"/>
                    <a:pt x="437019" y="38683"/>
                    <a:pt x="436524" y="38740"/>
                  </a:cubicBezTo>
                  <a:close/>
                  <a:moveTo>
                    <a:pt x="909690" y="39370"/>
                  </a:moveTo>
                  <a:cubicBezTo>
                    <a:pt x="909123" y="39398"/>
                    <a:pt x="909406" y="39610"/>
                    <a:pt x="910610" y="40205"/>
                  </a:cubicBezTo>
                  <a:cubicBezTo>
                    <a:pt x="911530" y="40694"/>
                    <a:pt x="913655" y="41048"/>
                    <a:pt x="915283" y="41005"/>
                  </a:cubicBezTo>
                  <a:lnTo>
                    <a:pt x="918186" y="40949"/>
                  </a:lnTo>
                  <a:lnTo>
                    <a:pt x="915283" y="40205"/>
                  </a:lnTo>
                  <a:cubicBezTo>
                    <a:pt x="913655" y="39802"/>
                    <a:pt x="911530" y="39448"/>
                    <a:pt x="910610" y="39405"/>
                  </a:cubicBezTo>
                  <a:cubicBezTo>
                    <a:pt x="910186" y="39391"/>
                    <a:pt x="909902" y="39370"/>
                    <a:pt x="909690" y="39377"/>
                  </a:cubicBezTo>
                  <a:close/>
                  <a:moveTo>
                    <a:pt x="188152" y="39660"/>
                  </a:moveTo>
                  <a:cubicBezTo>
                    <a:pt x="188011" y="39674"/>
                    <a:pt x="187799" y="39731"/>
                    <a:pt x="187657" y="39802"/>
                  </a:cubicBezTo>
                  <a:cubicBezTo>
                    <a:pt x="187020" y="40099"/>
                    <a:pt x="186878" y="40729"/>
                    <a:pt x="187232" y="41204"/>
                  </a:cubicBezTo>
                  <a:cubicBezTo>
                    <a:pt x="187586" y="41685"/>
                    <a:pt x="188436" y="41819"/>
                    <a:pt x="189002" y="41522"/>
                  </a:cubicBezTo>
                  <a:cubicBezTo>
                    <a:pt x="189640" y="41225"/>
                    <a:pt x="189781" y="40595"/>
                    <a:pt x="189427" y="40120"/>
                  </a:cubicBezTo>
                  <a:cubicBezTo>
                    <a:pt x="189144" y="39759"/>
                    <a:pt x="188648" y="39596"/>
                    <a:pt x="188152" y="39660"/>
                  </a:cubicBezTo>
                  <a:close/>
                  <a:moveTo>
                    <a:pt x="723552" y="39660"/>
                  </a:moveTo>
                  <a:cubicBezTo>
                    <a:pt x="723412" y="39674"/>
                    <a:pt x="723199" y="39731"/>
                    <a:pt x="723057" y="39802"/>
                  </a:cubicBezTo>
                  <a:cubicBezTo>
                    <a:pt x="722420" y="40099"/>
                    <a:pt x="722278" y="40729"/>
                    <a:pt x="722632" y="41204"/>
                  </a:cubicBezTo>
                  <a:cubicBezTo>
                    <a:pt x="722986" y="41685"/>
                    <a:pt x="723836" y="41819"/>
                    <a:pt x="724402" y="41522"/>
                  </a:cubicBezTo>
                  <a:cubicBezTo>
                    <a:pt x="725040" y="41225"/>
                    <a:pt x="725182" y="40595"/>
                    <a:pt x="724827" y="40120"/>
                  </a:cubicBezTo>
                  <a:cubicBezTo>
                    <a:pt x="724544" y="39759"/>
                    <a:pt x="724049" y="39596"/>
                    <a:pt x="723552" y="39660"/>
                  </a:cubicBezTo>
                  <a:close/>
                  <a:moveTo>
                    <a:pt x="215199" y="39689"/>
                  </a:moveTo>
                  <a:cubicBezTo>
                    <a:pt x="214986" y="39681"/>
                    <a:pt x="214774" y="39695"/>
                    <a:pt x="214491" y="39717"/>
                  </a:cubicBezTo>
                  <a:cubicBezTo>
                    <a:pt x="213924" y="39773"/>
                    <a:pt x="213429" y="39908"/>
                    <a:pt x="213075" y="40205"/>
                  </a:cubicBezTo>
                  <a:cubicBezTo>
                    <a:pt x="212154" y="40906"/>
                    <a:pt x="212296" y="41451"/>
                    <a:pt x="213571" y="42067"/>
                  </a:cubicBezTo>
                  <a:cubicBezTo>
                    <a:pt x="215552" y="43066"/>
                    <a:pt x="217322" y="42804"/>
                    <a:pt x="217889" y="41409"/>
                  </a:cubicBezTo>
                  <a:cubicBezTo>
                    <a:pt x="218314" y="40488"/>
                    <a:pt x="216756" y="39752"/>
                    <a:pt x="215199" y="39689"/>
                  </a:cubicBezTo>
                  <a:close/>
                  <a:moveTo>
                    <a:pt x="440064" y="40573"/>
                  </a:moveTo>
                  <a:cubicBezTo>
                    <a:pt x="439852" y="40587"/>
                    <a:pt x="439639" y="40644"/>
                    <a:pt x="439497" y="40722"/>
                  </a:cubicBezTo>
                  <a:cubicBezTo>
                    <a:pt x="438931" y="41012"/>
                    <a:pt x="438719" y="41649"/>
                    <a:pt x="439144" y="42124"/>
                  </a:cubicBezTo>
                  <a:cubicBezTo>
                    <a:pt x="439497" y="42605"/>
                    <a:pt x="440277" y="42733"/>
                    <a:pt x="440914" y="42442"/>
                  </a:cubicBezTo>
                  <a:cubicBezTo>
                    <a:pt x="441480" y="42145"/>
                    <a:pt x="441692" y="41515"/>
                    <a:pt x="441338" y="41034"/>
                  </a:cubicBezTo>
                  <a:cubicBezTo>
                    <a:pt x="441056" y="40679"/>
                    <a:pt x="440559" y="40517"/>
                    <a:pt x="439993" y="40573"/>
                  </a:cubicBezTo>
                  <a:close/>
                  <a:moveTo>
                    <a:pt x="544284" y="41494"/>
                  </a:moveTo>
                  <a:cubicBezTo>
                    <a:pt x="544142" y="41508"/>
                    <a:pt x="543929" y="41564"/>
                    <a:pt x="543788" y="41635"/>
                  </a:cubicBezTo>
                  <a:cubicBezTo>
                    <a:pt x="543151" y="41933"/>
                    <a:pt x="543009" y="42563"/>
                    <a:pt x="543363" y="43044"/>
                  </a:cubicBezTo>
                  <a:cubicBezTo>
                    <a:pt x="543718" y="43518"/>
                    <a:pt x="544567" y="43653"/>
                    <a:pt x="545133" y="43356"/>
                  </a:cubicBezTo>
                  <a:cubicBezTo>
                    <a:pt x="545770" y="43066"/>
                    <a:pt x="545912" y="42428"/>
                    <a:pt x="545558" y="41954"/>
                  </a:cubicBezTo>
                  <a:cubicBezTo>
                    <a:pt x="545275" y="41593"/>
                    <a:pt x="544779" y="41437"/>
                    <a:pt x="544284" y="41494"/>
                  </a:cubicBezTo>
                  <a:close/>
                  <a:moveTo>
                    <a:pt x="876979" y="43327"/>
                  </a:moveTo>
                  <a:cubicBezTo>
                    <a:pt x="876838" y="43342"/>
                    <a:pt x="876625" y="43398"/>
                    <a:pt x="876484" y="43469"/>
                  </a:cubicBezTo>
                  <a:cubicBezTo>
                    <a:pt x="875917" y="43766"/>
                    <a:pt x="875705" y="44396"/>
                    <a:pt x="876059" y="44878"/>
                  </a:cubicBezTo>
                  <a:cubicBezTo>
                    <a:pt x="876484" y="45352"/>
                    <a:pt x="877263" y="45487"/>
                    <a:pt x="877900" y="45189"/>
                  </a:cubicBezTo>
                  <a:cubicBezTo>
                    <a:pt x="878466" y="44899"/>
                    <a:pt x="878679" y="44262"/>
                    <a:pt x="878254" y="43788"/>
                  </a:cubicBezTo>
                  <a:cubicBezTo>
                    <a:pt x="877971" y="43426"/>
                    <a:pt x="877475" y="43271"/>
                    <a:pt x="876979" y="43327"/>
                  </a:cubicBezTo>
                  <a:close/>
                  <a:moveTo>
                    <a:pt x="893335" y="43929"/>
                  </a:moveTo>
                  <a:cubicBezTo>
                    <a:pt x="892768" y="43951"/>
                    <a:pt x="892414" y="44722"/>
                    <a:pt x="892273" y="46166"/>
                  </a:cubicBezTo>
                  <a:cubicBezTo>
                    <a:pt x="892131" y="48191"/>
                    <a:pt x="892555" y="48460"/>
                    <a:pt x="896095" y="48460"/>
                  </a:cubicBezTo>
                  <a:cubicBezTo>
                    <a:pt x="898503" y="48460"/>
                    <a:pt x="899848" y="48085"/>
                    <a:pt x="899424" y="47540"/>
                  </a:cubicBezTo>
                  <a:cubicBezTo>
                    <a:pt x="899069" y="47037"/>
                    <a:pt x="897936" y="46627"/>
                    <a:pt x="897016" y="46627"/>
                  </a:cubicBezTo>
                  <a:cubicBezTo>
                    <a:pt x="896025" y="46627"/>
                    <a:pt x="894963" y="46004"/>
                    <a:pt x="894609" y="45246"/>
                  </a:cubicBezTo>
                  <a:cubicBezTo>
                    <a:pt x="894184" y="44333"/>
                    <a:pt x="893688" y="43908"/>
                    <a:pt x="893335" y="43929"/>
                  </a:cubicBezTo>
                  <a:close/>
                  <a:moveTo>
                    <a:pt x="141141" y="44014"/>
                  </a:moveTo>
                  <a:cubicBezTo>
                    <a:pt x="138380" y="44014"/>
                    <a:pt x="134910" y="45182"/>
                    <a:pt x="135122" y="46485"/>
                  </a:cubicBezTo>
                  <a:cubicBezTo>
                    <a:pt x="135547" y="49961"/>
                    <a:pt x="134910" y="51313"/>
                    <a:pt x="132361" y="52099"/>
                  </a:cubicBezTo>
                  <a:cubicBezTo>
                    <a:pt x="130379" y="52729"/>
                    <a:pt x="130237" y="52949"/>
                    <a:pt x="131795" y="52991"/>
                  </a:cubicBezTo>
                  <a:cubicBezTo>
                    <a:pt x="132928" y="53020"/>
                    <a:pt x="134485" y="53827"/>
                    <a:pt x="135193" y="54769"/>
                  </a:cubicBezTo>
                  <a:cubicBezTo>
                    <a:pt x="136680" y="56631"/>
                    <a:pt x="139937" y="56432"/>
                    <a:pt x="142131" y="54337"/>
                  </a:cubicBezTo>
                  <a:cubicBezTo>
                    <a:pt x="142911" y="53636"/>
                    <a:pt x="144256" y="53048"/>
                    <a:pt x="145105" y="53048"/>
                  </a:cubicBezTo>
                  <a:cubicBezTo>
                    <a:pt x="146026" y="53048"/>
                    <a:pt x="146734" y="52652"/>
                    <a:pt x="146734" y="52156"/>
                  </a:cubicBezTo>
                  <a:cubicBezTo>
                    <a:pt x="146734" y="51667"/>
                    <a:pt x="148291" y="50634"/>
                    <a:pt x="150203" y="49862"/>
                  </a:cubicBezTo>
                  <a:cubicBezTo>
                    <a:pt x="154592" y="48099"/>
                    <a:pt x="156504" y="48078"/>
                    <a:pt x="152611" y="49834"/>
                  </a:cubicBezTo>
                  <a:cubicBezTo>
                    <a:pt x="150982" y="50556"/>
                    <a:pt x="150203" y="51144"/>
                    <a:pt x="150841" y="51158"/>
                  </a:cubicBezTo>
                  <a:cubicBezTo>
                    <a:pt x="152893" y="51186"/>
                    <a:pt x="155371" y="49579"/>
                    <a:pt x="155655" y="48057"/>
                  </a:cubicBezTo>
                  <a:cubicBezTo>
                    <a:pt x="156009" y="46181"/>
                    <a:pt x="152185" y="44602"/>
                    <a:pt x="148150" y="44934"/>
                  </a:cubicBezTo>
                  <a:cubicBezTo>
                    <a:pt x="146380" y="45076"/>
                    <a:pt x="144327" y="44842"/>
                    <a:pt x="143477" y="44446"/>
                  </a:cubicBezTo>
                  <a:cubicBezTo>
                    <a:pt x="142840" y="44149"/>
                    <a:pt x="141990" y="44021"/>
                    <a:pt x="141070" y="44014"/>
                  </a:cubicBezTo>
                  <a:close/>
                  <a:moveTo>
                    <a:pt x="690701" y="45161"/>
                  </a:moveTo>
                  <a:cubicBezTo>
                    <a:pt x="690560" y="45175"/>
                    <a:pt x="690347" y="45232"/>
                    <a:pt x="690205" y="45310"/>
                  </a:cubicBezTo>
                  <a:cubicBezTo>
                    <a:pt x="689639" y="45600"/>
                    <a:pt x="689427" y="46230"/>
                    <a:pt x="689781" y="46712"/>
                  </a:cubicBezTo>
                  <a:cubicBezTo>
                    <a:pt x="690205" y="47186"/>
                    <a:pt x="690984" y="47321"/>
                    <a:pt x="691622" y="47030"/>
                  </a:cubicBezTo>
                  <a:cubicBezTo>
                    <a:pt x="692188" y="46733"/>
                    <a:pt x="692400" y="46103"/>
                    <a:pt x="691975" y="45621"/>
                  </a:cubicBezTo>
                  <a:cubicBezTo>
                    <a:pt x="691763" y="45267"/>
                    <a:pt x="691197" y="45104"/>
                    <a:pt x="690701" y="45161"/>
                  </a:cubicBezTo>
                  <a:close/>
                  <a:moveTo>
                    <a:pt x="223695" y="45218"/>
                  </a:moveTo>
                  <a:cubicBezTo>
                    <a:pt x="221075" y="45310"/>
                    <a:pt x="217535" y="45862"/>
                    <a:pt x="216615" y="46570"/>
                  </a:cubicBezTo>
                  <a:cubicBezTo>
                    <a:pt x="216048" y="47023"/>
                    <a:pt x="215907" y="48913"/>
                    <a:pt x="216402" y="50754"/>
                  </a:cubicBezTo>
                  <a:cubicBezTo>
                    <a:pt x="217040" y="53522"/>
                    <a:pt x="217464" y="53919"/>
                    <a:pt x="218881" y="53020"/>
                  </a:cubicBezTo>
                  <a:cubicBezTo>
                    <a:pt x="219801" y="52418"/>
                    <a:pt x="220226" y="51547"/>
                    <a:pt x="219872" y="51094"/>
                  </a:cubicBezTo>
                  <a:cubicBezTo>
                    <a:pt x="219518" y="50648"/>
                    <a:pt x="220226" y="50018"/>
                    <a:pt x="221359" y="49692"/>
                  </a:cubicBezTo>
                  <a:cubicBezTo>
                    <a:pt x="224403" y="48836"/>
                    <a:pt x="227589" y="46499"/>
                    <a:pt x="226952" y="45621"/>
                  </a:cubicBezTo>
                  <a:cubicBezTo>
                    <a:pt x="226669" y="45275"/>
                    <a:pt x="225323" y="45168"/>
                    <a:pt x="223766" y="45218"/>
                  </a:cubicBezTo>
                  <a:close/>
                  <a:moveTo>
                    <a:pt x="208190" y="45451"/>
                  </a:moveTo>
                  <a:cubicBezTo>
                    <a:pt x="207623" y="45466"/>
                    <a:pt x="206773" y="45742"/>
                    <a:pt x="205570" y="46252"/>
                  </a:cubicBezTo>
                  <a:cubicBezTo>
                    <a:pt x="203800" y="46959"/>
                    <a:pt x="201676" y="47540"/>
                    <a:pt x="200755" y="47540"/>
                  </a:cubicBezTo>
                  <a:cubicBezTo>
                    <a:pt x="199552" y="47547"/>
                    <a:pt x="199481" y="47823"/>
                    <a:pt x="200543" y="48836"/>
                  </a:cubicBezTo>
                  <a:cubicBezTo>
                    <a:pt x="202525" y="50669"/>
                    <a:pt x="200189" y="51568"/>
                    <a:pt x="196862" y="50237"/>
                  </a:cubicBezTo>
                  <a:cubicBezTo>
                    <a:pt x="193322" y="48828"/>
                    <a:pt x="195303" y="50379"/>
                    <a:pt x="201180" y="53763"/>
                  </a:cubicBezTo>
                  <a:cubicBezTo>
                    <a:pt x="203800" y="55236"/>
                    <a:pt x="206065" y="56085"/>
                    <a:pt x="206278" y="55654"/>
                  </a:cubicBezTo>
                  <a:cubicBezTo>
                    <a:pt x="206490" y="55229"/>
                    <a:pt x="207623" y="54882"/>
                    <a:pt x="208827" y="54882"/>
                  </a:cubicBezTo>
                  <a:cubicBezTo>
                    <a:pt x="211871" y="54882"/>
                    <a:pt x="212296" y="53006"/>
                    <a:pt x="209676" y="50953"/>
                  </a:cubicBezTo>
                  <a:cubicBezTo>
                    <a:pt x="208119" y="49756"/>
                    <a:pt x="207764" y="48899"/>
                    <a:pt x="208614" y="48262"/>
                  </a:cubicBezTo>
                  <a:cubicBezTo>
                    <a:pt x="209252" y="47745"/>
                    <a:pt x="209534" y="46782"/>
                    <a:pt x="209252" y="46138"/>
                  </a:cubicBezTo>
                  <a:cubicBezTo>
                    <a:pt x="208968" y="45664"/>
                    <a:pt x="208685" y="45430"/>
                    <a:pt x="208190" y="45451"/>
                  </a:cubicBezTo>
                  <a:close/>
                  <a:moveTo>
                    <a:pt x="705923" y="46081"/>
                  </a:moveTo>
                  <a:cubicBezTo>
                    <a:pt x="705782" y="46096"/>
                    <a:pt x="705569" y="46152"/>
                    <a:pt x="705428" y="46223"/>
                  </a:cubicBezTo>
                  <a:cubicBezTo>
                    <a:pt x="704862" y="46520"/>
                    <a:pt x="704649" y="47150"/>
                    <a:pt x="705073" y="47625"/>
                  </a:cubicBezTo>
                  <a:cubicBezTo>
                    <a:pt x="705428" y="48106"/>
                    <a:pt x="706206" y="48241"/>
                    <a:pt x="706843" y="47943"/>
                  </a:cubicBezTo>
                  <a:cubicBezTo>
                    <a:pt x="707410" y="47646"/>
                    <a:pt x="707622" y="47016"/>
                    <a:pt x="707269" y="46542"/>
                  </a:cubicBezTo>
                  <a:cubicBezTo>
                    <a:pt x="706985" y="46181"/>
                    <a:pt x="706490" y="46018"/>
                    <a:pt x="705923" y="46081"/>
                  </a:cubicBezTo>
                  <a:close/>
                  <a:moveTo>
                    <a:pt x="185392" y="46627"/>
                  </a:moveTo>
                  <a:cubicBezTo>
                    <a:pt x="184754" y="46627"/>
                    <a:pt x="184330" y="47122"/>
                    <a:pt x="184541" y="47745"/>
                  </a:cubicBezTo>
                  <a:cubicBezTo>
                    <a:pt x="184683" y="48361"/>
                    <a:pt x="183622" y="49005"/>
                    <a:pt x="182205" y="49175"/>
                  </a:cubicBezTo>
                  <a:cubicBezTo>
                    <a:pt x="180293" y="49402"/>
                    <a:pt x="179515" y="50117"/>
                    <a:pt x="179515" y="51667"/>
                  </a:cubicBezTo>
                  <a:cubicBezTo>
                    <a:pt x="179515" y="54273"/>
                    <a:pt x="177461" y="55583"/>
                    <a:pt x="176471" y="53593"/>
                  </a:cubicBezTo>
                  <a:cubicBezTo>
                    <a:pt x="176116" y="52815"/>
                    <a:pt x="174275" y="51583"/>
                    <a:pt x="172505" y="50867"/>
                  </a:cubicBezTo>
                  <a:cubicBezTo>
                    <a:pt x="169531" y="49735"/>
                    <a:pt x="169036" y="49749"/>
                    <a:pt x="168470" y="50953"/>
                  </a:cubicBezTo>
                  <a:cubicBezTo>
                    <a:pt x="167903" y="52106"/>
                    <a:pt x="167479" y="52135"/>
                    <a:pt x="165921" y="51129"/>
                  </a:cubicBezTo>
                  <a:cubicBezTo>
                    <a:pt x="164363" y="50110"/>
                    <a:pt x="163868" y="50167"/>
                    <a:pt x="162947" y="51498"/>
                  </a:cubicBezTo>
                  <a:cubicBezTo>
                    <a:pt x="161461" y="53544"/>
                    <a:pt x="159336" y="52503"/>
                    <a:pt x="160257" y="50209"/>
                  </a:cubicBezTo>
                  <a:cubicBezTo>
                    <a:pt x="160611" y="49239"/>
                    <a:pt x="160611" y="48460"/>
                    <a:pt x="160115" y="48460"/>
                  </a:cubicBezTo>
                  <a:cubicBezTo>
                    <a:pt x="159549" y="48460"/>
                    <a:pt x="153319" y="51137"/>
                    <a:pt x="150486" y="52616"/>
                  </a:cubicBezTo>
                  <a:cubicBezTo>
                    <a:pt x="150345" y="52708"/>
                    <a:pt x="150770" y="53947"/>
                    <a:pt x="151407" y="55342"/>
                  </a:cubicBezTo>
                  <a:cubicBezTo>
                    <a:pt x="152611" y="57728"/>
                    <a:pt x="152964" y="57834"/>
                    <a:pt x="158203" y="57374"/>
                  </a:cubicBezTo>
                  <a:cubicBezTo>
                    <a:pt x="163868" y="56878"/>
                    <a:pt x="168399" y="57976"/>
                    <a:pt x="167195" y="59526"/>
                  </a:cubicBezTo>
                  <a:cubicBezTo>
                    <a:pt x="166841" y="60008"/>
                    <a:pt x="163018" y="60418"/>
                    <a:pt x="158700" y="60475"/>
                  </a:cubicBezTo>
                  <a:cubicBezTo>
                    <a:pt x="151336" y="60560"/>
                    <a:pt x="151123" y="60638"/>
                    <a:pt x="155089" y="61473"/>
                  </a:cubicBezTo>
                  <a:cubicBezTo>
                    <a:pt x="157496" y="61969"/>
                    <a:pt x="160257" y="63109"/>
                    <a:pt x="161319" y="64029"/>
                  </a:cubicBezTo>
                  <a:cubicBezTo>
                    <a:pt x="163655" y="66004"/>
                    <a:pt x="170311" y="65672"/>
                    <a:pt x="177816" y="63194"/>
                  </a:cubicBezTo>
                  <a:cubicBezTo>
                    <a:pt x="181852" y="61849"/>
                    <a:pt x="183197" y="61806"/>
                    <a:pt x="187586" y="62826"/>
                  </a:cubicBezTo>
                  <a:cubicBezTo>
                    <a:pt x="190418" y="63469"/>
                    <a:pt x="193533" y="64504"/>
                    <a:pt x="194595" y="65148"/>
                  </a:cubicBezTo>
                  <a:cubicBezTo>
                    <a:pt x="196153" y="66068"/>
                    <a:pt x="196082" y="65919"/>
                    <a:pt x="194454" y="64397"/>
                  </a:cubicBezTo>
                  <a:cubicBezTo>
                    <a:pt x="192259" y="62401"/>
                    <a:pt x="192967" y="61339"/>
                    <a:pt x="197144" y="60128"/>
                  </a:cubicBezTo>
                  <a:cubicBezTo>
                    <a:pt x="198065" y="59845"/>
                    <a:pt x="197286" y="59597"/>
                    <a:pt x="195303" y="59554"/>
                  </a:cubicBezTo>
                  <a:cubicBezTo>
                    <a:pt x="193322" y="59519"/>
                    <a:pt x="190772" y="58960"/>
                    <a:pt x="189711" y="58322"/>
                  </a:cubicBezTo>
                  <a:cubicBezTo>
                    <a:pt x="187020" y="56815"/>
                    <a:pt x="184046" y="50138"/>
                    <a:pt x="185533" y="48977"/>
                  </a:cubicBezTo>
                  <a:cubicBezTo>
                    <a:pt x="186949" y="47830"/>
                    <a:pt x="186878" y="46627"/>
                    <a:pt x="185392" y="46627"/>
                  </a:cubicBezTo>
                  <a:close/>
                  <a:moveTo>
                    <a:pt x="259592" y="46712"/>
                  </a:moveTo>
                  <a:cubicBezTo>
                    <a:pt x="257963" y="46683"/>
                    <a:pt x="256830" y="47058"/>
                    <a:pt x="256830" y="47859"/>
                  </a:cubicBezTo>
                  <a:cubicBezTo>
                    <a:pt x="256830" y="49728"/>
                    <a:pt x="258317" y="50443"/>
                    <a:pt x="260936" y="49890"/>
                  </a:cubicBezTo>
                  <a:cubicBezTo>
                    <a:pt x="262211" y="49621"/>
                    <a:pt x="264335" y="49374"/>
                    <a:pt x="265609" y="49345"/>
                  </a:cubicBezTo>
                  <a:cubicBezTo>
                    <a:pt x="267733" y="49310"/>
                    <a:pt x="267663" y="49168"/>
                    <a:pt x="265043" y="48000"/>
                  </a:cubicBezTo>
                  <a:cubicBezTo>
                    <a:pt x="263202" y="47172"/>
                    <a:pt x="261149" y="46740"/>
                    <a:pt x="259592" y="46712"/>
                  </a:cubicBezTo>
                  <a:close/>
                  <a:moveTo>
                    <a:pt x="238634" y="47540"/>
                  </a:moveTo>
                  <a:cubicBezTo>
                    <a:pt x="235165" y="47540"/>
                    <a:pt x="229925" y="50917"/>
                    <a:pt x="229925" y="53190"/>
                  </a:cubicBezTo>
                  <a:cubicBezTo>
                    <a:pt x="229925" y="55802"/>
                    <a:pt x="233607" y="60376"/>
                    <a:pt x="235731" y="60447"/>
                  </a:cubicBezTo>
                  <a:cubicBezTo>
                    <a:pt x="236723" y="60475"/>
                    <a:pt x="242812" y="60638"/>
                    <a:pt x="249254" y="60786"/>
                  </a:cubicBezTo>
                  <a:cubicBezTo>
                    <a:pt x="257396" y="60977"/>
                    <a:pt x="262353" y="61558"/>
                    <a:pt x="265609" y="62712"/>
                  </a:cubicBezTo>
                  <a:cubicBezTo>
                    <a:pt x="268229" y="63619"/>
                    <a:pt x="271273" y="64425"/>
                    <a:pt x="272406" y="64517"/>
                  </a:cubicBezTo>
                  <a:cubicBezTo>
                    <a:pt x="276017" y="64780"/>
                    <a:pt x="277363" y="66521"/>
                    <a:pt x="275522" y="68383"/>
                  </a:cubicBezTo>
                  <a:cubicBezTo>
                    <a:pt x="274034" y="69870"/>
                    <a:pt x="274034" y="69905"/>
                    <a:pt x="275804" y="68815"/>
                  </a:cubicBezTo>
                  <a:cubicBezTo>
                    <a:pt x="277504" y="67788"/>
                    <a:pt x="278000" y="67887"/>
                    <a:pt x="279062" y="69445"/>
                  </a:cubicBezTo>
                  <a:cubicBezTo>
                    <a:pt x="279699" y="70458"/>
                    <a:pt x="280265" y="71852"/>
                    <a:pt x="280265" y="72567"/>
                  </a:cubicBezTo>
                  <a:cubicBezTo>
                    <a:pt x="280265" y="73452"/>
                    <a:pt x="281185" y="73771"/>
                    <a:pt x="283097" y="73488"/>
                  </a:cubicBezTo>
                  <a:cubicBezTo>
                    <a:pt x="286496" y="72971"/>
                    <a:pt x="287912" y="74451"/>
                    <a:pt x="285504" y="76008"/>
                  </a:cubicBezTo>
                  <a:cubicBezTo>
                    <a:pt x="284089" y="76943"/>
                    <a:pt x="283381" y="76872"/>
                    <a:pt x="281682" y="75668"/>
                  </a:cubicBezTo>
                  <a:cubicBezTo>
                    <a:pt x="279770" y="74316"/>
                    <a:pt x="279345" y="74330"/>
                    <a:pt x="276938" y="75668"/>
                  </a:cubicBezTo>
                  <a:cubicBezTo>
                    <a:pt x="274884" y="76808"/>
                    <a:pt x="274601" y="77367"/>
                    <a:pt x="275734" y="78394"/>
                  </a:cubicBezTo>
                  <a:cubicBezTo>
                    <a:pt x="276442" y="79102"/>
                    <a:pt x="276583" y="79704"/>
                    <a:pt x="276017" y="79739"/>
                  </a:cubicBezTo>
                  <a:cubicBezTo>
                    <a:pt x="275522" y="79803"/>
                    <a:pt x="272690" y="79881"/>
                    <a:pt x="269787" y="79966"/>
                  </a:cubicBezTo>
                  <a:cubicBezTo>
                    <a:pt x="265822" y="80086"/>
                    <a:pt x="264406" y="80532"/>
                    <a:pt x="264123" y="81743"/>
                  </a:cubicBezTo>
                  <a:cubicBezTo>
                    <a:pt x="263839" y="82904"/>
                    <a:pt x="264476" y="83364"/>
                    <a:pt x="266459" y="83350"/>
                  </a:cubicBezTo>
                  <a:cubicBezTo>
                    <a:pt x="267946" y="83350"/>
                    <a:pt x="269857" y="82975"/>
                    <a:pt x="270707" y="82550"/>
                  </a:cubicBezTo>
                  <a:cubicBezTo>
                    <a:pt x="272406" y="81708"/>
                    <a:pt x="281469" y="84624"/>
                    <a:pt x="281469" y="86019"/>
                  </a:cubicBezTo>
                  <a:cubicBezTo>
                    <a:pt x="281469" y="86451"/>
                    <a:pt x="282885" y="87110"/>
                    <a:pt x="284584" y="87449"/>
                  </a:cubicBezTo>
                  <a:cubicBezTo>
                    <a:pt x="286992" y="87916"/>
                    <a:pt x="287416" y="88249"/>
                    <a:pt x="286142" y="88858"/>
                  </a:cubicBezTo>
                  <a:cubicBezTo>
                    <a:pt x="285009" y="89410"/>
                    <a:pt x="285575" y="89630"/>
                    <a:pt x="288124" y="89573"/>
                  </a:cubicBezTo>
                  <a:cubicBezTo>
                    <a:pt x="290036" y="89510"/>
                    <a:pt x="293717" y="90331"/>
                    <a:pt x="296266" y="91350"/>
                  </a:cubicBezTo>
                  <a:cubicBezTo>
                    <a:pt x="302143" y="93750"/>
                    <a:pt x="302143" y="93765"/>
                    <a:pt x="299594" y="91577"/>
                  </a:cubicBezTo>
                  <a:cubicBezTo>
                    <a:pt x="297470" y="89750"/>
                    <a:pt x="297470" y="89672"/>
                    <a:pt x="299735" y="89198"/>
                  </a:cubicBezTo>
                  <a:cubicBezTo>
                    <a:pt x="303488" y="88426"/>
                    <a:pt x="302355" y="85297"/>
                    <a:pt x="296621" y="80858"/>
                  </a:cubicBezTo>
                  <a:cubicBezTo>
                    <a:pt x="291664" y="76992"/>
                    <a:pt x="291523" y="76773"/>
                    <a:pt x="293717" y="75491"/>
                  </a:cubicBezTo>
                  <a:cubicBezTo>
                    <a:pt x="296762" y="73700"/>
                    <a:pt x="297045" y="73778"/>
                    <a:pt x="301435" y="76957"/>
                  </a:cubicBezTo>
                  <a:cubicBezTo>
                    <a:pt x="304338" y="79109"/>
                    <a:pt x="305542" y="79484"/>
                    <a:pt x="306815" y="78677"/>
                  </a:cubicBezTo>
                  <a:cubicBezTo>
                    <a:pt x="307665" y="78104"/>
                    <a:pt x="308090" y="77240"/>
                    <a:pt x="307736" y="76758"/>
                  </a:cubicBezTo>
                  <a:cubicBezTo>
                    <a:pt x="307312" y="76270"/>
                    <a:pt x="308090" y="75661"/>
                    <a:pt x="309506" y="75378"/>
                  </a:cubicBezTo>
                  <a:cubicBezTo>
                    <a:pt x="311843" y="74904"/>
                    <a:pt x="311914" y="74748"/>
                    <a:pt x="310073" y="73197"/>
                  </a:cubicBezTo>
                  <a:cubicBezTo>
                    <a:pt x="309011" y="72291"/>
                    <a:pt x="307524" y="71732"/>
                    <a:pt x="306745" y="71965"/>
                  </a:cubicBezTo>
                  <a:cubicBezTo>
                    <a:pt x="305966" y="72199"/>
                    <a:pt x="304338" y="71562"/>
                    <a:pt x="303205" y="70535"/>
                  </a:cubicBezTo>
                  <a:cubicBezTo>
                    <a:pt x="302001" y="69502"/>
                    <a:pt x="299524" y="68673"/>
                    <a:pt x="297754" y="68673"/>
                  </a:cubicBezTo>
                  <a:cubicBezTo>
                    <a:pt x="293788" y="68673"/>
                    <a:pt x="290885" y="65565"/>
                    <a:pt x="293717" y="64341"/>
                  </a:cubicBezTo>
                  <a:cubicBezTo>
                    <a:pt x="294638" y="63930"/>
                    <a:pt x="295063" y="63186"/>
                    <a:pt x="294638" y="62676"/>
                  </a:cubicBezTo>
                  <a:cubicBezTo>
                    <a:pt x="293576" y="61502"/>
                    <a:pt x="287062" y="59108"/>
                    <a:pt x="285646" y="59385"/>
                  </a:cubicBezTo>
                  <a:cubicBezTo>
                    <a:pt x="285080" y="59498"/>
                    <a:pt x="283805" y="59328"/>
                    <a:pt x="282744" y="59010"/>
                  </a:cubicBezTo>
                  <a:cubicBezTo>
                    <a:pt x="281115" y="58507"/>
                    <a:pt x="281185" y="58294"/>
                    <a:pt x="283168" y="57148"/>
                  </a:cubicBezTo>
                  <a:cubicBezTo>
                    <a:pt x="285080" y="56050"/>
                    <a:pt x="285151" y="55823"/>
                    <a:pt x="283522" y="55823"/>
                  </a:cubicBezTo>
                  <a:cubicBezTo>
                    <a:pt x="282460" y="55823"/>
                    <a:pt x="281256" y="56241"/>
                    <a:pt x="280903" y="56744"/>
                  </a:cubicBezTo>
                  <a:cubicBezTo>
                    <a:pt x="280407" y="57317"/>
                    <a:pt x="279415" y="57345"/>
                    <a:pt x="278141" y="56829"/>
                  </a:cubicBezTo>
                  <a:cubicBezTo>
                    <a:pt x="277079" y="56376"/>
                    <a:pt x="275664" y="55965"/>
                    <a:pt x="275026" y="55916"/>
                  </a:cubicBezTo>
                  <a:cubicBezTo>
                    <a:pt x="274389" y="55859"/>
                    <a:pt x="273823" y="55370"/>
                    <a:pt x="273823" y="54825"/>
                  </a:cubicBezTo>
                  <a:cubicBezTo>
                    <a:pt x="273823" y="53034"/>
                    <a:pt x="269928" y="51540"/>
                    <a:pt x="266317" y="51958"/>
                  </a:cubicBezTo>
                  <a:cubicBezTo>
                    <a:pt x="264335" y="52184"/>
                    <a:pt x="263061" y="52736"/>
                    <a:pt x="263414" y="53190"/>
                  </a:cubicBezTo>
                  <a:cubicBezTo>
                    <a:pt x="264406" y="54521"/>
                    <a:pt x="260512" y="55215"/>
                    <a:pt x="258671" y="54018"/>
                  </a:cubicBezTo>
                  <a:cubicBezTo>
                    <a:pt x="257751" y="53416"/>
                    <a:pt x="256476" y="53175"/>
                    <a:pt x="255839" y="53473"/>
                  </a:cubicBezTo>
                  <a:cubicBezTo>
                    <a:pt x="254281" y="54245"/>
                    <a:pt x="252794" y="52114"/>
                    <a:pt x="253148" y="49636"/>
                  </a:cubicBezTo>
                  <a:cubicBezTo>
                    <a:pt x="253432" y="48000"/>
                    <a:pt x="252936" y="47575"/>
                    <a:pt x="250812" y="47597"/>
                  </a:cubicBezTo>
                  <a:cubicBezTo>
                    <a:pt x="249325" y="47611"/>
                    <a:pt x="247272" y="48127"/>
                    <a:pt x="246352" y="48744"/>
                  </a:cubicBezTo>
                  <a:cubicBezTo>
                    <a:pt x="244298" y="50032"/>
                    <a:pt x="243661" y="54861"/>
                    <a:pt x="245360" y="56425"/>
                  </a:cubicBezTo>
                  <a:cubicBezTo>
                    <a:pt x="246068" y="57126"/>
                    <a:pt x="245997" y="57728"/>
                    <a:pt x="245006" y="58174"/>
                  </a:cubicBezTo>
                  <a:cubicBezTo>
                    <a:pt x="242882" y="59215"/>
                    <a:pt x="240475" y="55901"/>
                    <a:pt x="240616" y="52213"/>
                  </a:cubicBezTo>
                  <a:lnTo>
                    <a:pt x="240829" y="48949"/>
                  </a:lnTo>
                  <a:lnTo>
                    <a:pt x="241537" y="52616"/>
                  </a:lnTo>
                  <a:cubicBezTo>
                    <a:pt x="242174" y="55767"/>
                    <a:pt x="242386" y="55986"/>
                    <a:pt x="243023" y="54131"/>
                  </a:cubicBezTo>
                  <a:cubicBezTo>
                    <a:pt x="244156" y="51080"/>
                    <a:pt x="241820" y="47568"/>
                    <a:pt x="238705" y="47568"/>
                  </a:cubicBezTo>
                  <a:close/>
                  <a:moveTo>
                    <a:pt x="416912" y="48836"/>
                  </a:moveTo>
                  <a:cubicBezTo>
                    <a:pt x="416487" y="48807"/>
                    <a:pt x="416204" y="48864"/>
                    <a:pt x="416204" y="49034"/>
                  </a:cubicBezTo>
                  <a:cubicBezTo>
                    <a:pt x="416204" y="49253"/>
                    <a:pt x="417336" y="49813"/>
                    <a:pt x="418824" y="50266"/>
                  </a:cubicBezTo>
                  <a:cubicBezTo>
                    <a:pt x="422222" y="51349"/>
                    <a:pt x="422293" y="51356"/>
                    <a:pt x="421585" y="50407"/>
                  </a:cubicBezTo>
                  <a:cubicBezTo>
                    <a:pt x="421089" y="49770"/>
                    <a:pt x="418257" y="48920"/>
                    <a:pt x="416912" y="48836"/>
                  </a:cubicBezTo>
                  <a:close/>
                  <a:moveTo>
                    <a:pt x="410752" y="54337"/>
                  </a:moveTo>
                  <a:cubicBezTo>
                    <a:pt x="411248" y="54280"/>
                    <a:pt x="411744" y="54436"/>
                    <a:pt x="412026" y="54797"/>
                  </a:cubicBezTo>
                  <a:cubicBezTo>
                    <a:pt x="412381" y="55271"/>
                    <a:pt x="412239" y="55908"/>
                    <a:pt x="411602" y="56199"/>
                  </a:cubicBezTo>
                  <a:cubicBezTo>
                    <a:pt x="411036" y="56496"/>
                    <a:pt x="410186" y="56361"/>
                    <a:pt x="409832" y="55887"/>
                  </a:cubicBezTo>
                  <a:cubicBezTo>
                    <a:pt x="409478" y="55406"/>
                    <a:pt x="409619" y="54776"/>
                    <a:pt x="410186" y="54478"/>
                  </a:cubicBezTo>
                  <a:cubicBezTo>
                    <a:pt x="410398" y="54401"/>
                    <a:pt x="410540" y="54358"/>
                    <a:pt x="410752" y="54337"/>
                  </a:cubicBezTo>
                  <a:close/>
                  <a:moveTo>
                    <a:pt x="1016387" y="55257"/>
                  </a:moveTo>
                  <a:cubicBezTo>
                    <a:pt x="1016245" y="55271"/>
                    <a:pt x="1016033" y="55328"/>
                    <a:pt x="1015893" y="55399"/>
                  </a:cubicBezTo>
                  <a:cubicBezTo>
                    <a:pt x="1015326" y="55696"/>
                    <a:pt x="1015113" y="56326"/>
                    <a:pt x="1015467" y="56801"/>
                  </a:cubicBezTo>
                  <a:cubicBezTo>
                    <a:pt x="1015893" y="57282"/>
                    <a:pt x="1016670" y="57416"/>
                    <a:pt x="1017308" y="57119"/>
                  </a:cubicBezTo>
                  <a:cubicBezTo>
                    <a:pt x="1017873" y="56822"/>
                    <a:pt x="1018086" y="56192"/>
                    <a:pt x="1017663" y="55717"/>
                  </a:cubicBezTo>
                  <a:cubicBezTo>
                    <a:pt x="1017379" y="55356"/>
                    <a:pt x="1016883" y="55193"/>
                    <a:pt x="1016387" y="55257"/>
                  </a:cubicBezTo>
                  <a:close/>
                  <a:moveTo>
                    <a:pt x="217111" y="55569"/>
                  </a:moveTo>
                  <a:cubicBezTo>
                    <a:pt x="216685" y="55562"/>
                    <a:pt x="216332" y="55639"/>
                    <a:pt x="215907" y="55802"/>
                  </a:cubicBezTo>
                  <a:cubicBezTo>
                    <a:pt x="211659" y="57593"/>
                    <a:pt x="211517" y="62224"/>
                    <a:pt x="215765" y="62224"/>
                  </a:cubicBezTo>
                  <a:cubicBezTo>
                    <a:pt x="218952" y="62224"/>
                    <a:pt x="219305" y="63002"/>
                    <a:pt x="217464" y="65919"/>
                  </a:cubicBezTo>
                  <a:cubicBezTo>
                    <a:pt x="215270" y="69402"/>
                    <a:pt x="214137" y="69877"/>
                    <a:pt x="211304" y="68496"/>
                  </a:cubicBezTo>
                  <a:cubicBezTo>
                    <a:pt x="209534" y="67647"/>
                    <a:pt x="208331" y="67604"/>
                    <a:pt x="206278" y="68383"/>
                  </a:cubicBezTo>
                  <a:cubicBezTo>
                    <a:pt x="201463" y="70238"/>
                    <a:pt x="193888" y="70585"/>
                    <a:pt x="189498" y="69162"/>
                  </a:cubicBezTo>
                  <a:cubicBezTo>
                    <a:pt x="187303" y="68425"/>
                    <a:pt x="185392" y="67399"/>
                    <a:pt x="185392" y="66868"/>
                  </a:cubicBezTo>
                  <a:cubicBezTo>
                    <a:pt x="185392" y="65806"/>
                    <a:pt x="179727" y="65537"/>
                    <a:pt x="176612" y="66464"/>
                  </a:cubicBezTo>
                  <a:cubicBezTo>
                    <a:pt x="175054" y="66939"/>
                    <a:pt x="174983" y="67222"/>
                    <a:pt x="176258" y="67845"/>
                  </a:cubicBezTo>
                  <a:cubicBezTo>
                    <a:pt x="177108" y="68270"/>
                    <a:pt x="178594" y="68588"/>
                    <a:pt x="179586" y="68560"/>
                  </a:cubicBezTo>
                  <a:cubicBezTo>
                    <a:pt x="180719" y="68496"/>
                    <a:pt x="180506" y="68249"/>
                    <a:pt x="178949" y="67725"/>
                  </a:cubicBezTo>
                  <a:cubicBezTo>
                    <a:pt x="177037" y="67088"/>
                    <a:pt x="176966" y="66918"/>
                    <a:pt x="178594" y="66868"/>
                  </a:cubicBezTo>
                  <a:cubicBezTo>
                    <a:pt x="181639" y="66769"/>
                    <a:pt x="182489" y="68695"/>
                    <a:pt x="179656" y="69275"/>
                  </a:cubicBezTo>
                  <a:cubicBezTo>
                    <a:pt x="177886" y="69651"/>
                    <a:pt x="177320" y="70408"/>
                    <a:pt x="177532" y="72114"/>
                  </a:cubicBezTo>
                  <a:cubicBezTo>
                    <a:pt x="177957" y="75237"/>
                    <a:pt x="175196" y="75810"/>
                    <a:pt x="173780" y="72886"/>
                  </a:cubicBezTo>
                  <a:cubicBezTo>
                    <a:pt x="172435" y="70160"/>
                    <a:pt x="168470" y="69134"/>
                    <a:pt x="161956" y="69820"/>
                  </a:cubicBezTo>
                  <a:cubicBezTo>
                    <a:pt x="156717" y="70373"/>
                    <a:pt x="153319" y="68517"/>
                    <a:pt x="156859" y="66981"/>
                  </a:cubicBezTo>
                  <a:cubicBezTo>
                    <a:pt x="158629" y="66181"/>
                    <a:pt x="158629" y="66025"/>
                    <a:pt x="156221" y="65034"/>
                  </a:cubicBezTo>
                  <a:cubicBezTo>
                    <a:pt x="154310" y="64213"/>
                    <a:pt x="153248" y="64199"/>
                    <a:pt x="152044" y="64971"/>
                  </a:cubicBezTo>
                  <a:cubicBezTo>
                    <a:pt x="150841" y="65757"/>
                    <a:pt x="149495" y="65629"/>
                    <a:pt x="146521" y="64418"/>
                  </a:cubicBezTo>
                  <a:cubicBezTo>
                    <a:pt x="141424" y="62316"/>
                    <a:pt x="133636" y="61225"/>
                    <a:pt x="131936" y="62358"/>
                  </a:cubicBezTo>
                  <a:cubicBezTo>
                    <a:pt x="131016" y="62953"/>
                    <a:pt x="129388" y="62769"/>
                    <a:pt x="126981" y="61813"/>
                  </a:cubicBezTo>
                  <a:cubicBezTo>
                    <a:pt x="123723" y="60475"/>
                    <a:pt x="123157" y="60496"/>
                    <a:pt x="119546" y="62181"/>
                  </a:cubicBezTo>
                  <a:cubicBezTo>
                    <a:pt x="110130" y="66634"/>
                    <a:pt x="106590" y="67838"/>
                    <a:pt x="105528" y="67002"/>
                  </a:cubicBezTo>
                  <a:cubicBezTo>
                    <a:pt x="104890" y="66464"/>
                    <a:pt x="106306" y="65254"/>
                    <a:pt x="109492" y="63760"/>
                  </a:cubicBezTo>
                  <a:cubicBezTo>
                    <a:pt x="112253" y="62450"/>
                    <a:pt x="113882" y="61346"/>
                    <a:pt x="113103" y="61324"/>
                  </a:cubicBezTo>
                  <a:cubicBezTo>
                    <a:pt x="112324" y="61310"/>
                    <a:pt x="109988" y="62110"/>
                    <a:pt x="107935" y="63102"/>
                  </a:cubicBezTo>
                  <a:cubicBezTo>
                    <a:pt x="104890" y="64546"/>
                    <a:pt x="103758" y="64680"/>
                    <a:pt x="102341" y="63788"/>
                  </a:cubicBezTo>
                  <a:cubicBezTo>
                    <a:pt x="100784" y="62861"/>
                    <a:pt x="100713" y="62896"/>
                    <a:pt x="101846" y="64050"/>
                  </a:cubicBezTo>
                  <a:cubicBezTo>
                    <a:pt x="103403" y="65742"/>
                    <a:pt x="104749" y="70967"/>
                    <a:pt x="103758" y="71732"/>
                  </a:cubicBezTo>
                  <a:cubicBezTo>
                    <a:pt x="102483" y="72737"/>
                    <a:pt x="99934" y="70287"/>
                    <a:pt x="99934" y="68065"/>
                  </a:cubicBezTo>
                  <a:cubicBezTo>
                    <a:pt x="99934" y="66861"/>
                    <a:pt x="99510" y="65863"/>
                    <a:pt x="99014" y="65827"/>
                  </a:cubicBezTo>
                  <a:cubicBezTo>
                    <a:pt x="97031" y="65665"/>
                    <a:pt x="94411" y="65056"/>
                    <a:pt x="89526" y="63675"/>
                  </a:cubicBezTo>
                  <a:cubicBezTo>
                    <a:pt x="86694" y="62875"/>
                    <a:pt x="83154" y="62209"/>
                    <a:pt x="81668" y="62209"/>
                  </a:cubicBezTo>
                  <a:cubicBezTo>
                    <a:pt x="80180" y="62209"/>
                    <a:pt x="78694" y="61834"/>
                    <a:pt x="78339" y="61381"/>
                  </a:cubicBezTo>
                  <a:cubicBezTo>
                    <a:pt x="77986" y="60928"/>
                    <a:pt x="74517" y="60539"/>
                    <a:pt x="70622" y="60496"/>
                  </a:cubicBezTo>
                  <a:cubicBezTo>
                    <a:pt x="66729" y="60447"/>
                    <a:pt x="62480" y="59993"/>
                    <a:pt x="61206" y="59462"/>
                  </a:cubicBezTo>
                  <a:cubicBezTo>
                    <a:pt x="59648" y="58797"/>
                    <a:pt x="58161" y="58769"/>
                    <a:pt x="56674" y="59406"/>
                  </a:cubicBezTo>
                  <a:cubicBezTo>
                    <a:pt x="55046" y="60092"/>
                    <a:pt x="54126" y="59979"/>
                    <a:pt x="53064" y="58974"/>
                  </a:cubicBezTo>
                  <a:cubicBezTo>
                    <a:pt x="52285" y="58230"/>
                    <a:pt x="50090" y="57629"/>
                    <a:pt x="48320" y="57629"/>
                  </a:cubicBezTo>
                  <a:cubicBezTo>
                    <a:pt x="46479" y="57629"/>
                    <a:pt x="44639" y="57183"/>
                    <a:pt x="44213" y="56652"/>
                  </a:cubicBezTo>
                  <a:cubicBezTo>
                    <a:pt x="43718" y="55986"/>
                    <a:pt x="43009" y="56014"/>
                    <a:pt x="41948" y="56708"/>
                  </a:cubicBezTo>
                  <a:cubicBezTo>
                    <a:pt x="40886" y="57395"/>
                    <a:pt x="40107" y="57416"/>
                    <a:pt x="39611" y="56765"/>
                  </a:cubicBezTo>
                  <a:cubicBezTo>
                    <a:pt x="39116" y="56149"/>
                    <a:pt x="37841" y="56326"/>
                    <a:pt x="36000" y="57282"/>
                  </a:cubicBezTo>
                  <a:cubicBezTo>
                    <a:pt x="34443" y="58089"/>
                    <a:pt x="33169" y="58408"/>
                    <a:pt x="33098" y="57969"/>
                  </a:cubicBezTo>
                  <a:cubicBezTo>
                    <a:pt x="33098" y="57537"/>
                    <a:pt x="32602" y="57756"/>
                    <a:pt x="32036" y="58485"/>
                  </a:cubicBezTo>
                  <a:cubicBezTo>
                    <a:pt x="31469" y="59215"/>
                    <a:pt x="29558" y="59965"/>
                    <a:pt x="27788" y="60149"/>
                  </a:cubicBezTo>
                  <a:cubicBezTo>
                    <a:pt x="26018" y="60333"/>
                    <a:pt x="23539" y="61494"/>
                    <a:pt x="22265" y="62755"/>
                  </a:cubicBezTo>
                  <a:cubicBezTo>
                    <a:pt x="21061" y="64015"/>
                    <a:pt x="19716" y="64850"/>
                    <a:pt x="19362" y="64596"/>
                  </a:cubicBezTo>
                  <a:cubicBezTo>
                    <a:pt x="19009" y="64333"/>
                    <a:pt x="17238" y="64730"/>
                    <a:pt x="15398" y="65481"/>
                  </a:cubicBezTo>
                  <a:lnTo>
                    <a:pt x="12069" y="66854"/>
                  </a:lnTo>
                  <a:lnTo>
                    <a:pt x="15822" y="69410"/>
                  </a:lnTo>
                  <a:cubicBezTo>
                    <a:pt x="19433" y="71845"/>
                    <a:pt x="23044" y="73417"/>
                    <a:pt x="25380" y="73594"/>
                  </a:cubicBezTo>
                  <a:cubicBezTo>
                    <a:pt x="27504" y="73750"/>
                    <a:pt x="27363" y="75867"/>
                    <a:pt x="25168" y="76780"/>
                  </a:cubicBezTo>
                  <a:cubicBezTo>
                    <a:pt x="23610" y="77446"/>
                    <a:pt x="22123" y="77332"/>
                    <a:pt x="19787" y="76405"/>
                  </a:cubicBezTo>
                  <a:cubicBezTo>
                    <a:pt x="17734" y="75555"/>
                    <a:pt x="15893" y="75406"/>
                    <a:pt x="14618" y="75944"/>
                  </a:cubicBezTo>
                  <a:cubicBezTo>
                    <a:pt x="13486" y="76398"/>
                    <a:pt x="11574" y="77042"/>
                    <a:pt x="10299" y="77382"/>
                  </a:cubicBezTo>
                  <a:cubicBezTo>
                    <a:pt x="8034" y="77976"/>
                    <a:pt x="8034" y="78019"/>
                    <a:pt x="10583" y="78783"/>
                  </a:cubicBezTo>
                  <a:cubicBezTo>
                    <a:pt x="12140" y="79258"/>
                    <a:pt x="12919" y="80079"/>
                    <a:pt x="12565" y="80844"/>
                  </a:cubicBezTo>
                  <a:cubicBezTo>
                    <a:pt x="11574" y="82833"/>
                    <a:pt x="22619" y="83633"/>
                    <a:pt x="24389" y="81708"/>
                  </a:cubicBezTo>
                  <a:cubicBezTo>
                    <a:pt x="26159" y="79846"/>
                    <a:pt x="28070" y="80829"/>
                    <a:pt x="27859" y="83456"/>
                  </a:cubicBezTo>
                  <a:cubicBezTo>
                    <a:pt x="27646" y="85453"/>
                    <a:pt x="21769" y="89014"/>
                    <a:pt x="19999" y="88214"/>
                  </a:cubicBezTo>
                  <a:cubicBezTo>
                    <a:pt x="19504" y="88008"/>
                    <a:pt x="18088" y="88681"/>
                    <a:pt x="16742" y="89736"/>
                  </a:cubicBezTo>
                  <a:cubicBezTo>
                    <a:pt x="15043" y="91074"/>
                    <a:pt x="14477" y="92285"/>
                    <a:pt x="15043" y="93694"/>
                  </a:cubicBezTo>
                  <a:cubicBezTo>
                    <a:pt x="16247" y="96788"/>
                    <a:pt x="19362" y="99067"/>
                    <a:pt x="21698" y="98593"/>
                  </a:cubicBezTo>
                  <a:cubicBezTo>
                    <a:pt x="22831" y="98359"/>
                    <a:pt x="24248" y="98791"/>
                    <a:pt x="24814" y="99570"/>
                  </a:cubicBezTo>
                  <a:cubicBezTo>
                    <a:pt x="26159" y="101496"/>
                    <a:pt x="33593" y="103429"/>
                    <a:pt x="35858" y="102437"/>
                  </a:cubicBezTo>
                  <a:cubicBezTo>
                    <a:pt x="38337" y="101361"/>
                    <a:pt x="39258" y="102841"/>
                    <a:pt x="37912" y="105616"/>
                  </a:cubicBezTo>
                  <a:cubicBezTo>
                    <a:pt x="36638" y="108214"/>
                    <a:pt x="32177" y="110891"/>
                    <a:pt x="25593" y="113043"/>
                  </a:cubicBezTo>
                  <a:cubicBezTo>
                    <a:pt x="23115" y="113864"/>
                    <a:pt x="21345" y="114742"/>
                    <a:pt x="21628" y="114990"/>
                  </a:cubicBezTo>
                  <a:cubicBezTo>
                    <a:pt x="22194" y="115422"/>
                    <a:pt x="28283" y="113461"/>
                    <a:pt x="31965" y="111698"/>
                  </a:cubicBezTo>
                  <a:cubicBezTo>
                    <a:pt x="32956" y="111224"/>
                    <a:pt x="35576" y="110063"/>
                    <a:pt x="37912" y="109085"/>
                  </a:cubicBezTo>
                  <a:cubicBezTo>
                    <a:pt x="42656" y="107053"/>
                    <a:pt x="49665" y="101715"/>
                    <a:pt x="48886" y="100717"/>
                  </a:cubicBezTo>
                  <a:cubicBezTo>
                    <a:pt x="48603" y="100349"/>
                    <a:pt x="49169" y="99535"/>
                    <a:pt x="50090" y="98912"/>
                  </a:cubicBezTo>
                  <a:cubicBezTo>
                    <a:pt x="51081" y="98288"/>
                    <a:pt x="51860" y="97248"/>
                    <a:pt x="51860" y="96617"/>
                  </a:cubicBezTo>
                  <a:cubicBezTo>
                    <a:pt x="51860" y="94791"/>
                    <a:pt x="55188" y="93148"/>
                    <a:pt x="57453" y="93835"/>
                  </a:cubicBezTo>
                  <a:cubicBezTo>
                    <a:pt x="59436" y="94430"/>
                    <a:pt x="59365" y="94515"/>
                    <a:pt x="57453" y="95640"/>
                  </a:cubicBezTo>
                  <a:cubicBezTo>
                    <a:pt x="55683" y="96667"/>
                    <a:pt x="54479" y="99825"/>
                    <a:pt x="55896" y="99825"/>
                  </a:cubicBezTo>
                  <a:cubicBezTo>
                    <a:pt x="58515" y="99825"/>
                    <a:pt x="62551" y="97743"/>
                    <a:pt x="61985" y="96674"/>
                  </a:cubicBezTo>
                  <a:cubicBezTo>
                    <a:pt x="60852" y="94359"/>
                    <a:pt x="66162" y="92702"/>
                    <a:pt x="68003" y="94777"/>
                  </a:cubicBezTo>
                  <a:cubicBezTo>
                    <a:pt x="69489" y="96398"/>
                    <a:pt x="74587" y="97835"/>
                    <a:pt x="80747" y="98395"/>
                  </a:cubicBezTo>
                  <a:cubicBezTo>
                    <a:pt x="84004" y="98692"/>
                    <a:pt x="89243" y="99938"/>
                    <a:pt x="92359" y="101170"/>
                  </a:cubicBezTo>
                  <a:cubicBezTo>
                    <a:pt x="96181" y="102699"/>
                    <a:pt x="98447" y="103131"/>
                    <a:pt x="99368" y="102522"/>
                  </a:cubicBezTo>
                  <a:cubicBezTo>
                    <a:pt x="100359" y="101892"/>
                    <a:pt x="101350" y="102303"/>
                    <a:pt x="102695" y="103896"/>
                  </a:cubicBezTo>
                  <a:cubicBezTo>
                    <a:pt x="103758" y="105149"/>
                    <a:pt x="104607" y="106452"/>
                    <a:pt x="104607" y="106763"/>
                  </a:cubicBezTo>
                  <a:cubicBezTo>
                    <a:pt x="104607" y="107698"/>
                    <a:pt x="109776" y="110770"/>
                    <a:pt x="111333" y="110806"/>
                  </a:cubicBezTo>
                  <a:cubicBezTo>
                    <a:pt x="113811" y="110869"/>
                    <a:pt x="116572" y="116951"/>
                    <a:pt x="114944" y="118721"/>
                  </a:cubicBezTo>
                  <a:cubicBezTo>
                    <a:pt x="114307" y="119344"/>
                    <a:pt x="115156" y="120137"/>
                    <a:pt x="117068" y="120810"/>
                  </a:cubicBezTo>
                  <a:cubicBezTo>
                    <a:pt x="120041" y="121886"/>
                    <a:pt x="120112" y="121935"/>
                    <a:pt x="117989" y="123939"/>
                  </a:cubicBezTo>
                  <a:cubicBezTo>
                    <a:pt x="116785" y="125051"/>
                    <a:pt x="116501" y="125489"/>
                    <a:pt x="117422" y="124880"/>
                  </a:cubicBezTo>
                  <a:cubicBezTo>
                    <a:pt x="119617" y="123351"/>
                    <a:pt x="124007" y="125107"/>
                    <a:pt x="122237" y="126806"/>
                  </a:cubicBezTo>
                  <a:cubicBezTo>
                    <a:pt x="120750" y="128187"/>
                    <a:pt x="121741" y="129185"/>
                    <a:pt x="124573" y="129185"/>
                  </a:cubicBezTo>
                  <a:cubicBezTo>
                    <a:pt x="127547" y="129185"/>
                    <a:pt x="137388" y="136796"/>
                    <a:pt x="137388" y="139076"/>
                  </a:cubicBezTo>
                  <a:cubicBezTo>
                    <a:pt x="137388" y="141249"/>
                    <a:pt x="135547" y="142538"/>
                    <a:pt x="134485" y="141136"/>
                  </a:cubicBezTo>
                  <a:cubicBezTo>
                    <a:pt x="132857" y="139069"/>
                    <a:pt x="132149" y="140470"/>
                    <a:pt x="132007" y="145922"/>
                  </a:cubicBezTo>
                  <a:cubicBezTo>
                    <a:pt x="131936" y="149080"/>
                    <a:pt x="131653" y="154135"/>
                    <a:pt x="131440" y="157165"/>
                  </a:cubicBezTo>
                  <a:cubicBezTo>
                    <a:pt x="131016" y="162914"/>
                    <a:pt x="133919" y="169696"/>
                    <a:pt x="136610" y="169293"/>
                  </a:cubicBezTo>
                  <a:cubicBezTo>
                    <a:pt x="137317" y="169179"/>
                    <a:pt x="137954" y="169979"/>
                    <a:pt x="138025" y="171070"/>
                  </a:cubicBezTo>
                  <a:cubicBezTo>
                    <a:pt x="138309" y="174086"/>
                    <a:pt x="143194" y="179665"/>
                    <a:pt x="146380" y="180613"/>
                  </a:cubicBezTo>
                  <a:cubicBezTo>
                    <a:pt x="147938" y="181088"/>
                    <a:pt x="148929" y="181909"/>
                    <a:pt x="148504" y="182447"/>
                  </a:cubicBezTo>
                  <a:cubicBezTo>
                    <a:pt x="148008" y="183042"/>
                    <a:pt x="148575" y="183311"/>
                    <a:pt x="149849" y="183134"/>
                  </a:cubicBezTo>
                  <a:cubicBezTo>
                    <a:pt x="151549" y="182907"/>
                    <a:pt x="152469" y="183941"/>
                    <a:pt x="154168" y="187898"/>
                  </a:cubicBezTo>
                  <a:cubicBezTo>
                    <a:pt x="155301" y="190674"/>
                    <a:pt x="157283" y="193796"/>
                    <a:pt x="158558" y="194837"/>
                  </a:cubicBezTo>
                  <a:cubicBezTo>
                    <a:pt x="160186" y="196203"/>
                    <a:pt x="160470" y="197003"/>
                    <a:pt x="159549" y="197733"/>
                  </a:cubicBezTo>
                  <a:cubicBezTo>
                    <a:pt x="158629" y="198455"/>
                    <a:pt x="159266" y="199417"/>
                    <a:pt x="161885" y="201258"/>
                  </a:cubicBezTo>
                  <a:cubicBezTo>
                    <a:pt x="163868" y="202653"/>
                    <a:pt x="165567" y="204650"/>
                    <a:pt x="165567" y="205697"/>
                  </a:cubicBezTo>
                  <a:cubicBezTo>
                    <a:pt x="165638" y="207757"/>
                    <a:pt x="172081" y="212366"/>
                    <a:pt x="173426" y="211319"/>
                  </a:cubicBezTo>
                  <a:cubicBezTo>
                    <a:pt x="173921" y="210972"/>
                    <a:pt x="173355" y="210292"/>
                    <a:pt x="172222" y="209797"/>
                  </a:cubicBezTo>
                  <a:cubicBezTo>
                    <a:pt x="171090" y="209308"/>
                    <a:pt x="170169" y="208466"/>
                    <a:pt x="170169" y="207935"/>
                  </a:cubicBezTo>
                  <a:cubicBezTo>
                    <a:pt x="170169" y="207403"/>
                    <a:pt x="168611" y="205131"/>
                    <a:pt x="166700" y="202887"/>
                  </a:cubicBezTo>
                  <a:cubicBezTo>
                    <a:pt x="164717" y="200649"/>
                    <a:pt x="163160" y="198511"/>
                    <a:pt x="163160" y="198157"/>
                  </a:cubicBezTo>
                  <a:cubicBezTo>
                    <a:pt x="163160" y="197803"/>
                    <a:pt x="162027" y="195785"/>
                    <a:pt x="160540" y="193662"/>
                  </a:cubicBezTo>
                  <a:cubicBezTo>
                    <a:pt x="158558" y="190667"/>
                    <a:pt x="158274" y="189541"/>
                    <a:pt x="159336" y="188699"/>
                  </a:cubicBezTo>
                  <a:cubicBezTo>
                    <a:pt x="160894" y="187446"/>
                    <a:pt x="164363" y="189074"/>
                    <a:pt x="164363" y="191106"/>
                  </a:cubicBezTo>
                  <a:cubicBezTo>
                    <a:pt x="164363" y="191743"/>
                    <a:pt x="166700" y="194815"/>
                    <a:pt x="169602" y="197902"/>
                  </a:cubicBezTo>
                  <a:cubicBezTo>
                    <a:pt x="172505" y="200989"/>
                    <a:pt x="174842" y="203821"/>
                    <a:pt x="174842" y="204239"/>
                  </a:cubicBezTo>
                  <a:cubicBezTo>
                    <a:pt x="174842" y="204650"/>
                    <a:pt x="176612" y="206611"/>
                    <a:pt x="178807" y="208593"/>
                  </a:cubicBezTo>
                  <a:cubicBezTo>
                    <a:pt x="183975" y="213372"/>
                    <a:pt x="185462" y="215638"/>
                    <a:pt x="184683" y="217882"/>
                  </a:cubicBezTo>
                  <a:cubicBezTo>
                    <a:pt x="183904" y="220296"/>
                    <a:pt x="187657" y="222632"/>
                    <a:pt x="200402" y="227574"/>
                  </a:cubicBezTo>
                  <a:cubicBezTo>
                    <a:pt x="208472" y="230718"/>
                    <a:pt x="210597" y="231199"/>
                    <a:pt x="212367" y="230328"/>
                  </a:cubicBezTo>
                  <a:cubicBezTo>
                    <a:pt x="214137" y="229457"/>
                    <a:pt x="215270" y="229677"/>
                    <a:pt x="218739" y="231532"/>
                  </a:cubicBezTo>
                  <a:cubicBezTo>
                    <a:pt x="224262" y="234463"/>
                    <a:pt x="231766" y="237436"/>
                    <a:pt x="233607" y="237436"/>
                  </a:cubicBezTo>
                  <a:cubicBezTo>
                    <a:pt x="236510" y="237436"/>
                    <a:pt x="241679" y="242300"/>
                    <a:pt x="241679" y="245062"/>
                  </a:cubicBezTo>
                  <a:cubicBezTo>
                    <a:pt x="241679" y="247327"/>
                    <a:pt x="241891" y="247582"/>
                    <a:pt x="243378" y="246640"/>
                  </a:cubicBezTo>
                  <a:cubicBezTo>
                    <a:pt x="244793" y="245713"/>
                    <a:pt x="245360" y="245897"/>
                    <a:pt x="246352" y="247695"/>
                  </a:cubicBezTo>
                  <a:cubicBezTo>
                    <a:pt x="247201" y="249076"/>
                    <a:pt x="248759" y="249954"/>
                    <a:pt x="250670" y="250081"/>
                  </a:cubicBezTo>
                  <a:cubicBezTo>
                    <a:pt x="252370" y="250187"/>
                    <a:pt x="254281" y="250661"/>
                    <a:pt x="255060" y="251136"/>
                  </a:cubicBezTo>
                  <a:cubicBezTo>
                    <a:pt x="255981" y="251724"/>
                    <a:pt x="256830" y="251433"/>
                    <a:pt x="257821" y="250251"/>
                  </a:cubicBezTo>
                  <a:cubicBezTo>
                    <a:pt x="260936" y="246315"/>
                    <a:pt x="266246" y="252198"/>
                    <a:pt x="266105" y="259427"/>
                  </a:cubicBezTo>
                  <a:cubicBezTo>
                    <a:pt x="265963" y="262648"/>
                    <a:pt x="265184" y="264347"/>
                    <a:pt x="262140" y="267250"/>
                  </a:cubicBezTo>
                  <a:cubicBezTo>
                    <a:pt x="260016" y="269289"/>
                    <a:pt x="257609" y="272935"/>
                    <a:pt x="256830" y="275392"/>
                  </a:cubicBezTo>
                  <a:cubicBezTo>
                    <a:pt x="255484" y="279420"/>
                    <a:pt x="255555" y="279944"/>
                    <a:pt x="257467" y="280779"/>
                  </a:cubicBezTo>
                  <a:cubicBezTo>
                    <a:pt x="259450" y="281658"/>
                    <a:pt x="259450" y="281785"/>
                    <a:pt x="257113" y="283187"/>
                  </a:cubicBezTo>
                  <a:lnTo>
                    <a:pt x="254635" y="284681"/>
                  </a:lnTo>
                  <a:lnTo>
                    <a:pt x="258529" y="291562"/>
                  </a:lnTo>
                  <a:cubicBezTo>
                    <a:pt x="260653" y="295343"/>
                    <a:pt x="263698" y="301517"/>
                    <a:pt x="265255" y="305262"/>
                  </a:cubicBezTo>
                  <a:cubicBezTo>
                    <a:pt x="267592" y="311032"/>
                    <a:pt x="268724" y="312448"/>
                    <a:pt x="272477" y="314437"/>
                  </a:cubicBezTo>
                  <a:cubicBezTo>
                    <a:pt x="274955" y="315733"/>
                    <a:pt x="278849" y="318126"/>
                    <a:pt x="281185" y="319768"/>
                  </a:cubicBezTo>
                  <a:lnTo>
                    <a:pt x="285363" y="322784"/>
                  </a:lnTo>
                  <a:lnTo>
                    <a:pt x="283876" y="338580"/>
                  </a:lnTo>
                  <a:cubicBezTo>
                    <a:pt x="283097" y="347274"/>
                    <a:pt x="282318" y="356676"/>
                    <a:pt x="282106" y="359451"/>
                  </a:cubicBezTo>
                  <a:cubicBezTo>
                    <a:pt x="281964" y="362743"/>
                    <a:pt x="280761" y="366212"/>
                    <a:pt x="278637" y="369455"/>
                  </a:cubicBezTo>
                  <a:cubicBezTo>
                    <a:pt x="276301" y="373030"/>
                    <a:pt x="275593" y="375176"/>
                    <a:pt x="276088" y="377165"/>
                  </a:cubicBezTo>
                  <a:cubicBezTo>
                    <a:pt x="276513" y="378680"/>
                    <a:pt x="276159" y="381285"/>
                    <a:pt x="275380" y="382956"/>
                  </a:cubicBezTo>
                  <a:cubicBezTo>
                    <a:pt x="274318" y="385328"/>
                    <a:pt x="274318" y="386440"/>
                    <a:pt x="275451" y="388089"/>
                  </a:cubicBezTo>
                  <a:cubicBezTo>
                    <a:pt x="277221" y="390610"/>
                    <a:pt x="276725" y="400302"/>
                    <a:pt x="274743" y="401817"/>
                  </a:cubicBezTo>
                  <a:cubicBezTo>
                    <a:pt x="273752" y="402610"/>
                    <a:pt x="273256" y="402483"/>
                    <a:pt x="272619" y="401272"/>
                  </a:cubicBezTo>
                  <a:cubicBezTo>
                    <a:pt x="271982" y="400005"/>
                    <a:pt x="271627" y="399905"/>
                    <a:pt x="270849" y="400876"/>
                  </a:cubicBezTo>
                  <a:cubicBezTo>
                    <a:pt x="269574" y="402433"/>
                    <a:pt x="269503" y="403736"/>
                    <a:pt x="270778" y="403141"/>
                  </a:cubicBezTo>
                  <a:cubicBezTo>
                    <a:pt x="272123" y="402489"/>
                    <a:pt x="278283" y="407849"/>
                    <a:pt x="277434" y="408932"/>
                  </a:cubicBezTo>
                  <a:cubicBezTo>
                    <a:pt x="277079" y="409421"/>
                    <a:pt x="276088" y="409619"/>
                    <a:pt x="275167" y="409364"/>
                  </a:cubicBezTo>
                  <a:cubicBezTo>
                    <a:pt x="273964" y="408996"/>
                    <a:pt x="273681" y="409860"/>
                    <a:pt x="273964" y="413258"/>
                  </a:cubicBezTo>
                  <a:cubicBezTo>
                    <a:pt x="274176" y="415680"/>
                    <a:pt x="273752" y="418221"/>
                    <a:pt x="273043" y="418908"/>
                  </a:cubicBezTo>
                  <a:cubicBezTo>
                    <a:pt x="271982" y="419871"/>
                    <a:pt x="272123" y="420097"/>
                    <a:pt x="273397" y="419885"/>
                  </a:cubicBezTo>
                  <a:cubicBezTo>
                    <a:pt x="275875" y="419460"/>
                    <a:pt x="281752" y="422823"/>
                    <a:pt x="281044" y="424268"/>
                  </a:cubicBezTo>
                  <a:cubicBezTo>
                    <a:pt x="279982" y="426512"/>
                    <a:pt x="282318" y="425556"/>
                    <a:pt x="283663" y="423205"/>
                  </a:cubicBezTo>
                  <a:cubicBezTo>
                    <a:pt x="284372" y="421945"/>
                    <a:pt x="285504" y="420912"/>
                    <a:pt x="286142" y="420912"/>
                  </a:cubicBezTo>
                  <a:cubicBezTo>
                    <a:pt x="286850" y="420912"/>
                    <a:pt x="287416" y="419948"/>
                    <a:pt x="287416" y="418766"/>
                  </a:cubicBezTo>
                  <a:cubicBezTo>
                    <a:pt x="287416" y="417584"/>
                    <a:pt x="288407" y="415871"/>
                    <a:pt x="289753" y="414950"/>
                  </a:cubicBezTo>
                  <a:cubicBezTo>
                    <a:pt x="291027" y="414037"/>
                    <a:pt x="291806" y="413074"/>
                    <a:pt x="291523" y="412826"/>
                  </a:cubicBezTo>
                  <a:cubicBezTo>
                    <a:pt x="291240" y="412586"/>
                    <a:pt x="292584" y="410943"/>
                    <a:pt x="294567" y="409159"/>
                  </a:cubicBezTo>
                  <a:cubicBezTo>
                    <a:pt x="298107" y="406008"/>
                    <a:pt x="298178" y="405895"/>
                    <a:pt x="295771" y="405201"/>
                  </a:cubicBezTo>
                  <a:cubicBezTo>
                    <a:pt x="291027" y="403835"/>
                    <a:pt x="291523" y="397059"/>
                    <a:pt x="296337" y="397059"/>
                  </a:cubicBezTo>
                  <a:cubicBezTo>
                    <a:pt x="297328" y="397059"/>
                    <a:pt x="297894" y="396026"/>
                    <a:pt x="297894" y="394220"/>
                  </a:cubicBezTo>
                  <a:cubicBezTo>
                    <a:pt x="297894" y="392146"/>
                    <a:pt x="298603" y="391254"/>
                    <a:pt x="300302" y="390900"/>
                  </a:cubicBezTo>
                  <a:cubicBezTo>
                    <a:pt x="302284" y="390482"/>
                    <a:pt x="302426" y="390256"/>
                    <a:pt x="300939" y="389378"/>
                  </a:cubicBezTo>
                  <a:cubicBezTo>
                    <a:pt x="300019" y="388804"/>
                    <a:pt x="299098" y="387523"/>
                    <a:pt x="298886" y="386510"/>
                  </a:cubicBezTo>
                  <a:cubicBezTo>
                    <a:pt x="298603" y="385030"/>
                    <a:pt x="299169" y="384677"/>
                    <a:pt x="301860" y="384677"/>
                  </a:cubicBezTo>
                  <a:cubicBezTo>
                    <a:pt x="305116" y="384677"/>
                    <a:pt x="306391" y="383728"/>
                    <a:pt x="307736" y="380351"/>
                  </a:cubicBezTo>
                  <a:cubicBezTo>
                    <a:pt x="308161" y="379260"/>
                    <a:pt x="310214" y="378602"/>
                    <a:pt x="314392" y="378170"/>
                  </a:cubicBezTo>
                  <a:cubicBezTo>
                    <a:pt x="323950" y="377172"/>
                    <a:pt x="326215" y="373858"/>
                    <a:pt x="320834" y="368825"/>
                  </a:cubicBezTo>
                  <a:cubicBezTo>
                    <a:pt x="317294" y="365547"/>
                    <a:pt x="318003" y="364591"/>
                    <a:pt x="322534" y="366616"/>
                  </a:cubicBezTo>
                  <a:cubicBezTo>
                    <a:pt x="325649" y="368004"/>
                    <a:pt x="326144" y="367989"/>
                    <a:pt x="329897" y="366616"/>
                  </a:cubicBezTo>
                  <a:cubicBezTo>
                    <a:pt x="334004" y="365094"/>
                    <a:pt x="336906" y="361943"/>
                    <a:pt x="343137" y="352279"/>
                  </a:cubicBezTo>
                  <a:cubicBezTo>
                    <a:pt x="345615" y="348371"/>
                    <a:pt x="345969" y="346962"/>
                    <a:pt x="345048" y="345312"/>
                  </a:cubicBezTo>
                  <a:cubicBezTo>
                    <a:pt x="344411" y="344180"/>
                    <a:pt x="344199" y="342799"/>
                    <a:pt x="344624" y="342247"/>
                  </a:cubicBezTo>
                  <a:cubicBezTo>
                    <a:pt x="345545" y="341149"/>
                    <a:pt x="353828" y="336540"/>
                    <a:pt x="354961" y="336540"/>
                  </a:cubicBezTo>
                  <a:cubicBezTo>
                    <a:pt x="355315" y="336540"/>
                    <a:pt x="356235" y="335932"/>
                    <a:pt x="357014" y="335195"/>
                  </a:cubicBezTo>
                  <a:cubicBezTo>
                    <a:pt x="357722" y="334459"/>
                    <a:pt x="360342" y="333701"/>
                    <a:pt x="362891" y="333503"/>
                  </a:cubicBezTo>
                  <a:cubicBezTo>
                    <a:pt x="367351" y="333163"/>
                    <a:pt x="367635" y="332923"/>
                    <a:pt x="370749" y="327280"/>
                  </a:cubicBezTo>
                  <a:cubicBezTo>
                    <a:pt x="373369" y="322494"/>
                    <a:pt x="374006" y="320030"/>
                    <a:pt x="374006" y="313892"/>
                  </a:cubicBezTo>
                  <a:cubicBezTo>
                    <a:pt x="374006" y="308610"/>
                    <a:pt x="374573" y="306154"/>
                    <a:pt x="375635" y="305637"/>
                  </a:cubicBezTo>
                  <a:cubicBezTo>
                    <a:pt x="376485" y="305241"/>
                    <a:pt x="379175" y="302670"/>
                    <a:pt x="381511" y="299959"/>
                  </a:cubicBezTo>
                  <a:cubicBezTo>
                    <a:pt x="387176" y="293474"/>
                    <a:pt x="387458" y="288645"/>
                    <a:pt x="382361" y="286578"/>
                  </a:cubicBezTo>
                  <a:cubicBezTo>
                    <a:pt x="380449" y="285806"/>
                    <a:pt x="378184" y="284418"/>
                    <a:pt x="377405" y="283477"/>
                  </a:cubicBezTo>
                  <a:cubicBezTo>
                    <a:pt x="376272" y="282217"/>
                    <a:pt x="373935" y="281658"/>
                    <a:pt x="368625" y="281360"/>
                  </a:cubicBezTo>
                  <a:cubicBezTo>
                    <a:pt x="362465" y="281006"/>
                    <a:pt x="360908" y="280518"/>
                    <a:pt x="357722" y="278004"/>
                  </a:cubicBezTo>
                  <a:cubicBezTo>
                    <a:pt x="353191" y="274457"/>
                    <a:pt x="351137" y="274344"/>
                    <a:pt x="348022" y="277431"/>
                  </a:cubicBezTo>
                  <a:cubicBezTo>
                    <a:pt x="346394" y="279087"/>
                    <a:pt x="344765" y="279696"/>
                    <a:pt x="342571" y="279498"/>
                  </a:cubicBezTo>
                  <a:cubicBezTo>
                    <a:pt x="338889" y="279158"/>
                    <a:pt x="338889" y="277579"/>
                    <a:pt x="342641" y="276886"/>
                  </a:cubicBezTo>
                  <a:cubicBezTo>
                    <a:pt x="344128" y="276616"/>
                    <a:pt x="345545" y="275682"/>
                    <a:pt x="345756" y="274825"/>
                  </a:cubicBezTo>
                  <a:cubicBezTo>
                    <a:pt x="346323" y="272503"/>
                    <a:pt x="344199" y="272892"/>
                    <a:pt x="339738" y="275972"/>
                  </a:cubicBezTo>
                  <a:cubicBezTo>
                    <a:pt x="337544" y="277473"/>
                    <a:pt x="335420" y="278457"/>
                    <a:pt x="335065" y="278146"/>
                  </a:cubicBezTo>
                  <a:cubicBezTo>
                    <a:pt x="333791" y="277183"/>
                    <a:pt x="341296" y="269494"/>
                    <a:pt x="342854" y="270181"/>
                  </a:cubicBezTo>
                  <a:cubicBezTo>
                    <a:pt x="343562" y="270528"/>
                    <a:pt x="343137" y="269869"/>
                    <a:pt x="341863" y="268715"/>
                  </a:cubicBezTo>
                  <a:cubicBezTo>
                    <a:pt x="340588" y="267568"/>
                    <a:pt x="339667" y="266379"/>
                    <a:pt x="339809" y="266053"/>
                  </a:cubicBezTo>
                  <a:cubicBezTo>
                    <a:pt x="341155" y="262676"/>
                    <a:pt x="333508" y="257649"/>
                    <a:pt x="327065" y="257649"/>
                  </a:cubicBezTo>
                  <a:cubicBezTo>
                    <a:pt x="323808" y="257649"/>
                    <a:pt x="321967" y="256899"/>
                    <a:pt x="318640" y="254209"/>
                  </a:cubicBezTo>
                  <a:cubicBezTo>
                    <a:pt x="316233" y="252318"/>
                    <a:pt x="313046" y="249791"/>
                    <a:pt x="311418" y="248594"/>
                  </a:cubicBezTo>
                  <a:cubicBezTo>
                    <a:pt x="309860" y="247391"/>
                    <a:pt x="308869" y="245982"/>
                    <a:pt x="309294" y="245465"/>
                  </a:cubicBezTo>
                  <a:cubicBezTo>
                    <a:pt x="309789" y="244849"/>
                    <a:pt x="307949" y="244743"/>
                    <a:pt x="304054" y="245154"/>
                  </a:cubicBezTo>
                  <a:cubicBezTo>
                    <a:pt x="300302" y="245536"/>
                    <a:pt x="297824" y="245409"/>
                    <a:pt x="297328" y="244807"/>
                  </a:cubicBezTo>
                  <a:cubicBezTo>
                    <a:pt x="296904" y="244282"/>
                    <a:pt x="295984" y="243907"/>
                    <a:pt x="295204" y="244006"/>
                  </a:cubicBezTo>
                  <a:cubicBezTo>
                    <a:pt x="292868" y="244297"/>
                    <a:pt x="287416" y="242173"/>
                    <a:pt x="287345" y="240934"/>
                  </a:cubicBezTo>
                  <a:cubicBezTo>
                    <a:pt x="287274" y="240297"/>
                    <a:pt x="286779" y="240686"/>
                    <a:pt x="286213" y="241826"/>
                  </a:cubicBezTo>
                  <a:cubicBezTo>
                    <a:pt x="285575" y="242959"/>
                    <a:pt x="284655" y="243886"/>
                    <a:pt x="284018" y="243886"/>
                  </a:cubicBezTo>
                  <a:cubicBezTo>
                    <a:pt x="283452" y="243886"/>
                    <a:pt x="283168" y="244658"/>
                    <a:pt x="283522" y="245606"/>
                  </a:cubicBezTo>
                  <a:cubicBezTo>
                    <a:pt x="284372" y="248106"/>
                    <a:pt x="281893" y="248885"/>
                    <a:pt x="280336" y="246612"/>
                  </a:cubicBezTo>
                  <a:cubicBezTo>
                    <a:pt x="279274" y="245104"/>
                    <a:pt x="279415" y="244205"/>
                    <a:pt x="280903" y="242456"/>
                  </a:cubicBezTo>
                  <a:cubicBezTo>
                    <a:pt x="283310" y="239574"/>
                    <a:pt x="281540" y="239581"/>
                    <a:pt x="278071" y="242456"/>
                  </a:cubicBezTo>
                  <a:cubicBezTo>
                    <a:pt x="276654" y="243681"/>
                    <a:pt x="274672" y="244445"/>
                    <a:pt x="273823" y="244177"/>
                  </a:cubicBezTo>
                  <a:cubicBezTo>
                    <a:pt x="272335" y="243731"/>
                    <a:pt x="271769" y="244453"/>
                    <a:pt x="269150" y="250223"/>
                  </a:cubicBezTo>
                  <a:cubicBezTo>
                    <a:pt x="268724" y="251214"/>
                    <a:pt x="267875" y="250995"/>
                    <a:pt x="265609" y="249338"/>
                  </a:cubicBezTo>
                  <a:cubicBezTo>
                    <a:pt x="262990" y="247391"/>
                    <a:pt x="262282" y="247277"/>
                    <a:pt x="258033" y="248162"/>
                  </a:cubicBezTo>
                  <a:cubicBezTo>
                    <a:pt x="253573" y="249097"/>
                    <a:pt x="253219" y="249019"/>
                    <a:pt x="250316" y="246329"/>
                  </a:cubicBezTo>
                  <a:cubicBezTo>
                    <a:pt x="247555" y="243738"/>
                    <a:pt x="247343" y="243037"/>
                    <a:pt x="248051" y="237840"/>
                  </a:cubicBezTo>
                  <a:cubicBezTo>
                    <a:pt x="248759" y="232247"/>
                    <a:pt x="248759" y="232162"/>
                    <a:pt x="245573" y="231447"/>
                  </a:cubicBezTo>
                  <a:cubicBezTo>
                    <a:pt x="243732" y="231057"/>
                    <a:pt x="240475" y="230710"/>
                    <a:pt x="238209" y="230675"/>
                  </a:cubicBezTo>
                  <a:cubicBezTo>
                    <a:pt x="234315" y="230605"/>
                    <a:pt x="234102" y="230399"/>
                    <a:pt x="234457" y="227836"/>
                  </a:cubicBezTo>
                  <a:cubicBezTo>
                    <a:pt x="234669" y="226328"/>
                    <a:pt x="235235" y="224678"/>
                    <a:pt x="235802" y="224169"/>
                  </a:cubicBezTo>
                  <a:cubicBezTo>
                    <a:pt x="236298" y="223652"/>
                    <a:pt x="237005" y="221492"/>
                    <a:pt x="237431" y="219347"/>
                  </a:cubicBezTo>
                  <a:cubicBezTo>
                    <a:pt x="238138" y="215893"/>
                    <a:pt x="237997" y="215453"/>
                    <a:pt x="235943" y="215453"/>
                  </a:cubicBezTo>
                  <a:cubicBezTo>
                    <a:pt x="230775" y="215453"/>
                    <a:pt x="227802" y="217124"/>
                    <a:pt x="227447" y="220211"/>
                  </a:cubicBezTo>
                  <a:cubicBezTo>
                    <a:pt x="227093" y="222994"/>
                    <a:pt x="226669" y="223270"/>
                    <a:pt x="221854" y="223907"/>
                  </a:cubicBezTo>
                  <a:cubicBezTo>
                    <a:pt x="215341" y="224770"/>
                    <a:pt x="212225" y="223347"/>
                    <a:pt x="208968" y="218031"/>
                  </a:cubicBezTo>
                  <a:cubicBezTo>
                    <a:pt x="206632" y="214292"/>
                    <a:pt x="205712" y="206356"/>
                    <a:pt x="207411" y="205018"/>
                  </a:cubicBezTo>
                  <a:cubicBezTo>
                    <a:pt x="207835" y="204650"/>
                    <a:pt x="208119" y="202964"/>
                    <a:pt x="207906" y="201286"/>
                  </a:cubicBezTo>
                  <a:cubicBezTo>
                    <a:pt x="207623" y="198625"/>
                    <a:pt x="208119" y="197980"/>
                    <a:pt x="212012" y="196097"/>
                  </a:cubicBezTo>
                  <a:cubicBezTo>
                    <a:pt x="217252" y="193548"/>
                    <a:pt x="218597" y="193336"/>
                    <a:pt x="222703" y="194348"/>
                  </a:cubicBezTo>
                  <a:cubicBezTo>
                    <a:pt x="224473" y="194773"/>
                    <a:pt x="227660" y="195346"/>
                    <a:pt x="229854" y="195644"/>
                  </a:cubicBezTo>
                  <a:cubicBezTo>
                    <a:pt x="233394" y="196126"/>
                    <a:pt x="233607" y="196040"/>
                    <a:pt x="232191" y="194723"/>
                  </a:cubicBezTo>
                  <a:cubicBezTo>
                    <a:pt x="230917" y="193471"/>
                    <a:pt x="230987" y="193038"/>
                    <a:pt x="232970" y="191913"/>
                  </a:cubicBezTo>
                  <a:cubicBezTo>
                    <a:pt x="234457" y="191070"/>
                    <a:pt x="236298" y="190837"/>
                    <a:pt x="238209" y="191254"/>
                  </a:cubicBezTo>
                  <a:cubicBezTo>
                    <a:pt x="239767" y="191615"/>
                    <a:pt x="242528" y="191863"/>
                    <a:pt x="244227" y="191800"/>
                  </a:cubicBezTo>
                  <a:cubicBezTo>
                    <a:pt x="247767" y="191672"/>
                    <a:pt x="250883" y="194589"/>
                    <a:pt x="251449" y="198681"/>
                  </a:cubicBezTo>
                  <a:cubicBezTo>
                    <a:pt x="251944" y="201825"/>
                    <a:pt x="254635" y="205365"/>
                    <a:pt x="256618" y="205365"/>
                  </a:cubicBezTo>
                  <a:cubicBezTo>
                    <a:pt x="258600" y="205365"/>
                    <a:pt x="258529" y="204147"/>
                    <a:pt x="255768" y="196649"/>
                  </a:cubicBezTo>
                  <a:cubicBezTo>
                    <a:pt x="254493" y="193116"/>
                    <a:pt x="253432" y="189668"/>
                    <a:pt x="253432" y="188989"/>
                  </a:cubicBezTo>
                  <a:cubicBezTo>
                    <a:pt x="253432" y="188316"/>
                    <a:pt x="256193" y="185548"/>
                    <a:pt x="259662" y="182829"/>
                  </a:cubicBezTo>
                  <a:cubicBezTo>
                    <a:pt x="263132" y="180104"/>
                    <a:pt x="265680" y="177661"/>
                    <a:pt x="265397" y="177413"/>
                  </a:cubicBezTo>
                  <a:cubicBezTo>
                    <a:pt x="265043" y="177165"/>
                    <a:pt x="265680" y="176698"/>
                    <a:pt x="266672" y="176380"/>
                  </a:cubicBezTo>
                  <a:cubicBezTo>
                    <a:pt x="267733" y="176061"/>
                    <a:pt x="268371" y="175473"/>
                    <a:pt x="268016" y="175063"/>
                  </a:cubicBezTo>
                  <a:cubicBezTo>
                    <a:pt x="267663" y="174638"/>
                    <a:pt x="267946" y="174029"/>
                    <a:pt x="268653" y="173711"/>
                  </a:cubicBezTo>
                  <a:cubicBezTo>
                    <a:pt x="269433" y="173321"/>
                    <a:pt x="269433" y="172535"/>
                    <a:pt x="268583" y="171303"/>
                  </a:cubicBezTo>
                  <a:cubicBezTo>
                    <a:pt x="267096" y="169179"/>
                    <a:pt x="267521" y="164535"/>
                    <a:pt x="269150" y="164535"/>
                  </a:cubicBezTo>
                  <a:cubicBezTo>
                    <a:pt x="269787" y="164535"/>
                    <a:pt x="270636" y="165569"/>
                    <a:pt x="271061" y="166829"/>
                  </a:cubicBezTo>
                  <a:cubicBezTo>
                    <a:pt x="271769" y="168705"/>
                    <a:pt x="271911" y="168776"/>
                    <a:pt x="272053" y="167261"/>
                  </a:cubicBezTo>
                  <a:cubicBezTo>
                    <a:pt x="272194" y="164443"/>
                    <a:pt x="277787" y="158581"/>
                    <a:pt x="280336" y="158581"/>
                  </a:cubicBezTo>
                  <a:cubicBezTo>
                    <a:pt x="284725" y="158581"/>
                    <a:pt x="286213" y="157632"/>
                    <a:pt x="284796" y="155827"/>
                  </a:cubicBezTo>
                  <a:cubicBezTo>
                    <a:pt x="283734" y="154524"/>
                    <a:pt x="283876" y="153646"/>
                    <a:pt x="285433" y="151784"/>
                  </a:cubicBezTo>
                  <a:cubicBezTo>
                    <a:pt x="286566" y="150474"/>
                    <a:pt x="288266" y="149405"/>
                    <a:pt x="289186" y="149405"/>
                  </a:cubicBezTo>
                  <a:cubicBezTo>
                    <a:pt x="290177" y="149405"/>
                    <a:pt x="293434" y="148421"/>
                    <a:pt x="296479" y="147225"/>
                  </a:cubicBezTo>
                  <a:cubicBezTo>
                    <a:pt x="300302" y="145738"/>
                    <a:pt x="302780" y="145292"/>
                    <a:pt x="304338" y="145795"/>
                  </a:cubicBezTo>
                  <a:cubicBezTo>
                    <a:pt x="305683" y="146219"/>
                    <a:pt x="306037" y="146559"/>
                    <a:pt x="305045" y="146594"/>
                  </a:cubicBezTo>
                  <a:cubicBezTo>
                    <a:pt x="302709" y="146687"/>
                    <a:pt x="299098" y="149427"/>
                    <a:pt x="299098" y="151097"/>
                  </a:cubicBezTo>
                  <a:cubicBezTo>
                    <a:pt x="299098" y="152209"/>
                    <a:pt x="299594" y="152110"/>
                    <a:pt x="301718" y="150637"/>
                  </a:cubicBezTo>
                  <a:cubicBezTo>
                    <a:pt x="303205" y="149625"/>
                    <a:pt x="306037" y="148258"/>
                    <a:pt x="308090" y="147628"/>
                  </a:cubicBezTo>
                  <a:cubicBezTo>
                    <a:pt x="310144" y="146991"/>
                    <a:pt x="312126" y="145872"/>
                    <a:pt x="312480" y="145136"/>
                  </a:cubicBezTo>
                  <a:cubicBezTo>
                    <a:pt x="312834" y="144393"/>
                    <a:pt x="313684" y="144046"/>
                    <a:pt x="314321" y="144357"/>
                  </a:cubicBezTo>
                  <a:cubicBezTo>
                    <a:pt x="314958" y="144676"/>
                    <a:pt x="315524" y="144548"/>
                    <a:pt x="315524" y="144102"/>
                  </a:cubicBezTo>
                  <a:cubicBezTo>
                    <a:pt x="315524" y="142233"/>
                    <a:pt x="314037" y="142382"/>
                    <a:pt x="311276" y="144527"/>
                  </a:cubicBezTo>
                  <a:cubicBezTo>
                    <a:pt x="308940" y="146361"/>
                    <a:pt x="308019" y="146594"/>
                    <a:pt x="306674" y="145710"/>
                  </a:cubicBezTo>
                  <a:cubicBezTo>
                    <a:pt x="305754" y="145101"/>
                    <a:pt x="305329" y="144131"/>
                    <a:pt x="305824" y="143557"/>
                  </a:cubicBezTo>
                  <a:cubicBezTo>
                    <a:pt x="306391" y="142778"/>
                    <a:pt x="306108" y="142778"/>
                    <a:pt x="304904" y="143557"/>
                  </a:cubicBezTo>
                  <a:cubicBezTo>
                    <a:pt x="303559" y="144379"/>
                    <a:pt x="302568" y="144067"/>
                    <a:pt x="300019" y="142063"/>
                  </a:cubicBezTo>
                  <a:cubicBezTo>
                    <a:pt x="296762" y="139408"/>
                    <a:pt x="296833" y="138396"/>
                    <a:pt x="300444" y="138396"/>
                  </a:cubicBezTo>
                  <a:cubicBezTo>
                    <a:pt x="301647" y="138396"/>
                    <a:pt x="302638" y="137745"/>
                    <a:pt x="302638" y="136902"/>
                  </a:cubicBezTo>
                  <a:cubicBezTo>
                    <a:pt x="302638" y="134580"/>
                    <a:pt x="294780" y="135960"/>
                    <a:pt x="290743" y="138998"/>
                  </a:cubicBezTo>
                  <a:cubicBezTo>
                    <a:pt x="288407" y="140754"/>
                    <a:pt x="286992" y="141221"/>
                    <a:pt x="286142" y="140548"/>
                  </a:cubicBezTo>
                  <a:cubicBezTo>
                    <a:pt x="284443" y="139203"/>
                    <a:pt x="294425" y="132378"/>
                    <a:pt x="299240" y="131628"/>
                  </a:cubicBezTo>
                  <a:cubicBezTo>
                    <a:pt x="301294" y="131316"/>
                    <a:pt x="305542" y="131061"/>
                    <a:pt x="308656" y="131061"/>
                  </a:cubicBezTo>
                  <a:cubicBezTo>
                    <a:pt x="311843" y="131061"/>
                    <a:pt x="315595" y="130566"/>
                    <a:pt x="317011" y="129971"/>
                  </a:cubicBezTo>
                  <a:cubicBezTo>
                    <a:pt x="318427" y="129376"/>
                    <a:pt x="321188" y="128647"/>
                    <a:pt x="323100" y="128336"/>
                  </a:cubicBezTo>
                  <a:cubicBezTo>
                    <a:pt x="326144" y="127847"/>
                    <a:pt x="326640" y="127372"/>
                    <a:pt x="326640" y="124753"/>
                  </a:cubicBezTo>
                  <a:cubicBezTo>
                    <a:pt x="326640" y="120718"/>
                    <a:pt x="325154" y="119974"/>
                    <a:pt x="319914" y="121397"/>
                  </a:cubicBezTo>
                  <a:cubicBezTo>
                    <a:pt x="316940" y="122204"/>
                    <a:pt x="315241" y="122304"/>
                    <a:pt x="314745" y="121659"/>
                  </a:cubicBezTo>
                  <a:cubicBezTo>
                    <a:pt x="313754" y="120449"/>
                    <a:pt x="317507" y="118225"/>
                    <a:pt x="320693" y="118133"/>
                  </a:cubicBezTo>
                  <a:cubicBezTo>
                    <a:pt x="322392" y="118070"/>
                    <a:pt x="322604" y="117921"/>
                    <a:pt x="321330" y="117560"/>
                  </a:cubicBezTo>
                  <a:cubicBezTo>
                    <a:pt x="320410" y="117277"/>
                    <a:pt x="318214" y="116279"/>
                    <a:pt x="316586" y="115351"/>
                  </a:cubicBezTo>
                  <a:cubicBezTo>
                    <a:pt x="314887" y="114431"/>
                    <a:pt x="313259" y="113892"/>
                    <a:pt x="312904" y="114147"/>
                  </a:cubicBezTo>
                  <a:cubicBezTo>
                    <a:pt x="312551" y="114402"/>
                    <a:pt x="311418" y="113567"/>
                    <a:pt x="310356" y="112285"/>
                  </a:cubicBezTo>
                  <a:cubicBezTo>
                    <a:pt x="309294" y="111011"/>
                    <a:pt x="308798" y="109963"/>
                    <a:pt x="309223" y="109963"/>
                  </a:cubicBezTo>
                  <a:cubicBezTo>
                    <a:pt x="309719" y="109963"/>
                    <a:pt x="308869" y="109000"/>
                    <a:pt x="307453" y="107811"/>
                  </a:cubicBezTo>
                  <a:cubicBezTo>
                    <a:pt x="306037" y="106622"/>
                    <a:pt x="304621" y="104476"/>
                    <a:pt x="304267" y="103053"/>
                  </a:cubicBezTo>
                  <a:cubicBezTo>
                    <a:pt x="303275" y="98919"/>
                    <a:pt x="302638" y="98728"/>
                    <a:pt x="299169" y="101680"/>
                  </a:cubicBezTo>
                  <a:cubicBezTo>
                    <a:pt x="297187" y="103343"/>
                    <a:pt x="295063" y="104257"/>
                    <a:pt x="294072" y="103945"/>
                  </a:cubicBezTo>
                  <a:cubicBezTo>
                    <a:pt x="293080" y="103648"/>
                    <a:pt x="291947" y="103881"/>
                    <a:pt x="291452" y="104455"/>
                  </a:cubicBezTo>
                  <a:cubicBezTo>
                    <a:pt x="290956" y="105170"/>
                    <a:pt x="289894" y="104837"/>
                    <a:pt x="288195" y="103429"/>
                  </a:cubicBezTo>
                  <a:cubicBezTo>
                    <a:pt x="285433" y="101106"/>
                    <a:pt x="284725" y="99216"/>
                    <a:pt x="286354" y="98437"/>
                  </a:cubicBezTo>
                  <a:cubicBezTo>
                    <a:pt x="287983" y="97637"/>
                    <a:pt x="287558" y="95287"/>
                    <a:pt x="285788" y="95287"/>
                  </a:cubicBezTo>
                  <a:cubicBezTo>
                    <a:pt x="284938" y="95287"/>
                    <a:pt x="282673" y="94168"/>
                    <a:pt x="280832" y="92788"/>
                  </a:cubicBezTo>
                  <a:cubicBezTo>
                    <a:pt x="278212" y="90840"/>
                    <a:pt x="276230" y="90232"/>
                    <a:pt x="271840" y="90125"/>
                  </a:cubicBezTo>
                  <a:cubicBezTo>
                    <a:pt x="266601" y="89998"/>
                    <a:pt x="266105" y="90196"/>
                    <a:pt x="264618" y="92872"/>
                  </a:cubicBezTo>
                  <a:cubicBezTo>
                    <a:pt x="263627" y="94777"/>
                    <a:pt x="263485" y="96306"/>
                    <a:pt x="264193" y="97404"/>
                  </a:cubicBezTo>
                  <a:cubicBezTo>
                    <a:pt x="264902" y="98508"/>
                    <a:pt x="264831" y="99513"/>
                    <a:pt x="263910" y="100384"/>
                  </a:cubicBezTo>
                  <a:cubicBezTo>
                    <a:pt x="263132" y="101113"/>
                    <a:pt x="262919" y="101708"/>
                    <a:pt x="263343" y="101708"/>
                  </a:cubicBezTo>
                  <a:cubicBezTo>
                    <a:pt x="263839" y="101708"/>
                    <a:pt x="263627" y="102253"/>
                    <a:pt x="262919" y="102940"/>
                  </a:cubicBezTo>
                  <a:cubicBezTo>
                    <a:pt x="261928" y="103889"/>
                    <a:pt x="262140" y="104766"/>
                    <a:pt x="263981" y="106551"/>
                  </a:cubicBezTo>
                  <a:cubicBezTo>
                    <a:pt x="266813" y="109425"/>
                    <a:pt x="266954" y="112505"/>
                    <a:pt x="264264" y="115493"/>
                  </a:cubicBezTo>
                  <a:cubicBezTo>
                    <a:pt x="262919" y="116965"/>
                    <a:pt x="262140" y="119691"/>
                    <a:pt x="262069" y="123210"/>
                  </a:cubicBezTo>
                  <a:cubicBezTo>
                    <a:pt x="261928" y="127224"/>
                    <a:pt x="261362" y="128930"/>
                    <a:pt x="259874" y="129801"/>
                  </a:cubicBezTo>
                  <a:cubicBezTo>
                    <a:pt x="258104" y="130813"/>
                    <a:pt x="257184" y="130537"/>
                    <a:pt x="253148" y="127592"/>
                  </a:cubicBezTo>
                  <a:cubicBezTo>
                    <a:pt x="248900" y="124484"/>
                    <a:pt x="248546" y="123861"/>
                    <a:pt x="249042" y="120399"/>
                  </a:cubicBezTo>
                  <a:lnTo>
                    <a:pt x="249537" y="116583"/>
                  </a:lnTo>
                  <a:lnTo>
                    <a:pt x="244369" y="116130"/>
                  </a:lnTo>
                  <a:cubicBezTo>
                    <a:pt x="240971" y="115825"/>
                    <a:pt x="237005" y="114509"/>
                    <a:pt x="232899" y="112285"/>
                  </a:cubicBezTo>
                  <a:cubicBezTo>
                    <a:pt x="229430" y="110416"/>
                    <a:pt x="226103" y="109142"/>
                    <a:pt x="225465" y="109446"/>
                  </a:cubicBezTo>
                  <a:cubicBezTo>
                    <a:pt x="224049" y="110133"/>
                    <a:pt x="222492" y="108285"/>
                    <a:pt x="222421" y="105835"/>
                  </a:cubicBezTo>
                  <a:cubicBezTo>
                    <a:pt x="222350" y="104462"/>
                    <a:pt x="221712" y="104073"/>
                    <a:pt x="219730" y="104285"/>
                  </a:cubicBezTo>
                  <a:cubicBezTo>
                    <a:pt x="217819" y="104498"/>
                    <a:pt x="216756" y="103938"/>
                    <a:pt x="215978" y="102225"/>
                  </a:cubicBezTo>
                  <a:cubicBezTo>
                    <a:pt x="214349" y="98855"/>
                    <a:pt x="215694" y="96660"/>
                    <a:pt x="223270" y="90437"/>
                  </a:cubicBezTo>
                  <a:cubicBezTo>
                    <a:pt x="225040" y="88978"/>
                    <a:pt x="226173" y="87435"/>
                    <a:pt x="225819" y="86996"/>
                  </a:cubicBezTo>
                  <a:cubicBezTo>
                    <a:pt x="224970" y="85913"/>
                    <a:pt x="229430" y="84178"/>
                    <a:pt x="231483" y="84794"/>
                  </a:cubicBezTo>
                  <a:cubicBezTo>
                    <a:pt x="232403" y="85063"/>
                    <a:pt x="234386" y="84468"/>
                    <a:pt x="235943" y="83470"/>
                  </a:cubicBezTo>
                  <a:cubicBezTo>
                    <a:pt x="239059" y="81509"/>
                    <a:pt x="239201" y="81665"/>
                    <a:pt x="232403" y="80037"/>
                  </a:cubicBezTo>
                  <a:cubicBezTo>
                    <a:pt x="229359" y="79286"/>
                    <a:pt x="233041" y="77714"/>
                    <a:pt x="237147" y="78026"/>
                  </a:cubicBezTo>
                  <a:cubicBezTo>
                    <a:pt x="240829" y="78302"/>
                    <a:pt x="241112" y="78571"/>
                    <a:pt x="241466" y="81750"/>
                  </a:cubicBezTo>
                  <a:cubicBezTo>
                    <a:pt x="241749" y="84256"/>
                    <a:pt x="241324" y="85361"/>
                    <a:pt x="239979" y="85764"/>
                  </a:cubicBezTo>
                  <a:cubicBezTo>
                    <a:pt x="238493" y="86217"/>
                    <a:pt x="238775" y="86621"/>
                    <a:pt x="241395" y="87690"/>
                  </a:cubicBezTo>
                  <a:cubicBezTo>
                    <a:pt x="244440" y="88950"/>
                    <a:pt x="244793" y="88879"/>
                    <a:pt x="246847" y="86713"/>
                  </a:cubicBezTo>
                  <a:cubicBezTo>
                    <a:pt x="248900" y="84560"/>
                    <a:pt x="249254" y="84497"/>
                    <a:pt x="251733" y="85792"/>
                  </a:cubicBezTo>
                  <a:cubicBezTo>
                    <a:pt x="253219" y="86557"/>
                    <a:pt x="254989" y="86932"/>
                    <a:pt x="255626" y="86628"/>
                  </a:cubicBezTo>
                  <a:cubicBezTo>
                    <a:pt x="257467" y="85729"/>
                    <a:pt x="251733" y="81573"/>
                    <a:pt x="247767" y="80950"/>
                  </a:cubicBezTo>
                  <a:cubicBezTo>
                    <a:pt x="245785" y="80638"/>
                    <a:pt x="243307" y="79399"/>
                    <a:pt x="242316" y="78196"/>
                  </a:cubicBezTo>
                  <a:cubicBezTo>
                    <a:pt x="240404" y="75916"/>
                    <a:pt x="240616" y="75704"/>
                    <a:pt x="244864" y="75959"/>
                  </a:cubicBezTo>
                  <a:cubicBezTo>
                    <a:pt x="247626" y="76135"/>
                    <a:pt x="254564" y="73658"/>
                    <a:pt x="254564" y="72496"/>
                  </a:cubicBezTo>
                  <a:cubicBezTo>
                    <a:pt x="254564" y="72100"/>
                    <a:pt x="253856" y="70975"/>
                    <a:pt x="252936" y="69998"/>
                  </a:cubicBezTo>
                  <a:cubicBezTo>
                    <a:pt x="251733" y="68716"/>
                    <a:pt x="251662" y="67894"/>
                    <a:pt x="252511" y="67045"/>
                  </a:cubicBezTo>
                  <a:cubicBezTo>
                    <a:pt x="254211" y="65466"/>
                    <a:pt x="250458" y="63243"/>
                    <a:pt x="246068" y="63208"/>
                  </a:cubicBezTo>
                  <a:cubicBezTo>
                    <a:pt x="243236" y="63186"/>
                    <a:pt x="242952" y="63427"/>
                    <a:pt x="243944" y="64836"/>
                  </a:cubicBezTo>
                  <a:cubicBezTo>
                    <a:pt x="244793" y="66096"/>
                    <a:pt x="244298" y="67215"/>
                    <a:pt x="241962" y="69537"/>
                  </a:cubicBezTo>
                  <a:cubicBezTo>
                    <a:pt x="239130" y="72398"/>
                    <a:pt x="238846" y="72475"/>
                    <a:pt x="237431" y="70917"/>
                  </a:cubicBezTo>
                  <a:cubicBezTo>
                    <a:pt x="236581" y="69998"/>
                    <a:pt x="235872" y="68348"/>
                    <a:pt x="235872" y="67251"/>
                  </a:cubicBezTo>
                  <a:cubicBezTo>
                    <a:pt x="235872" y="66146"/>
                    <a:pt x="235094" y="64751"/>
                    <a:pt x="234173" y="64149"/>
                  </a:cubicBezTo>
                  <a:cubicBezTo>
                    <a:pt x="232828" y="63272"/>
                    <a:pt x="232121" y="63519"/>
                    <a:pt x="230562" y="65410"/>
                  </a:cubicBezTo>
                  <a:cubicBezTo>
                    <a:pt x="228439" y="67937"/>
                    <a:pt x="226456" y="67774"/>
                    <a:pt x="226456" y="65070"/>
                  </a:cubicBezTo>
                  <a:cubicBezTo>
                    <a:pt x="226456" y="64121"/>
                    <a:pt x="225394" y="63158"/>
                    <a:pt x="223907" y="62861"/>
                  </a:cubicBezTo>
                  <a:cubicBezTo>
                    <a:pt x="221996" y="62457"/>
                    <a:pt x="221712" y="62082"/>
                    <a:pt x="222703" y="61112"/>
                  </a:cubicBezTo>
                  <a:cubicBezTo>
                    <a:pt x="224544" y="59399"/>
                    <a:pt x="220226" y="55675"/>
                    <a:pt x="217182" y="55611"/>
                  </a:cubicBezTo>
                  <a:close/>
                  <a:moveTo>
                    <a:pt x="243378" y="55802"/>
                  </a:moveTo>
                  <a:cubicBezTo>
                    <a:pt x="243094" y="55802"/>
                    <a:pt x="242812" y="56213"/>
                    <a:pt x="242812" y="56715"/>
                  </a:cubicBezTo>
                  <a:cubicBezTo>
                    <a:pt x="242812" y="57225"/>
                    <a:pt x="243378" y="57636"/>
                    <a:pt x="244086" y="57636"/>
                  </a:cubicBezTo>
                  <a:cubicBezTo>
                    <a:pt x="244793" y="57636"/>
                    <a:pt x="245006" y="57225"/>
                    <a:pt x="244582" y="56715"/>
                  </a:cubicBezTo>
                  <a:cubicBezTo>
                    <a:pt x="244156" y="56213"/>
                    <a:pt x="243661" y="55802"/>
                    <a:pt x="243378" y="55802"/>
                  </a:cubicBezTo>
                  <a:close/>
                  <a:moveTo>
                    <a:pt x="1006759" y="56170"/>
                  </a:moveTo>
                  <a:cubicBezTo>
                    <a:pt x="1004422" y="56269"/>
                    <a:pt x="1001378" y="56921"/>
                    <a:pt x="1000244" y="57806"/>
                  </a:cubicBezTo>
                  <a:cubicBezTo>
                    <a:pt x="999253" y="58500"/>
                    <a:pt x="1005272" y="58422"/>
                    <a:pt x="1009945" y="57692"/>
                  </a:cubicBezTo>
                  <a:cubicBezTo>
                    <a:pt x="1010157" y="57664"/>
                    <a:pt x="1009945" y="57197"/>
                    <a:pt x="1009519" y="56659"/>
                  </a:cubicBezTo>
                  <a:cubicBezTo>
                    <a:pt x="1009236" y="56255"/>
                    <a:pt x="1008104" y="56114"/>
                    <a:pt x="1006759" y="56170"/>
                  </a:cubicBezTo>
                  <a:close/>
                  <a:moveTo>
                    <a:pt x="120254" y="57091"/>
                  </a:moveTo>
                  <a:cubicBezTo>
                    <a:pt x="120041" y="57105"/>
                    <a:pt x="119830" y="57161"/>
                    <a:pt x="119688" y="57232"/>
                  </a:cubicBezTo>
                  <a:cubicBezTo>
                    <a:pt x="119121" y="57529"/>
                    <a:pt x="118909" y="58160"/>
                    <a:pt x="119334" y="58641"/>
                  </a:cubicBezTo>
                  <a:cubicBezTo>
                    <a:pt x="119688" y="59115"/>
                    <a:pt x="120467" y="59250"/>
                    <a:pt x="121104" y="58953"/>
                  </a:cubicBezTo>
                  <a:cubicBezTo>
                    <a:pt x="121671" y="58663"/>
                    <a:pt x="121882" y="58025"/>
                    <a:pt x="121529" y="57551"/>
                  </a:cubicBezTo>
                  <a:cubicBezTo>
                    <a:pt x="121245" y="57190"/>
                    <a:pt x="120750" y="57034"/>
                    <a:pt x="120183" y="57091"/>
                  </a:cubicBezTo>
                  <a:close/>
                  <a:moveTo>
                    <a:pt x="466968" y="57091"/>
                  </a:moveTo>
                  <a:cubicBezTo>
                    <a:pt x="466827" y="57105"/>
                    <a:pt x="466615" y="57161"/>
                    <a:pt x="466473" y="57232"/>
                  </a:cubicBezTo>
                  <a:cubicBezTo>
                    <a:pt x="465836" y="57529"/>
                    <a:pt x="465694" y="58160"/>
                    <a:pt x="466048" y="58641"/>
                  </a:cubicBezTo>
                  <a:cubicBezTo>
                    <a:pt x="466473" y="59115"/>
                    <a:pt x="467252" y="59250"/>
                    <a:pt x="467889" y="58953"/>
                  </a:cubicBezTo>
                  <a:cubicBezTo>
                    <a:pt x="468456" y="58663"/>
                    <a:pt x="468667" y="58025"/>
                    <a:pt x="468243" y="57551"/>
                  </a:cubicBezTo>
                  <a:cubicBezTo>
                    <a:pt x="467960" y="57190"/>
                    <a:pt x="467464" y="57034"/>
                    <a:pt x="466968" y="57091"/>
                  </a:cubicBezTo>
                  <a:close/>
                  <a:moveTo>
                    <a:pt x="463499" y="58924"/>
                  </a:moveTo>
                  <a:cubicBezTo>
                    <a:pt x="463287" y="58939"/>
                    <a:pt x="463146" y="58995"/>
                    <a:pt x="463004" y="59066"/>
                  </a:cubicBezTo>
                  <a:cubicBezTo>
                    <a:pt x="462367" y="59363"/>
                    <a:pt x="462154" y="59993"/>
                    <a:pt x="462579" y="60475"/>
                  </a:cubicBezTo>
                  <a:cubicBezTo>
                    <a:pt x="462933" y="60949"/>
                    <a:pt x="463782" y="61084"/>
                    <a:pt x="464349" y="60786"/>
                  </a:cubicBezTo>
                  <a:cubicBezTo>
                    <a:pt x="464986" y="60496"/>
                    <a:pt x="465127" y="59859"/>
                    <a:pt x="464774" y="59385"/>
                  </a:cubicBezTo>
                  <a:cubicBezTo>
                    <a:pt x="464490" y="59023"/>
                    <a:pt x="463995" y="58868"/>
                    <a:pt x="463499" y="58924"/>
                  </a:cubicBezTo>
                  <a:close/>
                  <a:moveTo>
                    <a:pt x="658132" y="59243"/>
                  </a:moveTo>
                  <a:cubicBezTo>
                    <a:pt x="657708" y="59229"/>
                    <a:pt x="657282" y="59314"/>
                    <a:pt x="657000" y="59526"/>
                  </a:cubicBezTo>
                  <a:cubicBezTo>
                    <a:pt x="656150" y="60199"/>
                    <a:pt x="656504" y="60907"/>
                    <a:pt x="658061" y="61820"/>
                  </a:cubicBezTo>
                  <a:cubicBezTo>
                    <a:pt x="660681" y="63349"/>
                    <a:pt x="661814" y="63463"/>
                    <a:pt x="662805" y="62280"/>
                  </a:cubicBezTo>
                  <a:cubicBezTo>
                    <a:pt x="663655" y="61183"/>
                    <a:pt x="660256" y="59286"/>
                    <a:pt x="658132" y="59236"/>
                  </a:cubicBezTo>
                  <a:close/>
                  <a:moveTo>
                    <a:pt x="541948" y="59845"/>
                  </a:moveTo>
                  <a:cubicBezTo>
                    <a:pt x="541806" y="59859"/>
                    <a:pt x="541593" y="59916"/>
                    <a:pt x="541451" y="59987"/>
                  </a:cubicBezTo>
                  <a:cubicBezTo>
                    <a:pt x="540814" y="60284"/>
                    <a:pt x="540673" y="60914"/>
                    <a:pt x="541027" y="61388"/>
                  </a:cubicBezTo>
                  <a:cubicBezTo>
                    <a:pt x="541451" y="61870"/>
                    <a:pt x="542230" y="62004"/>
                    <a:pt x="542868" y="61707"/>
                  </a:cubicBezTo>
                  <a:cubicBezTo>
                    <a:pt x="543434" y="61410"/>
                    <a:pt x="543647" y="60779"/>
                    <a:pt x="543221" y="60305"/>
                  </a:cubicBezTo>
                  <a:cubicBezTo>
                    <a:pt x="542939" y="59944"/>
                    <a:pt x="542443" y="59781"/>
                    <a:pt x="541948" y="59845"/>
                  </a:cubicBezTo>
                  <a:close/>
                  <a:moveTo>
                    <a:pt x="206844" y="61792"/>
                  </a:moveTo>
                  <a:cubicBezTo>
                    <a:pt x="206349" y="61841"/>
                    <a:pt x="205782" y="62252"/>
                    <a:pt x="204862" y="63023"/>
                  </a:cubicBezTo>
                  <a:cubicBezTo>
                    <a:pt x="203092" y="64596"/>
                    <a:pt x="203092" y="64808"/>
                    <a:pt x="204791" y="65318"/>
                  </a:cubicBezTo>
                  <a:cubicBezTo>
                    <a:pt x="205782" y="65629"/>
                    <a:pt x="206349" y="66273"/>
                    <a:pt x="205994" y="66755"/>
                  </a:cubicBezTo>
                  <a:cubicBezTo>
                    <a:pt x="205570" y="67293"/>
                    <a:pt x="206702" y="67307"/>
                    <a:pt x="209039" y="66755"/>
                  </a:cubicBezTo>
                  <a:cubicBezTo>
                    <a:pt x="211092" y="66287"/>
                    <a:pt x="213216" y="65388"/>
                    <a:pt x="213712" y="64744"/>
                  </a:cubicBezTo>
                  <a:cubicBezTo>
                    <a:pt x="214491" y="63810"/>
                    <a:pt x="214703" y="63803"/>
                    <a:pt x="214703" y="64744"/>
                  </a:cubicBezTo>
                  <a:cubicBezTo>
                    <a:pt x="214703" y="65388"/>
                    <a:pt x="213924" y="66146"/>
                    <a:pt x="212933" y="66436"/>
                  </a:cubicBezTo>
                  <a:cubicBezTo>
                    <a:pt x="212012" y="66726"/>
                    <a:pt x="211517" y="67335"/>
                    <a:pt x="211871" y="67781"/>
                  </a:cubicBezTo>
                  <a:cubicBezTo>
                    <a:pt x="213075" y="69297"/>
                    <a:pt x="214491" y="68638"/>
                    <a:pt x="216332" y="65749"/>
                  </a:cubicBezTo>
                  <a:lnTo>
                    <a:pt x="218172" y="62882"/>
                  </a:lnTo>
                  <a:lnTo>
                    <a:pt x="214491" y="63456"/>
                  </a:lnTo>
                  <a:cubicBezTo>
                    <a:pt x="211942" y="63845"/>
                    <a:pt x="210172" y="63597"/>
                    <a:pt x="208827" y="62655"/>
                  </a:cubicBezTo>
                  <a:cubicBezTo>
                    <a:pt x="207977" y="62025"/>
                    <a:pt x="207411" y="61714"/>
                    <a:pt x="206844" y="61763"/>
                  </a:cubicBezTo>
                  <a:close/>
                  <a:moveTo>
                    <a:pt x="630944" y="62479"/>
                  </a:moveTo>
                  <a:cubicBezTo>
                    <a:pt x="629174" y="62464"/>
                    <a:pt x="626697" y="64659"/>
                    <a:pt x="627617" y="65806"/>
                  </a:cubicBezTo>
                  <a:cubicBezTo>
                    <a:pt x="628112" y="66514"/>
                    <a:pt x="629033" y="66535"/>
                    <a:pt x="630661" y="65870"/>
                  </a:cubicBezTo>
                  <a:cubicBezTo>
                    <a:pt x="633211" y="64808"/>
                    <a:pt x="633564" y="63561"/>
                    <a:pt x="631652" y="62627"/>
                  </a:cubicBezTo>
                  <a:cubicBezTo>
                    <a:pt x="631441" y="62528"/>
                    <a:pt x="631228" y="62486"/>
                    <a:pt x="630944" y="62486"/>
                  </a:cubicBezTo>
                  <a:close/>
                  <a:moveTo>
                    <a:pt x="334712" y="63137"/>
                  </a:moveTo>
                  <a:cubicBezTo>
                    <a:pt x="333720" y="63137"/>
                    <a:pt x="333224" y="63555"/>
                    <a:pt x="333579" y="64057"/>
                  </a:cubicBezTo>
                  <a:cubicBezTo>
                    <a:pt x="334004" y="64560"/>
                    <a:pt x="334853" y="64971"/>
                    <a:pt x="335420" y="64971"/>
                  </a:cubicBezTo>
                  <a:cubicBezTo>
                    <a:pt x="336057" y="64971"/>
                    <a:pt x="336553" y="64560"/>
                    <a:pt x="336553" y="64057"/>
                  </a:cubicBezTo>
                  <a:cubicBezTo>
                    <a:pt x="336553" y="63555"/>
                    <a:pt x="335703" y="63137"/>
                    <a:pt x="334712" y="63137"/>
                  </a:cubicBezTo>
                  <a:close/>
                  <a:moveTo>
                    <a:pt x="259662" y="63512"/>
                  </a:moveTo>
                  <a:cubicBezTo>
                    <a:pt x="259450" y="63526"/>
                    <a:pt x="259237" y="63583"/>
                    <a:pt x="259095" y="63654"/>
                  </a:cubicBezTo>
                  <a:cubicBezTo>
                    <a:pt x="258529" y="63951"/>
                    <a:pt x="258317" y="64581"/>
                    <a:pt x="258742" y="65063"/>
                  </a:cubicBezTo>
                  <a:cubicBezTo>
                    <a:pt x="259095" y="65537"/>
                    <a:pt x="259874" y="65672"/>
                    <a:pt x="260512" y="65381"/>
                  </a:cubicBezTo>
                  <a:cubicBezTo>
                    <a:pt x="261149" y="65077"/>
                    <a:pt x="261291" y="64454"/>
                    <a:pt x="260936" y="63972"/>
                  </a:cubicBezTo>
                  <a:cubicBezTo>
                    <a:pt x="260653" y="63611"/>
                    <a:pt x="260158" y="63456"/>
                    <a:pt x="259662" y="63512"/>
                  </a:cubicBezTo>
                  <a:close/>
                  <a:moveTo>
                    <a:pt x="109846" y="65006"/>
                  </a:moveTo>
                  <a:cubicBezTo>
                    <a:pt x="109209" y="65006"/>
                    <a:pt x="107864" y="65402"/>
                    <a:pt x="106943" y="65891"/>
                  </a:cubicBezTo>
                  <a:cubicBezTo>
                    <a:pt x="105952" y="66379"/>
                    <a:pt x="105669" y="66783"/>
                    <a:pt x="106377" y="66783"/>
                  </a:cubicBezTo>
                  <a:cubicBezTo>
                    <a:pt x="107014" y="66783"/>
                    <a:pt x="108289" y="66379"/>
                    <a:pt x="109280" y="65891"/>
                  </a:cubicBezTo>
                  <a:cubicBezTo>
                    <a:pt x="110271" y="65402"/>
                    <a:pt x="110483" y="65006"/>
                    <a:pt x="109846" y="65006"/>
                  </a:cubicBezTo>
                  <a:close/>
                  <a:moveTo>
                    <a:pt x="531398" y="65346"/>
                  </a:moveTo>
                  <a:cubicBezTo>
                    <a:pt x="531256" y="65346"/>
                    <a:pt x="531044" y="65417"/>
                    <a:pt x="530902" y="65494"/>
                  </a:cubicBezTo>
                  <a:cubicBezTo>
                    <a:pt x="530265" y="65792"/>
                    <a:pt x="530123" y="66422"/>
                    <a:pt x="530478" y="66896"/>
                  </a:cubicBezTo>
                  <a:cubicBezTo>
                    <a:pt x="530831" y="67371"/>
                    <a:pt x="531681" y="67505"/>
                    <a:pt x="532319" y="67215"/>
                  </a:cubicBezTo>
                  <a:cubicBezTo>
                    <a:pt x="532885" y="66918"/>
                    <a:pt x="533097" y="66287"/>
                    <a:pt x="532672" y="65806"/>
                  </a:cubicBezTo>
                  <a:cubicBezTo>
                    <a:pt x="532389" y="65452"/>
                    <a:pt x="531893" y="65289"/>
                    <a:pt x="531398" y="65353"/>
                  </a:cubicBezTo>
                  <a:close/>
                  <a:moveTo>
                    <a:pt x="260795" y="67180"/>
                  </a:moveTo>
                  <a:cubicBezTo>
                    <a:pt x="260653" y="67180"/>
                    <a:pt x="260441" y="67251"/>
                    <a:pt x="260299" y="67328"/>
                  </a:cubicBezTo>
                  <a:cubicBezTo>
                    <a:pt x="259662" y="67626"/>
                    <a:pt x="259521" y="68256"/>
                    <a:pt x="259874" y="68730"/>
                  </a:cubicBezTo>
                  <a:cubicBezTo>
                    <a:pt x="260228" y="69205"/>
                    <a:pt x="261078" y="69339"/>
                    <a:pt x="261644" y="69049"/>
                  </a:cubicBezTo>
                  <a:cubicBezTo>
                    <a:pt x="262282" y="68751"/>
                    <a:pt x="262423" y="68121"/>
                    <a:pt x="262069" y="67647"/>
                  </a:cubicBezTo>
                  <a:cubicBezTo>
                    <a:pt x="261786" y="67286"/>
                    <a:pt x="261291" y="67123"/>
                    <a:pt x="260795" y="67187"/>
                  </a:cubicBezTo>
                  <a:close/>
                  <a:moveTo>
                    <a:pt x="526725" y="67180"/>
                  </a:moveTo>
                  <a:cubicBezTo>
                    <a:pt x="526583" y="67180"/>
                    <a:pt x="526371" y="67251"/>
                    <a:pt x="526229" y="67328"/>
                  </a:cubicBezTo>
                  <a:cubicBezTo>
                    <a:pt x="525592" y="67626"/>
                    <a:pt x="525450" y="68256"/>
                    <a:pt x="525805" y="68730"/>
                  </a:cubicBezTo>
                  <a:cubicBezTo>
                    <a:pt x="526158" y="69205"/>
                    <a:pt x="527009" y="69339"/>
                    <a:pt x="527575" y="69049"/>
                  </a:cubicBezTo>
                  <a:cubicBezTo>
                    <a:pt x="528212" y="68751"/>
                    <a:pt x="528353" y="68121"/>
                    <a:pt x="527999" y="67647"/>
                  </a:cubicBezTo>
                  <a:cubicBezTo>
                    <a:pt x="527716" y="67286"/>
                    <a:pt x="527220" y="67123"/>
                    <a:pt x="526725" y="67187"/>
                  </a:cubicBezTo>
                  <a:close/>
                  <a:moveTo>
                    <a:pt x="269433" y="68758"/>
                  </a:moveTo>
                  <a:cubicBezTo>
                    <a:pt x="269291" y="68758"/>
                    <a:pt x="269150" y="68822"/>
                    <a:pt x="269008" y="68822"/>
                  </a:cubicBezTo>
                  <a:cubicBezTo>
                    <a:pt x="266034" y="69268"/>
                    <a:pt x="265609" y="71399"/>
                    <a:pt x="268513" y="71399"/>
                  </a:cubicBezTo>
                  <a:cubicBezTo>
                    <a:pt x="269928" y="71399"/>
                    <a:pt x="270920" y="70819"/>
                    <a:pt x="270920" y="69969"/>
                  </a:cubicBezTo>
                  <a:cubicBezTo>
                    <a:pt x="270920" y="69218"/>
                    <a:pt x="270353" y="68744"/>
                    <a:pt x="269433" y="68766"/>
                  </a:cubicBezTo>
                  <a:close/>
                  <a:moveTo>
                    <a:pt x="283805" y="74146"/>
                  </a:moveTo>
                  <a:cubicBezTo>
                    <a:pt x="282460" y="74146"/>
                    <a:pt x="281682" y="74557"/>
                    <a:pt x="282035" y="75066"/>
                  </a:cubicBezTo>
                  <a:cubicBezTo>
                    <a:pt x="282460" y="75562"/>
                    <a:pt x="283239" y="75980"/>
                    <a:pt x="283805" y="75980"/>
                  </a:cubicBezTo>
                  <a:cubicBezTo>
                    <a:pt x="284372" y="75980"/>
                    <a:pt x="285151" y="75569"/>
                    <a:pt x="285575" y="75066"/>
                  </a:cubicBezTo>
                  <a:cubicBezTo>
                    <a:pt x="286000" y="74564"/>
                    <a:pt x="285151" y="74146"/>
                    <a:pt x="283805" y="74146"/>
                  </a:cubicBezTo>
                  <a:close/>
                  <a:moveTo>
                    <a:pt x="443675" y="75321"/>
                  </a:moveTo>
                  <a:cubicBezTo>
                    <a:pt x="442826" y="75321"/>
                    <a:pt x="441622" y="75428"/>
                    <a:pt x="439922" y="75640"/>
                  </a:cubicBezTo>
                  <a:cubicBezTo>
                    <a:pt x="436878" y="76008"/>
                    <a:pt x="433408" y="76242"/>
                    <a:pt x="432276" y="76185"/>
                  </a:cubicBezTo>
                  <a:cubicBezTo>
                    <a:pt x="431143" y="76122"/>
                    <a:pt x="430506" y="76426"/>
                    <a:pt x="430789" y="76844"/>
                  </a:cubicBezTo>
                  <a:cubicBezTo>
                    <a:pt x="431709" y="77990"/>
                    <a:pt x="426117" y="80560"/>
                    <a:pt x="422364" y="80688"/>
                  </a:cubicBezTo>
                  <a:lnTo>
                    <a:pt x="419106" y="80801"/>
                  </a:lnTo>
                  <a:lnTo>
                    <a:pt x="422646" y="81375"/>
                  </a:lnTo>
                  <a:cubicBezTo>
                    <a:pt x="424558" y="81693"/>
                    <a:pt x="425904" y="82330"/>
                    <a:pt x="425550" y="82777"/>
                  </a:cubicBezTo>
                  <a:cubicBezTo>
                    <a:pt x="424913" y="83718"/>
                    <a:pt x="428524" y="85007"/>
                    <a:pt x="432134" y="85099"/>
                  </a:cubicBezTo>
                  <a:cubicBezTo>
                    <a:pt x="433550" y="85162"/>
                    <a:pt x="437515" y="84263"/>
                    <a:pt x="440985" y="83152"/>
                  </a:cubicBezTo>
                  <a:cubicBezTo>
                    <a:pt x="447994" y="80893"/>
                    <a:pt x="449764" y="79583"/>
                    <a:pt x="447215" y="78479"/>
                  </a:cubicBezTo>
                  <a:cubicBezTo>
                    <a:pt x="446295" y="78068"/>
                    <a:pt x="445516" y="77091"/>
                    <a:pt x="445516" y="76327"/>
                  </a:cubicBezTo>
                  <a:cubicBezTo>
                    <a:pt x="445516" y="75619"/>
                    <a:pt x="445091" y="75329"/>
                    <a:pt x="443675" y="75321"/>
                  </a:cubicBezTo>
                  <a:close/>
                  <a:moveTo>
                    <a:pt x="424700" y="76008"/>
                  </a:moveTo>
                  <a:cubicBezTo>
                    <a:pt x="423567" y="76008"/>
                    <a:pt x="422080" y="76313"/>
                    <a:pt x="420876" y="76900"/>
                  </a:cubicBezTo>
                  <a:cubicBezTo>
                    <a:pt x="419532" y="77594"/>
                    <a:pt x="419815" y="77806"/>
                    <a:pt x="422293" y="77813"/>
                  </a:cubicBezTo>
                  <a:cubicBezTo>
                    <a:pt x="423992" y="77813"/>
                    <a:pt x="425762" y="77403"/>
                    <a:pt x="426187" y="76900"/>
                  </a:cubicBezTo>
                  <a:cubicBezTo>
                    <a:pt x="426612" y="76313"/>
                    <a:pt x="425904" y="76008"/>
                    <a:pt x="424700" y="76008"/>
                  </a:cubicBezTo>
                  <a:close/>
                  <a:moveTo>
                    <a:pt x="516176" y="82777"/>
                  </a:moveTo>
                  <a:cubicBezTo>
                    <a:pt x="516034" y="82777"/>
                    <a:pt x="515821" y="82847"/>
                    <a:pt x="515680" y="82925"/>
                  </a:cubicBezTo>
                  <a:cubicBezTo>
                    <a:pt x="515043" y="83215"/>
                    <a:pt x="514901" y="83853"/>
                    <a:pt x="515255" y="84327"/>
                  </a:cubicBezTo>
                  <a:cubicBezTo>
                    <a:pt x="515609" y="84801"/>
                    <a:pt x="516458" y="84936"/>
                    <a:pt x="517096" y="84646"/>
                  </a:cubicBezTo>
                  <a:cubicBezTo>
                    <a:pt x="517662" y="84348"/>
                    <a:pt x="517875" y="83718"/>
                    <a:pt x="517450" y="83237"/>
                  </a:cubicBezTo>
                  <a:cubicBezTo>
                    <a:pt x="517167" y="82883"/>
                    <a:pt x="516671" y="82720"/>
                    <a:pt x="516176" y="82784"/>
                  </a:cubicBezTo>
                  <a:close/>
                  <a:moveTo>
                    <a:pt x="290532" y="85382"/>
                  </a:moveTo>
                  <a:cubicBezTo>
                    <a:pt x="292089" y="85318"/>
                    <a:pt x="296479" y="86855"/>
                    <a:pt x="297257" y="87853"/>
                  </a:cubicBezTo>
                  <a:cubicBezTo>
                    <a:pt x="297683" y="88384"/>
                    <a:pt x="297612" y="88816"/>
                    <a:pt x="297116" y="88794"/>
                  </a:cubicBezTo>
                  <a:cubicBezTo>
                    <a:pt x="295487" y="88731"/>
                    <a:pt x="289469" y="85962"/>
                    <a:pt x="290036" y="85531"/>
                  </a:cubicBezTo>
                  <a:cubicBezTo>
                    <a:pt x="290106" y="85453"/>
                    <a:pt x="290248" y="85389"/>
                    <a:pt x="290532" y="85382"/>
                  </a:cubicBezTo>
                  <a:close/>
                  <a:moveTo>
                    <a:pt x="529" y="85531"/>
                  </a:moveTo>
                  <a:cubicBezTo>
                    <a:pt x="175" y="85531"/>
                    <a:pt x="-108" y="85537"/>
                    <a:pt x="-392" y="85531"/>
                  </a:cubicBezTo>
                  <a:cubicBezTo>
                    <a:pt x="-674" y="85531"/>
                    <a:pt x="-887" y="85616"/>
                    <a:pt x="-1100" y="85700"/>
                  </a:cubicBezTo>
                  <a:cubicBezTo>
                    <a:pt x="-1666" y="85976"/>
                    <a:pt x="-1453" y="86798"/>
                    <a:pt x="-674" y="87541"/>
                  </a:cubicBezTo>
                  <a:cubicBezTo>
                    <a:pt x="883" y="89000"/>
                    <a:pt x="6972" y="88908"/>
                    <a:pt x="6477" y="87421"/>
                  </a:cubicBezTo>
                  <a:cubicBezTo>
                    <a:pt x="6193" y="86571"/>
                    <a:pt x="2724" y="85594"/>
                    <a:pt x="529" y="85502"/>
                  </a:cubicBezTo>
                  <a:close/>
                  <a:moveTo>
                    <a:pt x="267804" y="85531"/>
                  </a:moveTo>
                  <a:cubicBezTo>
                    <a:pt x="267663" y="85531"/>
                    <a:pt x="267450" y="85601"/>
                    <a:pt x="267309" y="85679"/>
                  </a:cubicBezTo>
                  <a:cubicBezTo>
                    <a:pt x="266743" y="85976"/>
                    <a:pt x="266530" y="86607"/>
                    <a:pt x="266954" y="87081"/>
                  </a:cubicBezTo>
                  <a:cubicBezTo>
                    <a:pt x="267309" y="87555"/>
                    <a:pt x="268087" y="87690"/>
                    <a:pt x="268724" y="87399"/>
                  </a:cubicBezTo>
                  <a:cubicBezTo>
                    <a:pt x="269362" y="87102"/>
                    <a:pt x="269503" y="86472"/>
                    <a:pt x="269150" y="85998"/>
                  </a:cubicBezTo>
                  <a:cubicBezTo>
                    <a:pt x="268866" y="85637"/>
                    <a:pt x="268371" y="85474"/>
                    <a:pt x="267875" y="85537"/>
                  </a:cubicBezTo>
                  <a:close/>
                  <a:moveTo>
                    <a:pt x="263132" y="86451"/>
                  </a:moveTo>
                  <a:cubicBezTo>
                    <a:pt x="262990" y="86451"/>
                    <a:pt x="262777" y="86522"/>
                    <a:pt x="262635" y="86593"/>
                  </a:cubicBezTo>
                  <a:cubicBezTo>
                    <a:pt x="262069" y="86897"/>
                    <a:pt x="261857" y="87520"/>
                    <a:pt x="262211" y="88001"/>
                  </a:cubicBezTo>
                  <a:cubicBezTo>
                    <a:pt x="262635" y="88476"/>
                    <a:pt x="263414" y="88610"/>
                    <a:pt x="264052" y="88320"/>
                  </a:cubicBezTo>
                  <a:cubicBezTo>
                    <a:pt x="264618" y="88016"/>
                    <a:pt x="264831" y="87393"/>
                    <a:pt x="264406" y="86911"/>
                  </a:cubicBezTo>
                  <a:cubicBezTo>
                    <a:pt x="264193" y="86557"/>
                    <a:pt x="263627" y="86394"/>
                    <a:pt x="263132" y="86458"/>
                  </a:cubicBezTo>
                  <a:close/>
                  <a:moveTo>
                    <a:pt x="258813" y="89085"/>
                  </a:moveTo>
                  <a:cubicBezTo>
                    <a:pt x="258529" y="89085"/>
                    <a:pt x="258246" y="89269"/>
                    <a:pt x="257892" y="89545"/>
                  </a:cubicBezTo>
                  <a:cubicBezTo>
                    <a:pt x="257184" y="90097"/>
                    <a:pt x="256972" y="91251"/>
                    <a:pt x="257396" y="92122"/>
                  </a:cubicBezTo>
                  <a:cubicBezTo>
                    <a:pt x="257963" y="93283"/>
                    <a:pt x="258458" y="93460"/>
                    <a:pt x="259450" y="92724"/>
                  </a:cubicBezTo>
                  <a:cubicBezTo>
                    <a:pt x="260158" y="92164"/>
                    <a:pt x="260370" y="90989"/>
                    <a:pt x="259945" y="90118"/>
                  </a:cubicBezTo>
                  <a:cubicBezTo>
                    <a:pt x="259592" y="89396"/>
                    <a:pt x="259237" y="89056"/>
                    <a:pt x="258813" y="89085"/>
                  </a:cubicBezTo>
                  <a:close/>
                  <a:moveTo>
                    <a:pt x="249821" y="89177"/>
                  </a:moveTo>
                  <a:cubicBezTo>
                    <a:pt x="248193" y="89311"/>
                    <a:pt x="246210" y="90692"/>
                    <a:pt x="246989" y="91697"/>
                  </a:cubicBezTo>
                  <a:cubicBezTo>
                    <a:pt x="247343" y="92157"/>
                    <a:pt x="248688" y="92058"/>
                    <a:pt x="250033" y="91499"/>
                  </a:cubicBezTo>
                  <a:cubicBezTo>
                    <a:pt x="251733" y="90784"/>
                    <a:pt x="252086" y="90210"/>
                    <a:pt x="251237" y="89516"/>
                  </a:cubicBezTo>
                  <a:cubicBezTo>
                    <a:pt x="250883" y="89233"/>
                    <a:pt x="250316" y="89127"/>
                    <a:pt x="249821" y="89177"/>
                  </a:cubicBezTo>
                  <a:close/>
                  <a:moveTo>
                    <a:pt x="468243" y="90125"/>
                  </a:moveTo>
                  <a:cubicBezTo>
                    <a:pt x="467393" y="90225"/>
                    <a:pt x="466615" y="91095"/>
                    <a:pt x="467110" y="92101"/>
                  </a:cubicBezTo>
                  <a:cubicBezTo>
                    <a:pt x="467393" y="92788"/>
                    <a:pt x="467181" y="93602"/>
                    <a:pt x="466544" y="93906"/>
                  </a:cubicBezTo>
                  <a:cubicBezTo>
                    <a:pt x="465907" y="94211"/>
                    <a:pt x="465694" y="94862"/>
                    <a:pt x="466119" y="95336"/>
                  </a:cubicBezTo>
                  <a:cubicBezTo>
                    <a:pt x="466473" y="95818"/>
                    <a:pt x="467252" y="95938"/>
                    <a:pt x="467889" y="95627"/>
                  </a:cubicBezTo>
                  <a:cubicBezTo>
                    <a:pt x="468526" y="95315"/>
                    <a:pt x="468809" y="94848"/>
                    <a:pt x="468456" y="94564"/>
                  </a:cubicBezTo>
                  <a:cubicBezTo>
                    <a:pt x="468101" y="94288"/>
                    <a:pt x="468385" y="93502"/>
                    <a:pt x="469022" y="92844"/>
                  </a:cubicBezTo>
                  <a:cubicBezTo>
                    <a:pt x="469730" y="92193"/>
                    <a:pt x="470013" y="91230"/>
                    <a:pt x="469588" y="90692"/>
                  </a:cubicBezTo>
                  <a:cubicBezTo>
                    <a:pt x="469305" y="90359"/>
                    <a:pt x="468951" y="90175"/>
                    <a:pt x="468597" y="90125"/>
                  </a:cubicBezTo>
                  <a:lnTo>
                    <a:pt x="468243" y="90125"/>
                  </a:lnTo>
                  <a:close/>
                  <a:moveTo>
                    <a:pt x="576923" y="93389"/>
                  </a:moveTo>
                  <a:lnTo>
                    <a:pt x="577560" y="93389"/>
                  </a:lnTo>
                  <a:cubicBezTo>
                    <a:pt x="579047" y="93481"/>
                    <a:pt x="580676" y="94154"/>
                    <a:pt x="581384" y="95195"/>
                  </a:cubicBezTo>
                  <a:cubicBezTo>
                    <a:pt x="583012" y="97595"/>
                    <a:pt x="582870" y="98295"/>
                    <a:pt x="580959" y="97715"/>
                  </a:cubicBezTo>
                  <a:cubicBezTo>
                    <a:pt x="580110" y="97453"/>
                    <a:pt x="578906" y="97595"/>
                    <a:pt x="578340" y="98034"/>
                  </a:cubicBezTo>
                  <a:cubicBezTo>
                    <a:pt x="577773" y="98494"/>
                    <a:pt x="576710" y="97885"/>
                    <a:pt x="576003" y="96632"/>
                  </a:cubicBezTo>
                  <a:cubicBezTo>
                    <a:pt x="575295" y="95421"/>
                    <a:pt x="574940" y="94211"/>
                    <a:pt x="575295" y="93934"/>
                  </a:cubicBezTo>
                  <a:cubicBezTo>
                    <a:pt x="575719" y="93616"/>
                    <a:pt x="576286" y="93439"/>
                    <a:pt x="576923" y="93389"/>
                  </a:cubicBezTo>
                  <a:close/>
                  <a:moveTo>
                    <a:pt x="484598" y="95683"/>
                  </a:moveTo>
                  <a:cubicBezTo>
                    <a:pt x="483465" y="95683"/>
                    <a:pt x="482758" y="96936"/>
                    <a:pt x="483677" y="98090"/>
                  </a:cubicBezTo>
                  <a:cubicBezTo>
                    <a:pt x="484244" y="98812"/>
                    <a:pt x="484810" y="98812"/>
                    <a:pt x="485731" y="98090"/>
                  </a:cubicBezTo>
                  <a:cubicBezTo>
                    <a:pt x="486651" y="97375"/>
                    <a:pt x="486651" y="96802"/>
                    <a:pt x="485731" y="96087"/>
                  </a:cubicBezTo>
                  <a:cubicBezTo>
                    <a:pt x="485306" y="95782"/>
                    <a:pt x="484952" y="95669"/>
                    <a:pt x="484598" y="95683"/>
                  </a:cubicBezTo>
                  <a:close/>
                  <a:moveTo>
                    <a:pt x="292443" y="96547"/>
                  </a:moveTo>
                  <a:cubicBezTo>
                    <a:pt x="292302" y="96547"/>
                    <a:pt x="292089" y="96617"/>
                    <a:pt x="291947" y="96688"/>
                  </a:cubicBezTo>
                  <a:cubicBezTo>
                    <a:pt x="291310" y="96986"/>
                    <a:pt x="291169" y="97616"/>
                    <a:pt x="291523" y="98097"/>
                  </a:cubicBezTo>
                  <a:cubicBezTo>
                    <a:pt x="291877" y="98572"/>
                    <a:pt x="292726" y="98706"/>
                    <a:pt x="293364" y="98409"/>
                  </a:cubicBezTo>
                  <a:cubicBezTo>
                    <a:pt x="293930" y="98111"/>
                    <a:pt x="294143" y="97481"/>
                    <a:pt x="293717" y="97007"/>
                  </a:cubicBezTo>
                  <a:cubicBezTo>
                    <a:pt x="293434" y="96646"/>
                    <a:pt x="292939" y="96483"/>
                    <a:pt x="292443" y="96547"/>
                  </a:cubicBezTo>
                  <a:close/>
                  <a:moveTo>
                    <a:pt x="545488" y="96547"/>
                  </a:moveTo>
                  <a:cubicBezTo>
                    <a:pt x="545346" y="96547"/>
                    <a:pt x="545133" y="96617"/>
                    <a:pt x="544991" y="96688"/>
                  </a:cubicBezTo>
                  <a:cubicBezTo>
                    <a:pt x="544355" y="96986"/>
                    <a:pt x="544213" y="97616"/>
                    <a:pt x="544567" y="98097"/>
                  </a:cubicBezTo>
                  <a:cubicBezTo>
                    <a:pt x="544921" y="98572"/>
                    <a:pt x="545770" y="98706"/>
                    <a:pt x="546337" y="98409"/>
                  </a:cubicBezTo>
                  <a:cubicBezTo>
                    <a:pt x="546974" y="98111"/>
                    <a:pt x="547116" y="97481"/>
                    <a:pt x="546762" y="97007"/>
                  </a:cubicBezTo>
                  <a:cubicBezTo>
                    <a:pt x="546479" y="96646"/>
                    <a:pt x="545983" y="96483"/>
                    <a:pt x="545488" y="96547"/>
                  </a:cubicBezTo>
                  <a:close/>
                  <a:moveTo>
                    <a:pt x="11291" y="97460"/>
                  </a:moveTo>
                  <a:cubicBezTo>
                    <a:pt x="11149" y="97460"/>
                    <a:pt x="10937" y="97531"/>
                    <a:pt x="10795" y="97609"/>
                  </a:cubicBezTo>
                  <a:cubicBezTo>
                    <a:pt x="10158" y="97906"/>
                    <a:pt x="10017" y="98536"/>
                    <a:pt x="10370" y="99011"/>
                  </a:cubicBezTo>
                  <a:cubicBezTo>
                    <a:pt x="10724" y="99485"/>
                    <a:pt x="11574" y="99619"/>
                    <a:pt x="12140" y="99329"/>
                  </a:cubicBezTo>
                  <a:cubicBezTo>
                    <a:pt x="12778" y="99032"/>
                    <a:pt x="12919" y="98402"/>
                    <a:pt x="12565" y="97927"/>
                  </a:cubicBezTo>
                  <a:cubicBezTo>
                    <a:pt x="12282" y="97559"/>
                    <a:pt x="11787" y="97404"/>
                    <a:pt x="11291" y="97467"/>
                  </a:cubicBezTo>
                  <a:close/>
                  <a:moveTo>
                    <a:pt x="479925" y="101128"/>
                  </a:moveTo>
                  <a:cubicBezTo>
                    <a:pt x="479429" y="101213"/>
                    <a:pt x="478155" y="101899"/>
                    <a:pt x="476314" y="103251"/>
                  </a:cubicBezTo>
                  <a:cubicBezTo>
                    <a:pt x="472633" y="105970"/>
                    <a:pt x="470792" y="109588"/>
                    <a:pt x="472633" y="110473"/>
                  </a:cubicBezTo>
                  <a:cubicBezTo>
                    <a:pt x="473270" y="110791"/>
                    <a:pt x="473341" y="111450"/>
                    <a:pt x="472704" y="112080"/>
                  </a:cubicBezTo>
                  <a:cubicBezTo>
                    <a:pt x="471500" y="113305"/>
                    <a:pt x="474474" y="115896"/>
                    <a:pt x="477022" y="115896"/>
                  </a:cubicBezTo>
                  <a:cubicBezTo>
                    <a:pt x="477943" y="115896"/>
                    <a:pt x="478792" y="117022"/>
                    <a:pt x="479005" y="118473"/>
                  </a:cubicBezTo>
                  <a:cubicBezTo>
                    <a:pt x="479288" y="120413"/>
                    <a:pt x="478721" y="121248"/>
                    <a:pt x="476810" y="121857"/>
                  </a:cubicBezTo>
                  <a:cubicBezTo>
                    <a:pt x="475394" y="122304"/>
                    <a:pt x="474686" y="122686"/>
                    <a:pt x="475252" y="122714"/>
                  </a:cubicBezTo>
                  <a:cubicBezTo>
                    <a:pt x="475818" y="122778"/>
                    <a:pt x="475607" y="123394"/>
                    <a:pt x="474827" y="124151"/>
                  </a:cubicBezTo>
                  <a:cubicBezTo>
                    <a:pt x="473553" y="125298"/>
                    <a:pt x="473766" y="125525"/>
                    <a:pt x="475748" y="125525"/>
                  </a:cubicBezTo>
                  <a:cubicBezTo>
                    <a:pt x="479784" y="125525"/>
                    <a:pt x="479996" y="127387"/>
                    <a:pt x="476102" y="128534"/>
                  </a:cubicBezTo>
                  <a:cubicBezTo>
                    <a:pt x="471146" y="129999"/>
                    <a:pt x="471500" y="131096"/>
                    <a:pt x="476597" y="129999"/>
                  </a:cubicBezTo>
                  <a:cubicBezTo>
                    <a:pt x="478792" y="129511"/>
                    <a:pt x="481341" y="129171"/>
                    <a:pt x="482120" y="129256"/>
                  </a:cubicBezTo>
                  <a:cubicBezTo>
                    <a:pt x="487572" y="129815"/>
                    <a:pt x="490546" y="128739"/>
                    <a:pt x="491749" y="125758"/>
                  </a:cubicBezTo>
                  <a:cubicBezTo>
                    <a:pt x="492316" y="124243"/>
                    <a:pt x="492032" y="123691"/>
                    <a:pt x="490757" y="123691"/>
                  </a:cubicBezTo>
                  <a:cubicBezTo>
                    <a:pt x="488776" y="123691"/>
                    <a:pt x="487784" y="122686"/>
                    <a:pt x="487076" y="119882"/>
                  </a:cubicBezTo>
                  <a:cubicBezTo>
                    <a:pt x="486580" y="117914"/>
                    <a:pt x="482616" y="113836"/>
                    <a:pt x="479784" y="112427"/>
                  </a:cubicBezTo>
                  <a:cubicBezTo>
                    <a:pt x="478651" y="111861"/>
                    <a:pt x="478792" y="111138"/>
                    <a:pt x="480350" y="109270"/>
                  </a:cubicBezTo>
                  <a:cubicBezTo>
                    <a:pt x="482332" y="106898"/>
                    <a:pt x="482332" y="106855"/>
                    <a:pt x="479784" y="107379"/>
                  </a:cubicBezTo>
                  <a:cubicBezTo>
                    <a:pt x="476102" y="108137"/>
                    <a:pt x="475394" y="106650"/>
                    <a:pt x="478226" y="103825"/>
                  </a:cubicBezTo>
                  <a:cubicBezTo>
                    <a:pt x="480137" y="101949"/>
                    <a:pt x="480633" y="101029"/>
                    <a:pt x="479996" y="101128"/>
                  </a:cubicBezTo>
                  <a:close/>
                  <a:moveTo>
                    <a:pt x="24177" y="102968"/>
                  </a:moveTo>
                  <a:cubicBezTo>
                    <a:pt x="24035" y="102968"/>
                    <a:pt x="23823" y="103039"/>
                    <a:pt x="23681" y="103110"/>
                  </a:cubicBezTo>
                  <a:cubicBezTo>
                    <a:pt x="23044" y="103407"/>
                    <a:pt x="22902" y="104037"/>
                    <a:pt x="23256" y="104519"/>
                  </a:cubicBezTo>
                  <a:cubicBezTo>
                    <a:pt x="23610" y="104993"/>
                    <a:pt x="24459" y="105128"/>
                    <a:pt x="25026" y="104830"/>
                  </a:cubicBezTo>
                  <a:cubicBezTo>
                    <a:pt x="25663" y="104533"/>
                    <a:pt x="25805" y="103910"/>
                    <a:pt x="25451" y="103429"/>
                  </a:cubicBezTo>
                  <a:cubicBezTo>
                    <a:pt x="25168" y="103075"/>
                    <a:pt x="24672" y="102904"/>
                    <a:pt x="24177" y="102968"/>
                  </a:cubicBezTo>
                  <a:close/>
                  <a:moveTo>
                    <a:pt x="468172" y="102968"/>
                  </a:moveTo>
                  <a:cubicBezTo>
                    <a:pt x="468030" y="102968"/>
                    <a:pt x="467818" y="103039"/>
                    <a:pt x="467677" y="103110"/>
                  </a:cubicBezTo>
                  <a:cubicBezTo>
                    <a:pt x="467039" y="103407"/>
                    <a:pt x="466897" y="104037"/>
                    <a:pt x="467252" y="104519"/>
                  </a:cubicBezTo>
                  <a:cubicBezTo>
                    <a:pt x="467606" y="104993"/>
                    <a:pt x="468456" y="105128"/>
                    <a:pt x="469022" y="104830"/>
                  </a:cubicBezTo>
                  <a:cubicBezTo>
                    <a:pt x="469659" y="104533"/>
                    <a:pt x="469871" y="103910"/>
                    <a:pt x="469447" y="103429"/>
                  </a:cubicBezTo>
                  <a:cubicBezTo>
                    <a:pt x="469163" y="103075"/>
                    <a:pt x="468667" y="102904"/>
                    <a:pt x="468172" y="102968"/>
                  </a:cubicBezTo>
                  <a:close/>
                  <a:moveTo>
                    <a:pt x="552497" y="102968"/>
                  </a:moveTo>
                  <a:cubicBezTo>
                    <a:pt x="552355" y="102968"/>
                    <a:pt x="552143" y="103039"/>
                    <a:pt x="552001" y="103110"/>
                  </a:cubicBezTo>
                  <a:cubicBezTo>
                    <a:pt x="551435" y="103407"/>
                    <a:pt x="551222" y="104037"/>
                    <a:pt x="551576" y="104519"/>
                  </a:cubicBezTo>
                  <a:cubicBezTo>
                    <a:pt x="552001" y="104993"/>
                    <a:pt x="552779" y="105128"/>
                    <a:pt x="553417" y="104830"/>
                  </a:cubicBezTo>
                  <a:cubicBezTo>
                    <a:pt x="553983" y="104533"/>
                    <a:pt x="554196" y="103910"/>
                    <a:pt x="553842" y="103429"/>
                  </a:cubicBezTo>
                  <a:cubicBezTo>
                    <a:pt x="553559" y="103075"/>
                    <a:pt x="553063" y="102904"/>
                    <a:pt x="552497" y="102968"/>
                  </a:cubicBezTo>
                  <a:close/>
                  <a:moveTo>
                    <a:pt x="52993" y="104144"/>
                  </a:moveTo>
                  <a:cubicBezTo>
                    <a:pt x="51293" y="104243"/>
                    <a:pt x="46054" y="106975"/>
                    <a:pt x="46054" y="108009"/>
                  </a:cubicBezTo>
                  <a:cubicBezTo>
                    <a:pt x="46054" y="108398"/>
                    <a:pt x="46409" y="108986"/>
                    <a:pt x="46833" y="109333"/>
                  </a:cubicBezTo>
                  <a:cubicBezTo>
                    <a:pt x="47895" y="110161"/>
                    <a:pt x="54338" y="105305"/>
                    <a:pt x="53559" y="104285"/>
                  </a:cubicBezTo>
                  <a:lnTo>
                    <a:pt x="53630" y="104172"/>
                  </a:lnTo>
                  <a:lnTo>
                    <a:pt x="53489" y="104257"/>
                  </a:lnTo>
                  <a:cubicBezTo>
                    <a:pt x="53347" y="104179"/>
                    <a:pt x="53205" y="104129"/>
                    <a:pt x="52993" y="104144"/>
                  </a:cubicBezTo>
                  <a:close/>
                  <a:moveTo>
                    <a:pt x="97951" y="105715"/>
                  </a:moveTo>
                  <a:cubicBezTo>
                    <a:pt x="97810" y="105715"/>
                    <a:pt x="97598" y="105786"/>
                    <a:pt x="97456" y="105864"/>
                  </a:cubicBezTo>
                  <a:cubicBezTo>
                    <a:pt x="96819" y="106154"/>
                    <a:pt x="96677" y="106791"/>
                    <a:pt x="97031" y="107266"/>
                  </a:cubicBezTo>
                  <a:cubicBezTo>
                    <a:pt x="97456" y="107747"/>
                    <a:pt x="98235" y="107882"/>
                    <a:pt x="98872" y="107584"/>
                  </a:cubicBezTo>
                  <a:cubicBezTo>
                    <a:pt x="99439" y="107287"/>
                    <a:pt x="99651" y="106657"/>
                    <a:pt x="99226" y="106182"/>
                  </a:cubicBezTo>
                  <a:cubicBezTo>
                    <a:pt x="98943" y="105829"/>
                    <a:pt x="98447" y="105659"/>
                    <a:pt x="97951" y="105722"/>
                  </a:cubicBezTo>
                  <a:close/>
                  <a:moveTo>
                    <a:pt x="468172" y="106636"/>
                  </a:moveTo>
                  <a:cubicBezTo>
                    <a:pt x="468030" y="106636"/>
                    <a:pt x="467818" y="106707"/>
                    <a:pt x="467677" y="106784"/>
                  </a:cubicBezTo>
                  <a:cubicBezTo>
                    <a:pt x="467039" y="107082"/>
                    <a:pt x="466897" y="107712"/>
                    <a:pt x="467252" y="108186"/>
                  </a:cubicBezTo>
                  <a:cubicBezTo>
                    <a:pt x="467606" y="108661"/>
                    <a:pt x="468456" y="108795"/>
                    <a:pt x="469022" y="108505"/>
                  </a:cubicBezTo>
                  <a:cubicBezTo>
                    <a:pt x="469659" y="108207"/>
                    <a:pt x="469800" y="107577"/>
                    <a:pt x="469447" y="107096"/>
                  </a:cubicBezTo>
                  <a:cubicBezTo>
                    <a:pt x="469163" y="106735"/>
                    <a:pt x="468667" y="106579"/>
                    <a:pt x="468172" y="106643"/>
                  </a:cubicBezTo>
                  <a:close/>
                  <a:moveTo>
                    <a:pt x="540814" y="106699"/>
                  </a:moveTo>
                  <a:cubicBezTo>
                    <a:pt x="539752" y="106699"/>
                    <a:pt x="538974" y="107946"/>
                    <a:pt x="539894" y="109107"/>
                  </a:cubicBezTo>
                  <a:cubicBezTo>
                    <a:pt x="540460" y="109822"/>
                    <a:pt x="541027" y="109822"/>
                    <a:pt x="541948" y="109107"/>
                  </a:cubicBezTo>
                  <a:cubicBezTo>
                    <a:pt x="542868" y="108391"/>
                    <a:pt x="542868" y="107818"/>
                    <a:pt x="541948" y="107103"/>
                  </a:cubicBezTo>
                  <a:cubicBezTo>
                    <a:pt x="541522" y="106791"/>
                    <a:pt x="541169" y="106685"/>
                    <a:pt x="540814" y="106699"/>
                  </a:cubicBezTo>
                  <a:close/>
                  <a:moveTo>
                    <a:pt x="1945" y="109390"/>
                  </a:moveTo>
                  <a:cubicBezTo>
                    <a:pt x="1733" y="109390"/>
                    <a:pt x="1520" y="109461"/>
                    <a:pt x="1378" y="109538"/>
                  </a:cubicBezTo>
                  <a:cubicBezTo>
                    <a:pt x="812" y="109836"/>
                    <a:pt x="599" y="110466"/>
                    <a:pt x="1025" y="110947"/>
                  </a:cubicBezTo>
                  <a:cubicBezTo>
                    <a:pt x="1378" y="111422"/>
                    <a:pt x="2158" y="111556"/>
                    <a:pt x="2795" y="111259"/>
                  </a:cubicBezTo>
                  <a:cubicBezTo>
                    <a:pt x="3432" y="110961"/>
                    <a:pt x="3573" y="110339"/>
                    <a:pt x="3219" y="109857"/>
                  </a:cubicBezTo>
                  <a:cubicBezTo>
                    <a:pt x="2936" y="109496"/>
                    <a:pt x="2440" y="109333"/>
                    <a:pt x="1945" y="109397"/>
                  </a:cubicBezTo>
                  <a:close/>
                  <a:moveTo>
                    <a:pt x="45276" y="110310"/>
                  </a:moveTo>
                  <a:cubicBezTo>
                    <a:pt x="45063" y="110310"/>
                    <a:pt x="44921" y="110381"/>
                    <a:pt x="44709" y="110459"/>
                  </a:cubicBezTo>
                  <a:cubicBezTo>
                    <a:pt x="44142" y="110756"/>
                    <a:pt x="43930" y="111386"/>
                    <a:pt x="44355" y="111861"/>
                  </a:cubicBezTo>
                  <a:cubicBezTo>
                    <a:pt x="44709" y="112335"/>
                    <a:pt x="45488" y="112469"/>
                    <a:pt x="46125" y="112179"/>
                  </a:cubicBezTo>
                  <a:cubicBezTo>
                    <a:pt x="46762" y="111882"/>
                    <a:pt x="46904" y="111252"/>
                    <a:pt x="46549" y="110777"/>
                  </a:cubicBezTo>
                  <a:cubicBezTo>
                    <a:pt x="46267" y="110409"/>
                    <a:pt x="45771" y="110254"/>
                    <a:pt x="45276" y="110317"/>
                  </a:cubicBezTo>
                  <a:close/>
                  <a:moveTo>
                    <a:pt x="258458" y="111231"/>
                  </a:moveTo>
                  <a:cubicBezTo>
                    <a:pt x="258317" y="111231"/>
                    <a:pt x="258104" y="111301"/>
                    <a:pt x="257963" y="111372"/>
                  </a:cubicBezTo>
                  <a:cubicBezTo>
                    <a:pt x="257325" y="111676"/>
                    <a:pt x="257184" y="112300"/>
                    <a:pt x="257538" y="112781"/>
                  </a:cubicBezTo>
                  <a:cubicBezTo>
                    <a:pt x="257963" y="113255"/>
                    <a:pt x="258742" y="113390"/>
                    <a:pt x="259379" y="113099"/>
                  </a:cubicBezTo>
                  <a:cubicBezTo>
                    <a:pt x="259945" y="112802"/>
                    <a:pt x="260158" y="112172"/>
                    <a:pt x="259733" y="111691"/>
                  </a:cubicBezTo>
                  <a:cubicBezTo>
                    <a:pt x="259450" y="111329"/>
                    <a:pt x="258954" y="111174"/>
                    <a:pt x="258458" y="111237"/>
                  </a:cubicBezTo>
                  <a:close/>
                  <a:moveTo>
                    <a:pt x="106519" y="112434"/>
                  </a:moveTo>
                  <a:lnTo>
                    <a:pt x="106235" y="112434"/>
                  </a:lnTo>
                  <a:cubicBezTo>
                    <a:pt x="105173" y="112675"/>
                    <a:pt x="104749" y="114466"/>
                    <a:pt x="105457" y="115670"/>
                  </a:cubicBezTo>
                  <a:cubicBezTo>
                    <a:pt x="105740" y="116059"/>
                    <a:pt x="106377" y="116137"/>
                    <a:pt x="106943" y="115875"/>
                  </a:cubicBezTo>
                  <a:cubicBezTo>
                    <a:pt x="108147" y="115287"/>
                    <a:pt x="107722" y="112505"/>
                    <a:pt x="106519" y="112406"/>
                  </a:cubicBezTo>
                  <a:close/>
                  <a:moveTo>
                    <a:pt x="42939" y="113064"/>
                  </a:moveTo>
                  <a:cubicBezTo>
                    <a:pt x="42727" y="113064"/>
                    <a:pt x="42585" y="113128"/>
                    <a:pt x="42372" y="113206"/>
                  </a:cubicBezTo>
                  <a:cubicBezTo>
                    <a:pt x="41806" y="113503"/>
                    <a:pt x="41594" y="114133"/>
                    <a:pt x="42019" y="114615"/>
                  </a:cubicBezTo>
                  <a:cubicBezTo>
                    <a:pt x="42372" y="115089"/>
                    <a:pt x="43151" y="115224"/>
                    <a:pt x="43789" y="114926"/>
                  </a:cubicBezTo>
                  <a:cubicBezTo>
                    <a:pt x="44426" y="114636"/>
                    <a:pt x="44568" y="114006"/>
                    <a:pt x="44213" y="113524"/>
                  </a:cubicBezTo>
                  <a:cubicBezTo>
                    <a:pt x="43930" y="113163"/>
                    <a:pt x="43435" y="113001"/>
                    <a:pt x="42939" y="113071"/>
                  </a:cubicBezTo>
                  <a:close/>
                  <a:moveTo>
                    <a:pt x="962579" y="113064"/>
                  </a:moveTo>
                  <a:cubicBezTo>
                    <a:pt x="962366" y="113064"/>
                    <a:pt x="962224" y="113128"/>
                    <a:pt x="962083" y="113206"/>
                  </a:cubicBezTo>
                  <a:cubicBezTo>
                    <a:pt x="961445" y="113503"/>
                    <a:pt x="961303" y="114133"/>
                    <a:pt x="961658" y="114615"/>
                  </a:cubicBezTo>
                  <a:cubicBezTo>
                    <a:pt x="962012" y="115089"/>
                    <a:pt x="962862" y="115224"/>
                    <a:pt x="963428" y="114926"/>
                  </a:cubicBezTo>
                  <a:cubicBezTo>
                    <a:pt x="964065" y="114636"/>
                    <a:pt x="964207" y="114006"/>
                    <a:pt x="963853" y="113524"/>
                  </a:cubicBezTo>
                  <a:cubicBezTo>
                    <a:pt x="963569" y="113163"/>
                    <a:pt x="963073" y="113001"/>
                    <a:pt x="962579" y="113071"/>
                  </a:cubicBezTo>
                  <a:close/>
                  <a:moveTo>
                    <a:pt x="520919" y="114034"/>
                  </a:moveTo>
                  <a:cubicBezTo>
                    <a:pt x="519787" y="114034"/>
                    <a:pt x="519078" y="115287"/>
                    <a:pt x="519998" y="116441"/>
                  </a:cubicBezTo>
                  <a:cubicBezTo>
                    <a:pt x="520565" y="117164"/>
                    <a:pt x="521131" y="117164"/>
                    <a:pt x="522052" y="116441"/>
                  </a:cubicBezTo>
                  <a:cubicBezTo>
                    <a:pt x="522972" y="115726"/>
                    <a:pt x="522972" y="115153"/>
                    <a:pt x="522052" y="114438"/>
                  </a:cubicBezTo>
                  <a:cubicBezTo>
                    <a:pt x="521628" y="114133"/>
                    <a:pt x="521273" y="114027"/>
                    <a:pt x="520919" y="114034"/>
                  </a:cubicBezTo>
                  <a:close/>
                  <a:moveTo>
                    <a:pt x="530265" y="114898"/>
                  </a:moveTo>
                  <a:cubicBezTo>
                    <a:pt x="530123" y="114898"/>
                    <a:pt x="529911" y="114969"/>
                    <a:pt x="529769" y="115040"/>
                  </a:cubicBezTo>
                  <a:cubicBezTo>
                    <a:pt x="529132" y="115344"/>
                    <a:pt x="528990" y="115967"/>
                    <a:pt x="529345" y="116448"/>
                  </a:cubicBezTo>
                  <a:cubicBezTo>
                    <a:pt x="529698" y="116923"/>
                    <a:pt x="530549" y="117057"/>
                    <a:pt x="531186" y="116767"/>
                  </a:cubicBezTo>
                  <a:cubicBezTo>
                    <a:pt x="531752" y="116470"/>
                    <a:pt x="531964" y="115840"/>
                    <a:pt x="531539" y="115358"/>
                  </a:cubicBezTo>
                  <a:cubicBezTo>
                    <a:pt x="531256" y="114997"/>
                    <a:pt x="530760" y="114841"/>
                    <a:pt x="530265" y="114905"/>
                  </a:cubicBezTo>
                  <a:close/>
                  <a:moveTo>
                    <a:pt x="465907" y="115103"/>
                  </a:moveTo>
                  <a:cubicBezTo>
                    <a:pt x="465269" y="115160"/>
                    <a:pt x="464845" y="115386"/>
                    <a:pt x="464349" y="115818"/>
                  </a:cubicBezTo>
                  <a:cubicBezTo>
                    <a:pt x="463712" y="116463"/>
                    <a:pt x="463499" y="117270"/>
                    <a:pt x="463924" y="117624"/>
                  </a:cubicBezTo>
                  <a:cubicBezTo>
                    <a:pt x="464349" y="117971"/>
                    <a:pt x="463570" y="118501"/>
                    <a:pt x="462154" y="118799"/>
                  </a:cubicBezTo>
                  <a:cubicBezTo>
                    <a:pt x="460172" y="119202"/>
                    <a:pt x="459817" y="119627"/>
                    <a:pt x="460809" y="120519"/>
                  </a:cubicBezTo>
                  <a:cubicBezTo>
                    <a:pt x="461658" y="121340"/>
                    <a:pt x="461658" y="121878"/>
                    <a:pt x="460879" y="122296"/>
                  </a:cubicBezTo>
                  <a:cubicBezTo>
                    <a:pt x="459817" y="122813"/>
                    <a:pt x="459038" y="126452"/>
                    <a:pt x="459959" y="126452"/>
                  </a:cubicBezTo>
                  <a:cubicBezTo>
                    <a:pt x="460172" y="126452"/>
                    <a:pt x="462508" y="125638"/>
                    <a:pt x="465127" y="124647"/>
                  </a:cubicBezTo>
                  <a:cubicBezTo>
                    <a:pt x="469093" y="123132"/>
                    <a:pt x="470013" y="122317"/>
                    <a:pt x="470367" y="119656"/>
                  </a:cubicBezTo>
                  <a:cubicBezTo>
                    <a:pt x="470792" y="117064"/>
                    <a:pt x="470367" y="116314"/>
                    <a:pt x="468243" y="115557"/>
                  </a:cubicBezTo>
                  <a:cubicBezTo>
                    <a:pt x="467323" y="115224"/>
                    <a:pt x="466544" y="115061"/>
                    <a:pt x="465977" y="115103"/>
                  </a:cubicBezTo>
                  <a:close/>
                  <a:moveTo>
                    <a:pt x="18300" y="115818"/>
                  </a:moveTo>
                  <a:cubicBezTo>
                    <a:pt x="18158" y="115818"/>
                    <a:pt x="17946" y="115889"/>
                    <a:pt x="17805" y="115960"/>
                  </a:cubicBezTo>
                  <a:cubicBezTo>
                    <a:pt x="17168" y="116264"/>
                    <a:pt x="17026" y="116887"/>
                    <a:pt x="17379" y="117369"/>
                  </a:cubicBezTo>
                  <a:cubicBezTo>
                    <a:pt x="17805" y="117843"/>
                    <a:pt x="18583" y="117978"/>
                    <a:pt x="19220" y="117687"/>
                  </a:cubicBezTo>
                  <a:cubicBezTo>
                    <a:pt x="19787" y="117390"/>
                    <a:pt x="19999" y="116760"/>
                    <a:pt x="19575" y="116279"/>
                  </a:cubicBezTo>
                  <a:cubicBezTo>
                    <a:pt x="19291" y="115917"/>
                    <a:pt x="18796" y="115762"/>
                    <a:pt x="18300" y="115825"/>
                  </a:cubicBezTo>
                  <a:close/>
                  <a:moveTo>
                    <a:pt x="897795" y="116363"/>
                  </a:moveTo>
                  <a:cubicBezTo>
                    <a:pt x="897087" y="116363"/>
                    <a:pt x="896733" y="116725"/>
                    <a:pt x="897087" y="117164"/>
                  </a:cubicBezTo>
                  <a:cubicBezTo>
                    <a:pt x="897441" y="117610"/>
                    <a:pt x="896875" y="119287"/>
                    <a:pt x="895813" y="120894"/>
                  </a:cubicBezTo>
                  <a:cubicBezTo>
                    <a:pt x="894255" y="123358"/>
                    <a:pt x="894255" y="124250"/>
                    <a:pt x="895529" y="126658"/>
                  </a:cubicBezTo>
                  <a:cubicBezTo>
                    <a:pt x="896379" y="128321"/>
                    <a:pt x="896875" y="132414"/>
                    <a:pt x="896733" y="136548"/>
                  </a:cubicBezTo>
                  <a:cubicBezTo>
                    <a:pt x="896521" y="142375"/>
                    <a:pt x="896804" y="143571"/>
                    <a:pt x="898291" y="143571"/>
                  </a:cubicBezTo>
                  <a:cubicBezTo>
                    <a:pt x="899282" y="143571"/>
                    <a:pt x="900061" y="143069"/>
                    <a:pt x="900061" y="142425"/>
                  </a:cubicBezTo>
                  <a:cubicBezTo>
                    <a:pt x="900061" y="141780"/>
                    <a:pt x="899565" y="140987"/>
                    <a:pt x="898928" y="140676"/>
                  </a:cubicBezTo>
                  <a:cubicBezTo>
                    <a:pt x="897583" y="140046"/>
                    <a:pt x="897299" y="135366"/>
                    <a:pt x="898503" y="134424"/>
                  </a:cubicBezTo>
                  <a:cubicBezTo>
                    <a:pt x="898928" y="134091"/>
                    <a:pt x="899990" y="134268"/>
                    <a:pt x="900839" y="134820"/>
                  </a:cubicBezTo>
                  <a:cubicBezTo>
                    <a:pt x="902539" y="135925"/>
                    <a:pt x="903035" y="134700"/>
                    <a:pt x="901476" y="133277"/>
                  </a:cubicBezTo>
                  <a:cubicBezTo>
                    <a:pt x="899565" y="131543"/>
                    <a:pt x="897583" y="122898"/>
                    <a:pt x="898361" y="119656"/>
                  </a:cubicBezTo>
                  <a:cubicBezTo>
                    <a:pt x="898928" y="117390"/>
                    <a:pt x="898716" y="116363"/>
                    <a:pt x="897795" y="116363"/>
                  </a:cubicBezTo>
                  <a:close/>
                  <a:moveTo>
                    <a:pt x="968454" y="116739"/>
                  </a:moveTo>
                  <a:cubicBezTo>
                    <a:pt x="968242" y="116739"/>
                    <a:pt x="968102" y="116810"/>
                    <a:pt x="967960" y="116887"/>
                  </a:cubicBezTo>
                  <a:cubicBezTo>
                    <a:pt x="967322" y="117185"/>
                    <a:pt x="967109" y="117808"/>
                    <a:pt x="967535" y="118289"/>
                  </a:cubicBezTo>
                  <a:cubicBezTo>
                    <a:pt x="967889" y="118764"/>
                    <a:pt x="968738" y="118898"/>
                    <a:pt x="969305" y="118608"/>
                  </a:cubicBezTo>
                  <a:cubicBezTo>
                    <a:pt x="969942" y="118303"/>
                    <a:pt x="970082" y="117680"/>
                    <a:pt x="969730" y="117199"/>
                  </a:cubicBezTo>
                  <a:cubicBezTo>
                    <a:pt x="969446" y="116845"/>
                    <a:pt x="968950" y="116682"/>
                    <a:pt x="968454" y="116746"/>
                  </a:cubicBezTo>
                  <a:close/>
                  <a:moveTo>
                    <a:pt x="10866" y="117511"/>
                  </a:moveTo>
                  <a:cubicBezTo>
                    <a:pt x="9591" y="117574"/>
                    <a:pt x="8529" y="118353"/>
                    <a:pt x="9167" y="119174"/>
                  </a:cubicBezTo>
                  <a:cubicBezTo>
                    <a:pt x="9520" y="119641"/>
                    <a:pt x="10299" y="120031"/>
                    <a:pt x="10866" y="120031"/>
                  </a:cubicBezTo>
                  <a:cubicBezTo>
                    <a:pt x="12494" y="120031"/>
                    <a:pt x="13415" y="118374"/>
                    <a:pt x="12069" y="117744"/>
                  </a:cubicBezTo>
                  <a:cubicBezTo>
                    <a:pt x="11716" y="117553"/>
                    <a:pt x="11291" y="117503"/>
                    <a:pt x="10866" y="117511"/>
                  </a:cubicBezTo>
                  <a:close/>
                  <a:moveTo>
                    <a:pt x="106165" y="117716"/>
                  </a:moveTo>
                  <a:cubicBezTo>
                    <a:pt x="105102" y="117716"/>
                    <a:pt x="104324" y="118962"/>
                    <a:pt x="105244" y="120123"/>
                  </a:cubicBezTo>
                  <a:cubicBezTo>
                    <a:pt x="105810" y="120838"/>
                    <a:pt x="106377" y="120838"/>
                    <a:pt x="107298" y="120123"/>
                  </a:cubicBezTo>
                  <a:cubicBezTo>
                    <a:pt x="108218" y="119408"/>
                    <a:pt x="108218" y="118834"/>
                    <a:pt x="107298" y="118119"/>
                  </a:cubicBezTo>
                  <a:cubicBezTo>
                    <a:pt x="106943" y="117815"/>
                    <a:pt x="106519" y="117702"/>
                    <a:pt x="106165" y="117716"/>
                  </a:cubicBezTo>
                  <a:close/>
                  <a:moveTo>
                    <a:pt x="5414" y="120413"/>
                  </a:moveTo>
                  <a:cubicBezTo>
                    <a:pt x="5273" y="120413"/>
                    <a:pt x="5060" y="120484"/>
                    <a:pt x="4918" y="120555"/>
                  </a:cubicBezTo>
                  <a:cubicBezTo>
                    <a:pt x="4281" y="120845"/>
                    <a:pt x="4140" y="121482"/>
                    <a:pt x="4494" y="121964"/>
                  </a:cubicBezTo>
                  <a:cubicBezTo>
                    <a:pt x="4918" y="122438"/>
                    <a:pt x="5698" y="122572"/>
                    <a:pt x="6335" y="122275"/>
                  </a:cubicBezTo>
                  <a:cubicBezTo>
                    <a:pt x="6901" y="121978"/>
                    <a:pt x="7113" y="121348"/>
                    <a:pt x="6688" y="120873"/>
                  </a:cubicBezTo>
                  <a:cubicBezTo>
                    <a:pt x="6406" y="120519"/>
                    <a:pt x="5910" y="120350"/>
                    <a:pt x="5414" y="120413"/>
                  </a:cubicBezTo>
                  <a:close/>
                  <a:moveTo>
                    <a:pt x="982473" y="121327"/>
                  </a:moveTo>
                  <a:cubicBezTo>
                    <a:pt x="982333" y="121327"/>
                    <a:pt x="982120" y="121397"/>
                    <a:pt x="981978" y="121475"/>
                  </a:cubicBezTo>
                  <a:cubicBezTo>
                    <a:pt x="981341" y="121765"/>
                    <a:pt x="981199" y="122403"/>
                    <a:pt x="981553" y="122877"/>
                  </a:cubicBezTo>
                  <a:cubicBezTo>
                    <a:pt x="981978" y="123351"/>
                    <a:pt x="982756" y="123486"/>
                    <a:pt x="983394" y="123196"/>
                  </a:cubicBezTo>
                  <a:cubicBezTo>
                    <a:pt x="983961" y="122898"/>
                    <a:pt x="984172" y="122268"/>
                    <a:pt x="983748" y="121794"/>
                  </a:cubicBezTo>
                  <a:cubicBezTo>
                    <a:pt x="983465" y="121432"/>
                    <a:pt x="982969" y="121270"/>
                    <a:pt x="982473" y="121334"/>
                  </a:cubicBezTo>
                  <a:close/>
                  <a:moveTo>
                    <a:pt x="252865" y="121327"/>
                  </a:moveTo>
                  <a:cubicBezTo>
                    <a:pt x="252582" y="121327"/>
                    <a:pt x="252228" y="121440"/>
                    <a:pt x="251944" y="121702"/>
                  </a:cubicBezTo>
                  <a:cubicBezTo>
                    <a:pt x="251024" y="122396"/>
                    <a:pt x="251166" y="123089"/>
                    <a:pt x="252157" y="124081"/>
                  </a:cubicBezTo>
                  <a:cubicBezTo>
                    <a:pt x="254281" y="126041"/>
                    <a:pt x="256051" y="124916"/>
                    <a:pt x="254423" y="122622"/>
                  </a:cubicBezTo>
                  <a:cubicBezTo>
                    <a:pt x="253856" y="121787"/>
                    <a:pt x="253361" y="121355"/>
                    <a:pt x="252865" y="121327"/>
                  </a:cubicBezTo>
                  <a:close/>
                  <a:moveTo>
                    <a:pt x="107651" y="122905"/>
                  </a:moveTo>
                  <a:cubicBezTo>
                    <a:pt x="107580" y="122898"/>
                    <a:pt x="107580" y="122905"/>
                    <a:pt x="107510" y="122905"/>
                  </a:cubicBezTo>
                  <a:cubicBezTo>
                    <a:pt x="107227" y="123132"/>
                    <a:pt x="107651" y="124661"/>
                    <a:pt x="108430" y="126290"/>
                  </a:cubicBezTo>
                  <a:cubicBezTo>
                    <a:pt x="109209" y="127918"/>
                    <a:pt x="109988" y="128859"/>
                    <a:pt x="110200" y="128406"/>
                  </a:cubicBezTo>
                  <a:cubicBezTo>
                    <a:pt x="110412" y="127953"/>
                    <a:pt x="109988" y="126431"/>
                    <a:pt x="109280" y="125022"/>
                  </a:cubicBezTo>
                  <a:cubicBezTo>
                    <a:pt x="108713" y="123790"/>
                    <a:pt x="108005" y="122926"/>
                    <a:pt x="107651" y="122877"/>
                  </a:cubicBezTo>
                  <a:close/>
                  <a:moveTo>
                    <a:pt x="933266" y="128696"/>
                  </a:moveTo>
                  <a:cubicBezTo>
                    <a:pt x="932205" y="128696"/>
                    <a:pt x="931425" y="129943"/>
                    <a:pt x="932347" y="131104"/>
                  </a:cubicBezTo>
                  <a:cubicBezTo>
                    <a:pt x="932912" y="131819"/>
                    <a:pt x="933479" y="131819"/>
                    <a:pt x="934400" y="131104"/>
                  </a:cubicBezTo>
                  <a:cubicBezTo>
                    <a:pt x="935320" y="130389"/>
                    <a:pt x="935320" y="129815"/>
                    <a:pt x="934400" y="129093"/>
                  </a:cubicBezTo>
                  <a:cubicBezTo>
                    <a:pt x="933975" y="128788"/>
                    <a:pt x="933620" y="128683"/>
                    <a:pt x="933266" y="128696"/>
                  </a:cubicBezTo>
                  <a:close/>
                  <a:moveTo>
                    <a:pt x="122166" y="130644"/>
                  </a:moveTo>
                  <a:cubicBezTo>
                    <a:pt x="121671" y="130707"/>
                    <a:pt x="121458" y="130849"/>
                    <a:pt x="121671" y="131104"/>
                  </a:cubicBezTo>
                  <a:cubicBezTo>
                    <a:pt x="122024" y="131557"/>
                    <a:pt x="123370" y="131932"/>
                    <a:pt x="124573" y="131932"/>
                  </a:cubicBezTo>
                  <a:cubicBezTo>
                    <a:pt x="125777" y="131932"/>
                    <a:pt x="127334" y="132761"/>
                    <a:pt x="128042" y="133766"/>
                  </a:cubicBezTo>
                  <a:cubicBezTo>
                    <a:pt x="128751" y="134778"/>
                    <a:pt x="129883" y="135600"/>
                    <a:pt x="130521" y="135600"/>
                  </a:cubicBezTo>
                  <a:cubicBezTo>
                    <a:pt x="132502" y="135600"/>
                    <a:pt x="126414" y="131274"/>
                    <a:pt x="123652" y="130757"/>
                  </a:cubicBezTo>
                  <a:cubicBezTo>
                    <a:pt x="123299" y="130686"/>
                    <a:pt x="123015" y="130665"/>
                    <a:pt x="122732" y="130644"/>
                  </a:cubicBezTo>
                  <a:lnTo>
                    <a:pt x="122166" y="130644"/>
                  </a:lnTo>
                  <a:close/>
                  <a:moveTo>
                    <a:pt x="327277" y="130736"/>
                  </a:moveTo>
                  <a:cubicBezTo>
                    <a:pt x="326144" y="130849"/>
                    <a:pt x="323950" y="131840"/>
                    <a:pt x="321472" y="133603"/>
                  </a:cubicBezTo>
                  <a:cubicBezTo>
                    <a:pt x="317153" y="136704"/>
                    <a:pt x="316799" y="137228"/>
                    <a:pt x="318214" y="138757"/>
                  </a:cubicBezTo>
                  <a:cubicBezTo>
                    <a:pt x="319844" y="140442"/>
                    <a:pt x="322038" y="140428"/>
                    <a:pt x="327844" y="138672"/>
                  </a:cubicBezTo>
                  <a:cubicBezTo>
                    <a:pt x="329331" y="138240"/>
                    <a:pt x="329684" y="138375"/>
                    <a:pt x="329047" y="139161"/>
                  </a:cubicBezTo>
                  <a:cubicBezTo>
                    <a:pt x="328623" y="139776"/>
                    <a:pt x="328552" y="140994"/>
                    <a:pt x="328976" y="141858"/>
                  </a:cubicBezTo>
                  <a:cubicBezTo>
                    <a:pt x="329684" y="143310"/>
                    <a:pt x="329826" y="143281"/>
                    <a:pt x="331313" y="141738"/>
                  </a:cubicBezTo>
                  <a:cubicBezTo>
                    <a:pt x="332305" y="140676"/>
                    <a:pt x="333154" y="140449"/>
                    <a:pt x="333649" y="141079"/>
                  </a:cubicBezTo>
                  <a:cubicBezTo>
                    <a:pt x="334075" y="141632"/>
                    <a:pt x="334924" y="141808"/>
                    <a:pt x="335561" y="141511"/>
                  </a:cubicBezTo>
                  <a:cubicBezTo>
                    <a:pt x="336127" y="141214"/>
                    <a:pt x="336340" y="140584"/>
                    <a:pt x="335915" y="140109"/>
                  </a:cubicBezTo>
                  <a:cubicBezTo>
                    <a:pt x="335561" y="139635"/>
                    <a:pt x="334712" y="139522"/>
                    <a:pt x="334004" y="139847"/>
                  </a:cubicBezTo>
                  <a:cubicBezTo>
                    <a:pt x="333295" y="140216"/>
                    <a:pt x="333083" y="139741"/>
                    <a:pt x="333579" y="138615"/>
                  </a:cubicBezTo>
                  <a:cubicBezTo>
                    <a:pt x="334570" y="136060"/>
                    <a:pt x="330535" y="133391"/>
                    <a:pt x="326995" y="134261"/>
                  </a:cubicBezTo>
                  <a:cubicBezTo>
                    <a:pt x="324304" y="134906"/>
                    <a:pt x="324304" y="134884"/>
                    <a:pt x="326428" y="133051"/>
                  </a:cubicBezTo>
                  <a:cubicBezTo>
                    <a:pt x="328339" y="131344"/>
                    <a:pt x="328339" y="130615"/>
                    <a:pt x="327277" y="130736"/>
                  </a:cubicBezTo>
                  <a:close/>
                  <a:moveTo>
                    <a:pt x="233465" y="131939"/>
                  </a:moveTo>
                  <a:cubicBezTo>
                    <a:pt x="234173" y="131939"/>
                    <a:pt x="234669" y="132350"/>
                    <a:pt x="234669" y="132853"/>
                  </a:cubicBezTo>
                  <a:cubicBezTo>
                    <a:pt x="234669" y="133355"/>
                    <a:pt x="234173" y="133773"/>
                    <a:pt x="233465" y="133773"/>
                  </a:cubicBezTo>
                  <a:cubicBezTo>
                    <a:pt x="232828" y="133773"/>
                    <a:pt x="232332" y="133362"/>
                    <a:pt x="232332" y="132853"/>
                  </a:cubicBezTo>
                  <a:cubicBezTo>
                    <a:pt x="232332" y="132350"/>
                    <a:pt x="232828" y="131939"/>
                    <a:pt x="233465" y="131939"/>
                  </a:cubicBezTo>
                  <a:close/>
                  <a:moveTo>
                    <a:pt x="306108" y="133143"/>
                  </a:moveTo>
                  <a:cubicBezTo>
                    <a:pt x="305754" y="133143"/>
                    <a:pt x="305471" y="133228"/>
                    <a:pt x="305187" y="133313"/>
                  </a:cubicBezTo>
                  <a:cubicBezTo>
                    <a:pt x="303417" y="133851"/>
                    <a:pt x="303417" y="134021"/>
                    <a:pt x="305471" y="135203"/>
                  </a:cubicBezTo>
                  <a:cubicBezTo>
                    <a:pt x="308090" y="136718"/>
                    <a:pt x="310356" y="136909"/>
                    <a:pt x="311347" y="135663"/>
                  </a:cubicBezTo>
                  <a:cubicBezTo>
                    <a:pt x="312196" y="134580"/>
                    <a:pt x="308586" y="133029"/>
                    <a:pt x="306108" y="133143"/>
                  </a:cubicBezTo>
                  <a:close/>
                  <a:moveTo>
                    <a:pt x="930931" y="133228"/>
                  </a:moveTo>
                  <a:cubicBezTo>
                    <a:pt x="930789" y="133228"/>
                    <a:pt x="930576" y="133299"/>
                    <a:pt x="930435" y="133376"/>
                  </a:cubicBezTo>
                  <a:cubicBezTo>
                    <a:pt x="929797" y="133674"/>
                    <a:pt x="929655" y="134304"/>
                    <a:pt x="930010" y="134785"/>
                  </a:cubicBezTo>
                  <a:cubicBezTo>
                    <a:pt x="930435" y="135260"/>
                    <a:pt x="931213" y="135394"/>
                    <a:pt x="931850" y="135097"/>
                  </a:cubicBezTo>
                  <a:cubicBezTo>
                    <a:pt x="932417" y="134807"/>
                    <a:pt x="932630" y="134177"/>
                    <a:pt x="932205" y="133695"/>
                  </a:cubicBezTo>
                  <a:cubicBezTo>
                    <a:pt x="931921" y="133334"/>
                    <a:pt x="931425" y="133171"/>
                    <a:pt x="930931" y="133235"/>
                  </a:cubicBezTo>
                  <a:close/>
                  <a:moveTo>
                    <a:pt x="927462" y="135982"/>
                  </a:moveTo>
                  <a:cubicBezTo>
                    <a:pt x="927249" y="135982"/>
                    <a:pt x="927036" y="136052"/>
                    <a:pt x="926895" y="136130"/>
                  </a:cubicBezTo>
                  <a:cubicBezTo>
                    <a:pt x="926328" y="136428"/>
                    <a:pt x="926115" y="137058"/>
                    <a:pt x="926540" y="137532"/>
                  </a:cubicBezTo>
                  <a:cubicBezTo>
                    <a:pt x="926895" y="138007"/>
                    <a:pt x="927673" y="138141"/>
                    <a:pt x="928310" y="137851"/>
                  </a:cubicBezTo>
                  <a:cubicBezTo>
                    <a:pt x="928948" y="137561"/>
                    <a:pt x="929090" y="136923"/>
                    <a:pt x="928736" y="136449"/>
                  </a:cubicBezTo>
                  <a:cubicBezTo>
                    <a:pt x="928452" y="136088"/>
                    <a:pt x="927956" y="135925"/>
                    <a:pt x="927462" y="135989"/>
                  </a:cubicBezTo>
                  <a:close/>
                  <a:moveTo>
                    <a:pt x="236227" y="136959"/>
                  </a:moveTo>
                  <a:cubicBezTo>
                    <a:pt x="236864" y="137023"/>
                    <a:pt x="237572" y="137185"/>
                    <a:pt x="238563" y="137532"/>
                  </a:cubicBezTo>
                  <a:cubicBezTo>
                    <a:pt x="240192" y="138127"/>
                    <a:pt x="242386" y="139961"/>
                    <a:pt x="243378" y="141603"/>
                  </a:cubicBezTo>
                  <a:cubicBezTo>
                    <a:pt x="244864" y="144095"/>
                    <a:pt x="246068" y="144726"/>
                    <a:pt x="250670" y="145384"/>
                  </a:cubicBezTo>
                  <a:cubicBezTo>
                    <a:pt x="253644" y="145816"/>
                    <a:pt x="256334" y="146687"/>
                    <a:pt x="256618" y="147331"/>
                  </a:cubicBezTo>
                  <a:cubicBezTo>
                    <a:pt x="256901" y="147982"/>
                    <a:pt x="256476" y="148393"/>
                    <a:pt x="255626" y="148251"/>
                  </a:cubicBezTo>
                  <a:cubicBezTo>
                    <a:pt x="254777" y="148103"/>
                    <a:pt x="253856" y="149172"/>
                    <a:pt x="253432" y="150743"/>
                  </a:cubicBezTo>
                  <a:cubicBezTo>
                    <a:pt x="252723" y="153497"/>
                    <a:pt x="252723" y="153490"/>
                    <a:pt x="251237" y="151402"/>
                  </a:cubicBezTo>
                  <a:cubicBezTo>
                    <a:pt x="250458" y="150255"/>
                    <a:pt x="249325" y="149532"/>
                    <a:pt x="248830" y="149802"/>
                  </a:cubicBezTo>
                  <a:cubicBezTo>
                    <a:pt x="248263" y="150064"/>
                    <a:pt x="248051" y="149504"/>
                    <a:pt x="248333" y="148542"/>
                  </a:cubicBezTo>
                  <a:cubicBezTo>
                    <a:pt x="248759" y="147402"/>
                    <a:pt x="248122" y="146417"/>
                    <a:pt x="246563" y="145787"/>
                  </a:cubicBezTo>
                  <a:cubicBezTo>
                    <a:pt x="244653" y="144966"/>
                    <a:pt x="243944" y="145235"/>
                    <a:pt x="242174" y="147331"/>
                  </a:cubicBezTo>
                  <a:cubicBezTo>
                    <a:pt x="240971" y="148711"/>
                    <a:pt x="239767" y="151685"/>
                    <a:pt x="239412" y="153957"/>
                  </a:cubicBezTo>
                  <a:cubicBezTo>
                    <a:pt x="238988" y="156570"/>
                    <a:pt x="238422" y="157646"/>
                    <a:pt x="237784" y="156910"/>
                  </a:cubicBezTo>
                  <a:cubicBezTo>
                    <a:pt x="237289" y="156266"/>
                    <a:pt x="237005" y="154616"/>
                    <a:pt x="237218" y="153243"/>
                  </a:cubicBezTo>
                  <a:cubicBezTo>
                    <a:pt x="237360" y="151862"/>
                    <a:pt x="237218" y="150340"/>
                    <a:pt x="236793" y="149830"/>
                  </a:cubicBezTo>
                  <a:cubicBezTo>
                    <a:pt x="235802" y="148534"/>
                    <a:pt x="238351" y="145979"/>
                    <a:pt x="241182" y="145554"/>
                  </a:cubicBezTo>
                  <a:cubicBezTo>
                    <a:pt x="247838" y="144548"/>
                    <a:pt x="237502" y="141072"/>
                    <a:pt x="229643" y="141688"/>
                  </a:cubicBezTo>
                  <a:cubicBezTo>
                    <a:pt x="225323" y="142028"/>
                    <a:pt x="225040" y="141957"/>
                    <a:pt x="227660" y="141086"/>
                  </a:cubicBezTo>
                  <a:cubicBezTo>
                    <a:pt x="229217" y="140534"/>
                    <a:pt x="231695" y="139274"/>
                    <a:pt x="233041" y="138276"/>
                  </a:cubicBezTo>
                  <a:cubicBezTo>
                    <a:pt x="234386" y="137306"/>
                    <a:pt x="235165" y="136895"/>
                    <a:pt x="236227" y="136959"/>
                  </a:cubicBezTo>
                  <a:close/>
                  <a:moveTo>
                    <a:pt x="267450" y="139508"/>
                  </a:moveTo>
                  <a:cubicBezTo>
                    <a:pt x="267875" y="139508"/>
                    <a:pt x="268300" y="139571"/>
                    <a:pt x="268653" y="139734"/>
                  </a:cubicBezTo>
                  <a:cubicBezTo>
                    <a:pt x="269999" y="140372"/>
                    <a:pt x="269079" y="142028"/>
                    <a:pt x="267450" y="142028"/>
                  </a:cubicBezTo>
                  <a:cubicBezTo>
                    <a:pt x="266883" y="142028"/>
                    <a:pt x="266105" y="141638"/>
                    <a:pt x="265751" y="141171"/>
                  </a:cubicBezTo>
                  <a:cubicBezTo>
                    <a:pt x="265113" y="140350"/>
                    <a:pt x="266176" y="139550"/>
                    <a:pt x="267450" y="139508"/>
                  </a:cubicBezTo>
                  <a:close/>
                  <a:moveTo>
                    <a:pt x="923921" y="139656"/>
                  </a:moveTo>
                  <a:cubicBezTo>
                    <a:pt x="923779" y="139656"/>
                    <a:pt x="923566" y="139727"/>
                    <a:pt x="923425" y="139805"/>
                  </a:cubicBezTo>
                  <a:cubicBezTo>
                    <a:pt x="922788" y="140095"/>
                    <a:pt x="922646" y="140725"/>
                    <a:pt x="923000" y="141207"/>
                  </a:cubicBezTo>
                  <a:cubicBezTo>
                    <a:pt x="923355" y="141681"/>
                    <a:pt x="924204" y="141816"/>
                    <a:pt x="924770" y="141525"/>
                  </a:cubicBezTo>
                  <a:cubicBezTo>
                    <a:pt x="925408" y="141228"/>
                    <a:pt x="925550" y="140598"/>
                    <a:pt x="925196" y="140117"/>
                  </a:cubicBezTo>
                  <a:cubicBezTo>
                    <a:pt x="924912" y="139762"/>
                    <a:pt x="924416" y="139600"/>
                    <a:pt x="923921" y="139663"/>
                  </a:cubicBezTo>
                  <a:close/>
                  <a:moveTo>
                    <a:pt x="325295" y="140577"/>
                  </a:moveTo>
                  <a:cubicBezTo>
                    <a:pt x="325083" y="140577"/>
                    <a:pt x="324941" y="140647"/>
                    <a:pt x="324799" y="140718"/>
                  </a:cubicBezTo>
                  <a:cubicBezTo>
                    <a:pt x="324162" y="141008"/>
                    <a:pt x="324021" y="141646"/>
                    <a:pt x="324374" y="142127"/>
                  </a:cubicBezTo>
                  <a:cubicBezTo>
                    <a:pt x="324728" y="142601"/>
                    <a:pt x="325507" y="142736"/>
                    <a:pt x="326144" y="142439"/>
                  </a:cubicBezTo>
                  <a:cubicBezTo>
                    <a:pt x="326782" y="142141"/>
                    <a:pt x="326924" y="141511"/>
                    <a:pt x="326569" y="141037"/>
                  </a:cubicBezTo>
                  <a:cubicBezTo>
                    <a:pt x="326286" y="140683"/>
                    <a:pt x="325791" y="140513"/>
                    <a:pt x="325295" y="140577"/>
                  </a:cubicBezTo>
                  <a:close/>
                  <a:moveTo>
                    <a:pt x="637741" y="142467"/>
                  </a:moveTo>
                  <a:cubicBezTo>
                    <a:pt x="639582" y="142467"/>
                    <a:pt x="640007" y="142948"/>
                    <a:pt x="640007" y="144584"/>
                  </a:cubicBezTo>
                  <a:cubicBezTo>
                    <a:pt x="640007" y="146155"/>
                    <a:pt x="639511" y="146658"/>
                    <a:pt x="638308" y="146304"/>
                  </a:cubicBezTo>
                  <a:cubicBezTo>
                    <a:pt x="637388" y="146035"/>
                    <a:pt x="636042" y="146410"/>
                    <a:pt x="635263" y="147140"/>
                  </a:cubicBezTo>
                  <a:cubicBezTo>
                    <a:pt x="634485" y="147862"/>
                    <a:pt x="634272" y="148457"/>
                    <a:pt x="634768" y="148457"/>
                  </a:cubicBezTo>
                  <a:cubicBezTo>
                    <a:pt x="635192" y="148457"/>
                    <a:pt x="635051" y="149009"/>
                    <a:pt x="634272" y="149688"/>
                  </a:cubicBezTo>
                  <a:cubicBezTo>
                    <a:pt x="633281" y="150644"/>
                    <a:pt x="633635" y="151480"/>
                    <a:pt x="635830" y="153299"/>
                  </a:cubicBezTo>
                  <a:cubicBezTo>
                    <a:pt x="637317" y="154609"/>
                    <a:pt x="638308" y="155905"/>
                    <a:pt x="638025" y="156166"/>
                  </a:cubicBezTo>
                  <a:cubicBezTo>
                    <a:pt x="637670" y="156428"/>
                    <a:pt x="637741" y="157384"/>
                    <a:pt x="638166" y="158290"/>
                  </a:cubicBezTo>
                  <a:cubicBezTo>
                    <a:pt x="638945" y="159820"/>
                    <a:pt x="639087" y="159806"/>
                    <a:pt x="640432" y="158382"/>
                  </a:cubicBezTo>
                  <a:cubicBezTo>
                    <a:pt x="641777" y="156959"/>
                    <a:pt x="641990" y="156974"/>
                    <a:pt x="643335" y="158609"/>
                  </a:cubicBezTo>
                  <a:cubicBezTo>
                    <a:pt x="644539" y="160124"/>
                    <a:pt x="644397" y="160386"/>
                    <a:pt x="642414" y="160386"/>
                  </a:cubicBezTo>
                  <a:cubicBezTo>
                    <a:pt x="639229" y="160386"/>
                    <a:pt x="638379" y="161915"/>
                    <a:pt x="640857" y="163048"/>
                  </a:cubicBezTo>
                  <a:cubicBezTo>
                    <a:pt x="641990" y="163572"/>
                    <a:pt x="642627" y="164011"/>
                    <a:pt x="642202" y="164025"/>
                  </a:cubicBezTo>
                  <a:cubicBezTo>
                    <a:pt x="641848" y="164025"/>
                    <a:pt x="641919" y="165689"/>
                    <a:pt x="642343" y="167664"/>
                  </a:cubicBezTo>
                  <a:cubicBezTo>
                    <a:pt x="643122" y="170836"/>
                    <a:pt x="642910" y="171311"/>
                    <a:pt x="640715" y="171763"/>
                  </a:cubicBezTo>
                  <a:cubicBezTo>
                    <a:pt x="636184" y="172719"/>
                    <a:pt x="633351" y="172330"/>
                    <a:pt x="631157" y="170418"/>
                  </a:cubicBezTo>
                  <a:cubicBezTo>
                    <a:pt x="629104" y="168620"/>
                    <a:pt x="629033" y="168309"/>
                    <a:pt x="630874" y="164400"/>
                  </a:cubicBezTo>
                  <a:cubicBezTo>
                    <a:pt x="632431" y="160974"/>
                    <a:pt x="632502" y="160181"/>
                    <a:pt x="631157" y="159784"/>
                  </a:cubicBezTo>
                  <a:cubicBezTo>
                    <a:pt x="628962" y="159126"/>
                    <a:pt x="624501" y="149582"/>
                    <a:pt x="625422" y="147430"/>
                  </a:cubicBezTo>
                  <a:cubicBezTo>
                    <a:pt x="626271" y="145341"/>
                    <a:pt x="632290" y="142715"/>
                    <a:pt x="636821" y="142495"/>
                  </a:cubicBezTo>
                  <a:lnTo>
                    <a:pt x="637741" y="142495"/>
                  </a:lnTo>
                  <a:close/>
                  <a:moveTo>
                    <a:pt x="258529" y="143324"/>
                  </a:moveTo>
                  <a:cubicBezTo>
                    <a:pt x="259025" y="143260"/>
                    <a:pt x="259521" y="143430"/>
                    <a:pt x="259803" y="143784"/>
                  </a:cubicBezTo>
                  <a:cubicBezTo>
                    <a:pt x="260158" y="144258"/>
                    <a:pt x="260016" y="144895"/>
                    <a:pt x="259379" y="145186"/>
                  </a:cubicBezTo>
                  <a:cubicBezTo>
                    <a:pt x="258813" y="145490"/>
                    <a:pt x="257963" y="145356"/>
                    <a:pt x="257609" y="144874"/>
                  </a:cubicBezTo>
                  <a:cubicBezTo>
                    <a:pt x="257255" y="144393"/>
                    <a:pt x="257396" y="143762"/>
                    <a:pt x="257963" y="143465"/>
                  </a:cubicBezTo>
                  <a:cubicBezTo>
                    <a:pt x="258175" y="143387"/>
                    <a:pt x="258317" y="143345"/>
                    <a:pt x="258529" y="143316"/>
                  </a:cubicBezTo>
                  <a:close/>
                  <a:moveTo>
                    <a:pt x="916911" y="143324"/>
                  </a:moveTo>
                  <a:cubicBezTo>
                    <a:pt x="916770" y="143324"/>
                    <a:pt x="916557" y="143394"/>
                    <a:pt x="916416" y="143472"/>
                  </a:cubicBezTo>
                  <a:cubicBezTo>
                    <a:pt x="915778" y="143770"/>
                    <a:pt x="915637" y="144400"/>
                    <a:pt x="915991" y="144874"/>
                  </a:cubicBezTo>
                  <a:cubicBezTo>
                    <a:pt x="916345" y="145356"/>
                    <a:pt x="917195" y="145490"/>
                    <a:pt x="917761" y="145193"/>
                  </a:cubicBezTo>
                  <a:cubicBezTo>
                    <a:pt x="918398" y="144895"/>
                    <a:pt x="918540" y="144265"/>
                    <a:pt x="918186" y="143791"/>
                  </a:cubicBezTo>
                  <a:cubicBezTo>
                    <a:pt x="917903" y="143437"/>
                    <a:pt x="917407" y="143267"/>
                    <a:pt x="916911" y="143331"/>
                  </a:cubicBezTo>
                  <a:close/>
                  <a:moveTo>
                    <a:pt x="661319" y="144789"/>
                  </a:moveTo>
                  <a:cubicBezTo>
                    <a:pt x="662805" y="144789"/>
                    <a:pt x="662522" y="148867"/>
                    <a:pt x="660893" y="150120"/>
                  </a:cubicBezTo>
                  <a:cubicBezTo>
                    <a:pt x="658982" y="151614"/>
                    <a:pt x="657991" y="151480"/>
                    <a:pt x="657141" y="149688"/>
                  </a:cubicBezTo>
                  <a:cubicBezTo>
                    <a:pt x="656362" y="148209"/>
                    <a:pt x="659265" y="144789"/>
                    <a:pt x="661319" y="144789"/>
                  </a:cubicBezTo>
                  <a:close/>
                  <a:moveTo>
                    <a:pt x="912946" y="145936"/>
                  </a:moveTo>
                  <a:cubicBezTo>
                    <a:pt x="911743" y="146000"/>
                    <a:pt x="910610" y="146772"/>
                    <a:pt x="911247" y="147600"/>
                  </a:cubicBezTo>
                  <a:cubicBezTo>
                    <a:pt x="911672" y="148067"/>
                    <a:pt x="912451" y="148457"/>
                    <a:pt x="913017" y="148457"/>
                  </a:cubicBezTo>
                  <a:cubicBezTo>
                    <a:pt x="914646" y="148457"/>
                    <a:pt x="915496" y="146800"/>
                    <a:pt x="914221" y="146163"/>
                  </a:cubicBezTo>
                  <a:cubicBezTo>
                    <a:pt x="913796" y="145971"/>
                    <a:pt x="913371" y="145922"/>
                    <a:pt x="912946" y="145936"/>
                  </a:cubicBezTo>
                  <a:close/>
                  <a:moveTo>
                    <a:pt x="894255" y="146276"/>
                  </a:moveTo>
                  <a:lnTo>
                    <a:pt x="894255" y="146340"/>
                  </a:lnTo>
                  <a:cubicBezTo>
                    <a:pt x="893476" y="146566"/>
                    <a:pt x="893051" y="147600"/>
                    <a:pt x="893051" y="149434"/>
                  </a:cubicBezTo>
                  <a:cubicBezTo>
                    <a:pt x="893051" y="151175"/>
                    <a:pt x="892485" y="152131"/>
                    <a:pt x="891352" y="152131"/>
                  </a:cubicBezTo>
                  <a:cubicBezTo>
                    <a:pt x="888874" y="152131"/>
                    <a:pt x="888237" y="153533"/>
                    <a:pt x="889582" y="156258"/>
                  </a:cubicBezTo>
                  <a:cubicBezTo>
                    <a:pt x="890715" y="158602"/>
                    <a:pt x="893972" y="159055"/>
                    <a:pt x="893335" y="156775"/>
                  </a:cubicBezTo>
                  <a:cubicBezTo>
                    <a:pt x="893122" y="156082"/>
                    <a:pt x="893830" y="155855"/>
                    <a:pt x="895246" y="156202"/>
                  </a:cubicBezTo>
                  <a:cubicBezTo>
                    <a:pt x="896521" y="156528"/>
                    <a:pt x="898078" y="156202"/>
                    <a:pt x="898928" y="155373"/>
                  </a:cubicBezTo>
                  <a:cubicBezTo>
                    <a:pt x="899706" y="154602"/>
                    <a:pt x="901123" y="153965"/>
                    <a:pt x="901972" y="153965"/>
                  </a:cubicBezTo>
                  <a:cubicBezTo>
                    <a:pt x="903955" y="153965"/>
                    <a:pt x="906362" y="150609"/>
                    <a:pt x="904876" y="149894"/>
                  </a:cubicBezTo>
                  <a:cubicBezTo>
                    <a:pt x="904309" y="149611"/>
                    <a:pt x="903106" y="149596"/>
                    <a:pt x="902185" y="149894"/>
                  </a:cubicBezTo>
                  <a:cubicBezTo>
                    <a:pt x="901265" y="150163"/>
                    <a:pt x="899353" y="149348"/>
                    <a:pt x="897795" y="148088"/>
                  </a:cubicBezTo>
                  <a:cubicBezTo>
                    <a:pt x="896237" y="146764"/>
                    <a:pt x="895105" y="146198"/>
                    <a:pt x="894325" y="146368"/>
                  </a:cubicBezTo>
                  <a:lnTo>
                    <a:pt x="894255" y="146304"/>
                  </a:lnTo>
                  <a:close/>
                  <a:moveTo>
                    <a:pt x="908698" y="147911"/>
                  </a:moveTo>
                  <a:cubicBezTo>
                    <a:pt x="908556" y="147911"/>
                    <a:pt x="908345" y="147982"/>
                    <a:pt x="908203" y="148060"/>
                  </a:cubicBezTo>
                  <a:cubicBezTo>
                    <a:pt x="907566" y="148358"/>
                    <a:pt x="907424" y="148988"/>
                    <a:pt x="907778" y="149462"/>
                  </a:cubicBezTo>
                  <a:cubicBezTo>
                    <a:pt x="908132" y="149936"/>
                    <a:pt x="908982" y="150071"/>
                    <a:pt x="909548" y="149781"/>
                  </a:cubicBezTo>
                  <a:cubicBezTo>
                    <a:pt x="910186" y="149483"/>
                    <a:pt x="910327" y="148853"/>
                    <a:pt x="909973" y="148371"/>
                  </a:cubicBezTo>
                  <a:cubicBezTo>
                    <a:pt x="909690" y="148011"/>
                    <a:pt x="909194" y="147855"/>
                    <a:pt x="908698" y="147919"/>
                  </a:cubicBezTo>
                  <a:close/>
                  <a:moveTo>
                    <a:pt x="268513" y="150432"/>
                  </a:moveTo>
                  <a:lnTo>
                    <a:pt x="268866" y="150432"/>
                  </a:lnTo>
                  <a:cubicBezTo>
                    <a:pt x="269079" y="150496"/>
                    <a:pt x="269150" y="150609"/>
                    <a:pt x="269079" y="150807"/>
                  </a:cubicBezTo>
                  <a:cubicBezTo>
                    <a:pt x="268724" y="151515"/>
                    <a:pt x="266672" y="152464"/>
                    <a:pt x="264547" y="152931"/>
                  </a:cubicBezTo>
                  <a:cubicBezTo>
                    <a:pt x="262353" y="153391"/>
                    <a:pt x="258813" y="154857"/>
                    <a:pt x="256618" y="156166"/>
                  </a:cubicBezTo>
                  <a:cubicBezTo>
                    <a:pt x="254423" y="157476"/>
                    <a:pt x="251944" y="158545"/>
                    <a:pt x="251095" y="158545"/>
                  </a:cubicBezTo>
                  <a:cubicBezTo>
                    <a:pt x="248830" y="158545"/>
                    <a:pt x="254281" y="155607"/>
                    <a:pt x="262423" y="152386"/>
                  </a:cubicBezTo>
                  <a:cubicBezTo>
                    <a:pt x="265468" y="151197"/>
                    <a:pt x="267592" y="150517"/>
                    <a:pt x="268513" y="150439"/>
                  </a:cubicBezTo>
                  <a:close/>
                  <a:moveTo>
                    <a:pt x="907566" y="151579"/>
                  </a:moveTo>
                  <a:cubicBezTo>
                    <a:pt x="907353" y="151579"/>
                    <a:pt x="907141" y="151649"/>
                    <a:pt x="906999" y="151727"/>
                  </a:cubicBezTo>
                  <a:cubicBezTo>
                    <a:pt x="906433" y="152025"/>
                    <a:pt x="906220" y="152655"/>
                    <a:pt x="906646" y="153129"/>
                  </a:cubicBezTo>
                  <a:cubicBezTo>
                    <a:pt x="906999" y="153611"/>
                    <a:pt x="907778" y="153738"/>
                    <a:pt x="908416" y="153448"/>
                  </a:cubicBezTo>
                  <a:cubicBezTo>
                    <a:pt x="909053" y="153158"/>
                    <a:pt x="909194" y="152520"/>
                    <a:pt x="908840" y="152046"/>
                  </a:cubicBezTo>
                  <a:cubicBezTo>
                    <a:pt x="908556" y="151685"/>
                    <a:pt x="908061" y="151522"/>
                    <a:pt x="907566" y="151586"/>
                  </a:cubicBezTo>
                  <a:close/>
                  <a:moveTo>
                    <a:pt x="513910" y="154390"/>
                  </a:moveTo>
                  <a:cubicBezTo>
                    <a:pt x="512848" y="154390"/>
                    <a:pt x="512069" y="155643"/>
                    <a:pt x="512989" y="156796"/>
                  </a:cubicBezTo>
                  <a:cubicBezTo>
                    <a:pt x="513556" y="157519"/>
                    <a:pt x="514122" y="157519"/>
                    <a:pt x="515043" y="156796"/>
                  </a:cubicBezTo>
                  <a:cubicBezTo>
                    <a:pt x="515963" y="156082"/>
                    <a:pt x="515963" y="155508"/>
                    <a:pt x="515043" y="154793"/>
                  </a:cubicBezTo>
                  <a:cubicBezTo>
                    <a:pt x="514618" y="154488"/>
                    <a:pt x="514264" y="154375"/>
                    <a:pt x="513910" y="154390"/>
                  </a:cubicBezTo>
                  <a:close/>
                  <a:moveTo>
                    <a:pt x="891210" y="159869"/>
                  </a:moveTo>
                  <a:cubicBezTo>
                    <a:pt x="889866" y="159926"/>
                    <a:pt x="888874" y="160740"/>
                    <a:pt x="888662" y="162220"/>
                  </a:cubicBezTo>
                  <a:cubicBezTo>
                    <a:pt x="887883" y="167636"/>
                    <a:pt x="887175" y="168840"/>
                    <a:pt x="885546" y="167749"/>
                  </a:cubicBezTo>
                  <a:cubicBezTo>
                    <a:pt x="884485" y="167091"/>
                    <a:pt x="883635" y="167041"/>
                    <a:pt x="883210" y="167600"/>
                  </a:cubicBezTo>
                  <a:cubicBezTo>
                    <a:pt x="882786" y="168096"/>
                    <a:pt x="883068" y="168790"/>
                    <a:pt x="883705" y="169123"/>
                  </a:cubicBezTo>
                  <a:cubicBezTo>
                    <a:pt x="884626" y="169541"/>
                    <a:pt x="884556" y="170107"/>
                    <a:pt x="883564" y="171013"/>
                  </a:cubicBezTo>
                  <a:cubicBezTo>
                    <a:pt x="882573" y="171997"/>
                    <a:pt x="881794" y="172075"/>
                    <a:pt x="880590" y="171296"/>
                  </a:cubicBezTo>
                  <a:cubicBezTo>
                    <a:pt x="879386" y="170496"/>
                    <a:pt x="878820" y="170765"/>
                    <a:pt x="877971" y="172535"/>
                  </a:cubicBezTo>
                  <a:cubicBezTo>
                    <a:pt x="877121" y="174298"/>
                    <a:pt x="875775" y="174907"/>
                    <a:pt x="871882" y="175311"/>
                  </a:cubicBezTo>
                  <a:cubicBezTo>
                    <a:pt x="868625" y="175657"/>
                    <a:pt x="865935" y="176656"/>
                    <a:pt x="864094" y="178234"/>
                  </a:cubicBezTo>
                  <a:cubicBezTo>
                    <a:pt x="861969" y="179997"/>
                    <a:pt x="860836" y="180394"/>
                    <a:pt x="859775" y="179700"/>
                  </a:cubicBezTo>
                  <a:cubicBezTo>
                    <a:pt x="857155" y="177987"/>
                    <a:pt x="856801" y="179828"/>
                    <a:pt x="859208" y="182511"/>
                  </a:cubicBezTo>
                  <a:cubicBezTo>
                    <a:pt x="860483" y="183948"/>
                    <a:pt x="861262" y="185562"/>
                    <a:pt x="860836" y="186093"/>
                  </a:cubicBezTo>
                  <a:cubicBezTo>
                    <a:pt x="860412" y="186624"/>
                    <a:pt x="860341" y="187679"/>
                    <a:pt x="860695" y="188415"/>
                  </a:cubicBezTo>
                  <a:cubicBezTo>
                    <a:pt x="861828" y="190759"/>
                    <a:pt x="863952" y="189839"/>
                    <a:pt x="865793" y="186178"/>
                  </a:cubicBezTo>
                  <a:cubicBezTo>
                    <a:pt x="867067" y="183587"/>
                    <a:pt x="868129" y="182723"/>
                    <a:pt x="869545" y="183028"/>
                  </a:cubicBezTo>
                  <a:cubicBezTo>
                    <a:pt x="870678" y="183254"/>
                    <a:pt x="872235" y="182808"/>
                    <a:pt x="873085" y="182022"/>
                  </a:cubicBezTo>
                  <a:cubicBezTo>
                    <a:pt x="874360" y="180812"/>
                    <a:pt x="874218" y="180437"/>
                    <a:pt x="871811" y="179700"/>
                  </a:cubicBezTo>
                  <a:cubicBezTo>
                    <a:pt x="869120" y="178843"/>
                    <a:pt x="869120" y="178843"/>
                    <a:pt x="871669" y="178780"/>
                  </a:cubicBezTo>
                  <a:cubicBezTo>
                    <a:pt x="873156" y="178716"/>
                    <a:pt x="874785" y="179552"/>
                    <a:pt x="875635" y="180734"/>
                  </a:cubicBezTo>
                  <a:cubicBezTo>
                    <a:pt x="876979" y="182709"/>
                    <a:pt x="877050" y="182716"/>
                    <a:pt x="878891" y="180960"/>
                  </a:cubicBezTo>
                  <a:cubicBezTo>
                    <a:pt x="880165" y="179749"/>
                    <a:pt x="882289" y="179162"/>
                    <a:pt x="885475" y="179155"/>
                  </a:cubicBezTo>
                  <a:lnTo>
                    <a:pt x="890148" y="179155"/>
                  </a:lnTo>
                  <a:lnTo>
                    <a:pt x="891918" y="173505"/>
                  </a:lnTo>
                  <a:cubicBezTo>
                    <a:pt x="892839" y="170397"/>
                    <a:pt x="894043" y="167544"/>
                    <a:pt x="894538" y="167169"/>
                  </a:cubicBezTo>
                  <a:cubicBezTo>
                    <a:pt x="895954" y="166078"/>
                    <a:pt x="895529" y="161597"/>
                    <a:pt x="893972" y="160662"/>
                  </a:cubicBezTo>
                  <a:cubicBezTo>
                    <a:pt x="892981" y="160096"/>
                    <a:pt x="892060" y="159834"/>
                    <a:pt x="891281" y="159862"/>
                  </a:cubicBezTo>
                  <a:close/>
                  <a:moveTo>
                    <a:pt x="513768" y="160613"/>
                  </a:moveTo>
                  <a:cubicBezTo>
                    <a:pt x="512989" y="160676"/>
                    <a:pt x="512352" y="161300"/>
                    <a:pt x="512352" y="162560"/>
                  </a:cubicBezTo>
                  <a:cubicBezTo>
                    <a:pt x="512352" y="164294"/>
                    <a:pt x="512777" y="164769"/>
                    <a:pt x="514193" y="164365"/>
                  </a:cubicBezTo>
                  <a:cubicBezTo>
                    <a:pt x="515184" y="164068"/>
                    <a:pt x="515821" y="163197"/>
                    <a:pt x="515609" y="162418"/>
                  </a:cubicBezTo>
                  <a:cubicBezTo>
                    <a:pt x="515326" y="161172"/>
                    <a:pt x="514477" y="160577"/>
                    <a:pt x="513768" y="160613"/>
                  </a:cubicBezTo>
                  <a:close/>
                  <a:moveTo>
                    <a:pt x="501308" y="161731"/>
                  </a:moveTo>
                  <a:cubicBezTo>
                    <a:pt x="501095" y="161724"/>
                    <a:pt x="501024" y="161731"/>
                    <a:pt x="500811" y="161731"/>
                  </a:cubicBezTo>
                  <a:cubicBezTo>
                    <a:pt x="500670" y="161795"/>
                    <a:pt x="500458" y="161838"/>
                    <a:pt x="500245" y="161930"/>
                  </a:cubicBezTo>
                  <a:cubicBezTo>
                    <a:pt x="499467" y="162312"/>
                    <a:pt x="498475" y="162645"/>
                    <a:pt x="497979" y="162652"/>
                  </a:cubicBezTo>
                  <a:cubicBezTo>
                    <a:pt x="497484" y="162652"/>
                    <a:pt x="497130" y="162963"/>
                    <a:pt x="497130" y="163338"/>
                  </a:cubicBezTo>
                  <a:lnTo>
                    <a:pt x="497130" y="164542"/>
                  </a:lnTo>
                  <a:cubicBezTo>
                    <a:pt x="497130" y="164818"/>
                    <a:pt x="497768" y="164712"/>
                    <a:pt x="498546" y="164315"/>
                  </a:cubicBezTo>
                  <a:cubicBezTo>
                    <a:pt x="499396" y="163912"/>
                    <a:pt x="500458" y="163551"/>
                    <a:pt x="500882" y="163480"/>
                  </a:cubicBezTo>
                  <a:cubicBezTo>
                    <a:pt x="501378" y="163409"/>
                    <a:pt x="502086" y="163289"/>
                    <a:pt x="502440" y="163225"/>
                  </a:cubicBezTo>
                  <a:cubicBezTo>
                    <a:pt x="502794" y="163162"/>
                    <a:pt x="502794" y="162673"/>
                    <a:pt x="502369" y="162163"/>
                  </a:cubicBezTo>
                  <a:cubicBezTo>
                    <a:pt x="502157" y="161880"/>
                    <a:pt x="501732" y="161717"/>
                    <a:pt x="501308" y="161703"/>
                  </a:cubicBezTo>
                  <a:close/>
                  <a:moveTo>
                    <a:pt x="492811" y="165342"/>
                  </a:moveTo>
                  <a:cubicBezTo>
                    <a:pt x="492669" y="165342"/>
                    <a:pt x="492457" y="165413"/>
                    <a:pt x="492316" y="165491"/>
                  </a:cubicBezTo>
                  <a:cubicBezTo>
                    <a:pt x="491678" y="165781"/>
                    <a:pt x="491537" y="166411"/>
                    <a:pt x="491890" y="166893"/>
                  </a:cubicBezTo>
                  <a:cubicBezTo>
                    <a:pt x="492245" y="167367"/>
                    <a:pt x="493094" y="167501"/>
                    <a:pt x="493660" y="167211"/>
                  </a:cubicBezTo>
                  <a:cubicBezTo>
                    <a:pt x="494297" y="166914"/>
                    <a:pt x="494439" y="166284"/>
                    <a:pt x="494086" y="165802"/>
                  </a:cubicBezTo>
                  <a:cubicBezTo>
                    <a:pt x="493802" y="165448"/>
                    <a:pt x="493307" y="165285"/>
                    <a:pt x="492811" y="165349"/>
                  </a:cubicBezTo>
                  <a:close/>
                  <a:moveTo>
                    <a:pt x="528708" y="168641"/>
                  </a:moveTo>
                  <a:cubicBezTo>
                    <a:pt x="524601" y="168641"/>
                    <a:pt x="524176" y="169795"/>
                    <a:pt x="527858" y="171190"/>
                  </a:cubicBezTo>
                  <a:cubicBezTo>
                    <a:pt x="531681" y="172627"/>
                    <a:pt x="532248" y="172528"/>
                    <a:pt x="532248" y="170475"/>
                  </a:cubicBezTo>
                  <a:cubicBezTo>
                    <a:pt x="532248" y="169045"/>
                    <a:pt x="531468" y="168641"/>
                    <a:pt x="528708" y="168641"/>
                  </a:cubicBezTo>
                  <a:close/>
                  <a:moveTo>
                    <a:pt x="546691" y="169009"/>
                  </a:moveTo>
                  <a:cubicBezTo>
                    <a:pt x="546549" y="169009"/>
                    <a:pt x="546337" y="169080"/>
                    <a:pt x="546195" y="169158"/>
                  </a:cubicBezTo>
                  <a:cubicBezTo>
                    <a:pt x="545558" y="169455"/>
                    <a:pt x="545417" y="170085"/>
                    <a:pt x="545770" y="170567"/>
                  </a:cubicBezTo>
                  <a:cubicBezTo>
                    <a:pt x="546195" y="171041"/>
                    <a:pt x="546974" y="171176"/>
                    <a:pt x="547611" y="170878"/>
                  </a:cubicBezTo>
                  <a:cubicBezTo>
                    <a:pt x="548178" y="170581"/>
                    <a:pt x="548390" y="169951"/>
                    <a:pt x="547965" y="169477"/>
                  </a:cubicBezTo>
                  <a:cubicBezTo>
                    <a:pt x="547682" y="169116"/>
                    <a:pt x="547187" y="168953"/>
                    <a:pt x="546691" y="169016"/>
                  </a:cubicBezTo>
                  <a:close/>
                  <a:moveTo>
                    <a:pt x="522123" y="171763"/>
                  </a:moveTo>
                  <a:cubicBezTo>
                    <a:pt x="521910" y="171763"/>
                    <a:pt x="521768" y="171834"/>
                    <a:pt x="521557" y="171912"/>
                  </a:cubicBezTo>
                  <a:cubicBezTo>
                    <a:pt x="520990" y="172209"/>
                    <a:pt x="520778" y="172840"/>
                    <a:pt x="521202" y="173314"/>
                  </a:cubicBezTo>
                  <a:cubicBezTo>
                    <a:pt x="521557" y="173788"/>
                    <a:pt x="522335" y="173923"/>
                    <a:pt x="522972" y="173633"/>
                  </a:cubicBezTo>
                  <a:cubicBezTo>
                    <a:pt x="523609" y="173342"/>
                    <a:pt x="523751" y="172705"/>
                    <a:pt x="523398" y="172231"/>
                  </a:cubicBezTo>
                  <a:cubicBezTo>
                    <a:pt x="523114" y="171863"/>
                    <a:pt x="522618" y="171707"/>
                    <a:pt x="522123" y="171771"/>
                  </a:cubicBezTo>
                  <a:close/>
                  <a:moveTo>
                    <a:pt x="564249" y="171763"/>
                  </a:moveTo>
                  <a:cubicBezTo>
                    <a:pt x="564108" y="171763"/>
                    <a:pt x="563896" y="171834"/>
                    <a:pt x="563754" y="171912"/>
                  </a:cubicBezTo>
                  <a:cubicBezTo>
                    <a:pt x="563188" y="172209"/>
                    <a:pt x="562975" y="172840"/>
                    <a:pt x="563329" y="173314"/>
                  </a:cubicBezTo>
                  <a:cubicBezTo>
                    <a:pt x="563754" y="173788"/>
                    <a:pt x="564533" y="173923"/>
                    <a:pt x="565170" y="173633"/>
                  </a:cubicBezTo>
                  <a:cubicBezTo>
                    <a:pt x="565737" y="173342"/>
                    <a:pt x="565949" y="172705"/>
                    <a:pt x="565595" y="172231"/>
                  </a:cubicBezTo>
                  <a:cubicBezTo>
                    <a:pt x="565241" y="171863"/>
                    <a:pt x="564816" y="171707"/>
                    <a:pt x="564249" y="171771"/>
                  </a:cubicBezTo>
                  <a:close/>
                  <a:moveTo>
                    <a:pt x="558444" y="172684"/>
                  </a:moveTo>
                  <a:cubicBezTo>
                    <a:pt x="558231" y="172684"/>
                    <a:pt x="558090" y="172755"/>
                    <a:pt x="557878" y="172826"/>
                  </a:cubicBezTo>
                  <a:cubicBezTo>
                    <a:pt x="557311" y="173130"/>
                    <a:pt x="557099" y="173753"/>
                    <a:pt x="557523" y="174234"/>
                  </a:cubicBezTo>
                  <a:cubicBezTo>
                    <a:pt x="557878" y="174709"/>
                    <a:pt x="558657" y="174843"/>
                    <a:pt x="559294" y="174553"/>
                  </a:cubicBezTo>
                  <a:cubicBezTo>
                    <a:pt x="559930" y="174255"/>
                    <a:pt x="560072" y="173625"/>
                    <a:pt x="559719" y="173144"/>
                  </a:cubicBezTo>
                  <a:cubicBezTo>
                    <a:pt x="559435" y="172783"/>
                    <a:pt x="558939" y="172627"/>
                    <a:pt x="558444" y="172691"/>
                  </a:cubicBezTo>
                  <a:close/>
                  <a:moveTo>
                    <a:pt x="583012" y="175204"/>
                  </a:moveTo>
                  <a:cubicBezTo>
                    <a:pt x="582446" y="175204"/>
                    <a:pt x="581950" y="175282"/>
                    <a:pt x="581454" y="175487"/>
                  </a:cubicBezTo>
                  <a:cubicBezTo>
                    <a:pt x="580817" y="175820"/>
                    <a:pt x="580534" y="176486"/>
                    <a:pt x="580888" y="176953"/>
                  </a:cubicBezTo>
                  <a:cubicBezTo>
                    <a:pt x="581809" y="178086"/>
                    <a:pt x="584640" y="178058"/>
                    <a:pt x="585561" y="176889"/>
                  </a:cubicBezTo>
                  <a:cubicBezTo>
                    <a:pt x="586198" y="176040"/>
                    <a:pt x="584569" y="175204"/>
                    <a:pt x="583012" y="175197"/>
                  </a:cubicBezTo>
                  <a:close/>
                  <a:moveTo>
                    <a:pt x="527928" y="175431"/>
                  </a:moveTo>
                  <a:cubicBezTo>
                    <a:pt x="527787" y="175431"/>
                    <a:pt x="527575" y="175502"/>
                    <a:pt x="527433" y="175579"/>
                  </a:cubicBezTo>
                  <a:cubicBezTo>
                    <a:pt x="526867" y="175877"/>
                    <a:pt x="526654" y="176507"/>
                    <a:pt x="527079" y="176981"/>
                  </a:cubicBezTo>
                  <a:cubicBezTo>
                    <a:pt x="527433" y="177463"/>
                    <a:pt x="528212" y="177590"/>
                    <a:pt x="528849" y="177300"/>
                  </a:cubicBezTo>
                  <a:cubicBezTo>
                    <a:pt x="529416" y="177010"/>
                    <a:pt x="529628" y="176372"/>
                    <a:pt x="529274" y="175898"/>
                  </a:cubicBezTo>
                  <a:cubicBezTo>
                    <a:pt x="528990" y="175537"/>
                    <a:pt x="528495" y="175374"/>
                    <a:pt x="527928" y="175438"/>
                  </a:cubicBezTo>
                  <a:close/>
                  <a:moveTo>
                    <a:pt x="523256" y="176351"/>
                  </a:moveTo>
                  <a:cubicBezTo>
                    <a:pt x="523114" y="176351"/>
                    <a:pt x="522901" y="176422"/>
                    <a:pt x="522760" y="176500"/>
                  </a:cubicBezTo>
                  <a:cubicBezTo>
                    <a:pt x="522123" y="176797"/>
                    <a:pt x="521981" y="177420"/>
                    <a:pt x="522335" y="177902"/>
                  </a:cubicBezTo>
                  <a:cubicBezTo>
                    <a:pt x="522689" y="178376"/>
                    <a:pt x="523538" y="178511"/>
                    <a:pt x="524176" y="178220"/>
                  </a:cubicBezTo>
                  <a:cubicBezTo>
                    <a:pt x="524742" y="177923"/>
                    <a:pt x="524955" y="177293"/>
                    <a:pt x="524530" y="176811"/>
                  </a:cubicBezTo>
                  <a:cubicBezTo>
                    <a:pt x="524247" y="176458"/>
                    <a:pt x="523751" y="176295"/>
                    <a:pt x="523256" y="176358"/>
                  </a:cubicBezTo>
                  <a:close/>
                  <a:moveTo>
                    <a:pt x="559294" y="177010"/>
                  </a:moveTo>
                  <a:cubicBezTo>
                    <a:pt x="558869" y="177010"/>
                    <a:pt x="558515" y="177116"/>
                    <a:pt x="558373" y="177272"/>
                  </a:cubicBezTo>
                  <a:cubicBezTo>
                    <a:pt x="557949" y="177576"/>
                    <a:pt x="558657" y="177767"/>
                    <a:pt x="559860" y="177725"/>
                  </a:cubicBezTo>
                  <a:cubicBezTo>
                    <a:pt x="561276" y="177661"/>
                    <a:pt x="561489" y="177470"/>
                    <a:pt x="560568" y="177180"/>
                  </a:cubicBezTo>
                  <a:cubicBezTo>
                    <a:pt x="560143" y="177045"/>
                    <a:pt x="559719" y="176996"/>
                    <a:pt x="559294" y="177010"/>
                  </a:cubicBezTo>
                  <a:close/>
                  <a:moveTo>
                    <a:pt x="851278" y="181852"/>
                  </a:moveTo>
                  <a:cubicBezTo>
                    <a:pt x="851137" y="181852"/>
                    <a:pt x="850925" y="181923"/>
                    <a:pt x="850783" y="181994"/>
                  </a:cubicBezTo>
                  <a:cubicBezTo>
                    <a:pt x="850145" y="182291"/>
                    <a:pt x="850004" y="182921"/>
                    <a:pt x="850358" y="183403"/>
                  </a:cubicBezTo>
                  <a:cubicBezTo>
                    <a:pt x="850712" y="183877"/>
                    <a:pt x="851562" y="184011"/>
                    <a:pt x="852199" y="183714"/>
                  </a:cubicBezTo>
                  <a:cubicBezTo>
                    <a:pt x="852765" y="183417"/>
                    <a:pt x="852978" y="182787"/>
                    <a:pt x="852553" y="182312"/>
                  </a:cubicBezTo>
                  <a:cubicBezTo>
                    <a:pt x="852270" y="181952"/>
                    <a:pt x="851774" y="181789"/>
                    <a:pt x="851278" y="181852"/>
                  </a:cubicBezTo>
                  <a:close/>
                  <a:moveTo>
                    <a:pt x="300656" y="183686"/>
                  </a:moveTo>
                  <a:cubicBezTo>
                    <a:pt x="300514" y="183686"/>
                    <a:pt x="300302" y="183757"/>
                    <a:pt x="300161" y="183835"/>
                  </a:cubicBezTo>
                  <a:cubicBezTo>
                    <a:pt x="299524" y="184125"/>
                    <a:pt x="299382" y="184762"/>
                    <a:pt x="299735" y="185243"/>
                  </a:cubicBezTo>
                  <a:cubicBezTo>
                    <a:pt x="300161" y="185718"/>
                    <a:pt x="300939" y="185852"/>
                    <a:pt x="301576" y="185555"/>
                  </a:cubicBezTo>
                  <a:cubicBezTo>
                    <a:pt x="302143" y="185258"/>
                    <a:pt x="302355" y="184628"/>
                    <a:pt x="302001" y="184153"/>
                  </a:cubicBezTo>
                  <a:cubicBezTo>
                    <a:pt x="301718" y="183799"/>
                    <a:pt x="301223" y="183629"/>
                    <a:pt x="300656" y="183693"/>
                  </a:cubicBezTo>
                  <a:close/>
                  <a:moveTo>
                    <a:pt x="438931" y="184606"/>
                  </a:moveTo>
                  <a:cubicBezTo>
                    <a:pt x="438789" y="184606"/>
                    <a:pt x="438577" y="184677"/>
                    <a:pt x="438436" y="184755"/>
                  </a:cubicBezTo>
                  <a:cubicBezTo>
                    <a:pt x="437798" y="185046"/>
                    <a:pt x="437656" y="185682"/>
                    <a:pt x="438011" y="186157"/>
                  </a:cubicBezTo>
                  <a:cubicBezTo>
                    <a:pt x="438365" y="186631"/>
                    <a:pt x="439215" y="186766"/>
                    <a:pt x="439781" y="186475"/>
                  </a:cubicBezTo>
                  <a:cubicBezTo>
                    <a:pt x="440418" y="186178"/>
                    <a:pt x="440559" y="185548"/>
                    <a:pt x="440206" y="185074"/>
                  </a:cubicBezTo>
                  <a:cubicBezTo>
                    <a:pt x="439922" y="184712"/>
                    <a:pt x="439426" y="184550"/>
                    <a:pt x="438931" y="184613"/>
                  </a:cubicBezTo>
                  <a:close/>
                  <a:moveTo>
                    <a:pt x="855952" y="184606"/>
                  </a:moveTo>
                  <a:cubicBezTo>
                    <a:pt x="855810" y="184606"/>
                    <a:pt x="855597" y="184677"/>
                    <a:pt x="855455" y="184755"/>
                  </a:cubicBezTo>
                  <a:cubicBezTo>
                    <a:pt x="854889" y="185046"/>
                    <a:pt x="854677" y="185682"/>
                    <a:pt x="855102" y="186157"/>
                  </a:cubicBezTo>
                  <a:cubicBezTo>
                    <a:pt x="855455" y="186631"/>
                    <a:pt x="856235" y="186766"/>
                    <a:pt x="856872" y="186475"/>
                  </a:cubicBezTo>
                  <a:cubicBezTo>
                    <a:pt x="857438" y="186178"/>
                    <a:pt x="857651" y="185548"/>
                    <a:pt x="857296" y="185074"/>
                  </a:cubicBezTo>
                  <a:cubicBezTo>
                    <a:pt x="857014" y="184712"/>
                    <a:pt x="856518" y="184550"/>
                    <a:pt x="856022" y="184613"/>
                  </a:cubicBezTo>
                  <a:close/>
                  <a:moveTo>
                    <a:pt x="436595" y="195616"/>
                  </a:moveTo>
                  <a:cubicBezTo>
                    <a:pt x="436453" y="195616"/>
                    <a:pt x="436241" y="195687"/>
                    <a:pt x="436099" y="195757"/>
                  </a:cubicBezTo>
                  <a:cubicBezTo>
                    <a:pt x="435462" y="196055"/>
                    <a:pt x="435320" y="196685"/>
                    <a:pt x="435675" y="197159"/>
                  </a:cubicBezTo>
                  <a:cubicBezTo>
                    <a:pt x="436028" y="197641"/>
                    <a:pt x="436878" y="197768"/>
                    <a:pt x="437445" y="197478"/>
                  </a:cubicBezTo>
                  <a:cubicBezTo>
                    <a:pt x="438082" y="197180"/>
                    <a:pt x="438223" y="196550"/>
                    <a:pt x="437869" y="196076"/>
                  </a:cubicBezTo>
                  <a:cubicBezTo>
                    <a:pt x="437586" y="195708"/>
                    <a:pt x="437090" y="195552"/>
                    <a:pt x="436595" y="195616"/>
                  </a:cubicBezTo>
                  <a:close/>
                  <a:moveTo>
                    <a:pt x="447144" y="196536"/>
                  </a:moveTo>
                  <a:cubicBezTo>
                    <a:pt x="446932" y="196536"/>
                    <a:pt x="446790" y="196607"/>
                    <a:pt x="446648" y="196670"/>
                  </a:cubicBezTo>
                  <a:cubicBezTo>
                    <a:pt x="446011" y="196975"/>
                    <a:pt x="445870" y="197598"/>
                    <a:pt x="446224" y="198079"/>
                  </a:cubicBezTo>
                  <a:cubicBezTo>
                    <a:pt x="446577" y="198554"/>
                    <a:pt x="447357" y="198688"/>
                    <a:pt x="447994" y="198398"/>
                  </a:cubicBezTo>
                  <a:cubicBezTo>
                    <a:pt x="448631" y="198101"/>
                    <a:pt x="448773" y="197470"/>
                    <a:pt x="448418" y="196989"/>
                  </a:cubicBezTo>
                  <a:cubicBezTo>
                    <a:pt x="448136" y="196628"/>
                    <a:pt x="447640" y="196472"/>
                    <a:pt x="447144" y="196536"/>
                  </a:cubicBezTo>
                  <a:close/>
                  <a:moveTo>
                    <a:pt x="859492" y="196536"/>
                  </a:moveTo>
                  <a:cubicBezTo>
                    <a:pt x="859350" y="196536"/>
                    <a:pt x="859137" y="196607"/>
                    <a:pt x="858996" y="196670"/>
                  </a:cubicBezTo>
                  <a:cubicBezTo>
                    <a:pt x="858359" y="196975"/>
                    <a:pt x="858217" y="197598"/>
                    <a:pt x="858571" y="198079"/>
                  </a:cubicBezTo>
                  <a:cubicBezTo>
                    <a:pt x="858925" y="198554"/>
                    <a:pt x="859775" y="198688"/>
                    <a:pt x="860412" y="198398"/>
                  </a:cubicBezTo>
                  <a:cubicBezTo>
                    <a:pt x="860978" y="198101"/>
                    <a:pt x="861191" y="197470"/>
                    <a:pt x="860766" y="196989"/>
                  </a:cubicBezTo>
                  <a:cubicBezTo>
                    <a:pt x="860483" y="196628"/>
                    <a:pt x="859987" y="196472"/>
                    <a:pt x="859492" y="196536"/>
                  </a:cubicBezTo>
                  <a:close/>
                  <a:moveTo>
                    <a:pt x="441267" y="197449"/>
                  </a:moveTo>
                  <a:cubicBezTo>
                    <a:pt x="441126" y="197449"/>
                    <a:pt x="440914" y="197520"/>
                    <a:pt x="440772" y="197591"/>
                  </a:cubicBezTo>
                  <a:cubicBezTo>
                    <a:pt x="440135" y="197888"/>
                    <a:pt x="439993" y="198518"/>
                    <a:pt x="440347" y="198993"/>
                  </a:cubicBezTo>
                  <a:cubicBezTo>
                    <a:pt x="440701" y="199474"/>
                    <a:pt x="441551" y="199608"/>
                    <a:pt x="442188" y="199311"/>
                  </a:cubicBezTo>
                  <a:cubicBezTo>
                    <a:pt x="442755" y="199014"/>
                    <a:pt x="442966" y="198384"/>
                    <a:pt x="442542" y="197909"/>
                  </a:cubicBezTo>
                  <a:cubicBezTo>
                    <a:pt x="442259" y="197549"/>
                    <a:pt x="441763" y="197386"/>
                    <a:pt x="441267" y="197449"/>
                  </a:cubicBezTo>
                  <a:close/>
                  <a:moveTo>
                    <a:pt x="262069" y="199283"/>
                  </a:moveTo>
                  <a:cubicBezTo>
                    <a:pt x="261857" y="199283"/>
                    <a:pt x="261644" y="199354"/>
                    <a:pt x="261503" y="199432"/>
                  </a:cubicBezTo>
                  <a:cubicBezTo>
                    <a:pt x="260936" y="199722"/>
                    <a:pt x="260724" y="200359"/>
                    <a:pt x="261149" y="200834"/>
                  </a:cubicBezTo>
                  <a:cubicBezTo>
                    <a:pt x="261503" y="201315"/>
                    <a:pt x="262282" y="201449"/>
                    <a:pt x="262919" y="201152"/>
                  </a:cubicBezTo>
                  <a:cubicBezTo>
                    <a:pt x="263556" y="200855"/>
                    <a:pt x="263698" y="200225"/>
                    <a:pt x="263343" y="199750"/>
                  </a:cubicBezTo>
                  <a:cubicBezTo>
                    <a:pt x="263061" y="199396"/>
                    <a:pt x="262565" y="199226"/>
                    <a:pt x="262069" y="199290"/>
                  </a:cubicBezTo>
                  <a:close/>
                  <a:moveTo>
                    <a:pt x="436595" y="199283"/>
                  </a:moveTo>
                  <a:cubicBezTo>
                    <a:pt x="436453" y="199283"/>
                    <a:pt x="436241" y="199354"/>
                    <a:pt x="436099" y="199432"/>
                  </a:cubicBezTo>
                  <a:cubicBezTo>
                    <a:pt x="435462" y="199722"/>
                    <a:pt x="435320" y="200359"/>
                    <a:pt x="435675" y="200834"/>
                  </a:cubicBezTo>
                  <a:cubicBezTo>
                    <a:pt x="436028" y="201315"/>
                    <a:pt x="436878" y="201449"/>
                    <a:pt x="437445" y="201152"/>
                  </a:cubicBezTo>
                  <a:cubicBezTo>
                    <a:pt x="438082" y="200855"/>
                    <a:pt x="438223" y="200225"/>
                    <a:pt x="437869" y="199750"/>
                  </a:cubicBezTo>
                  <a:cubicBezTo>
                    <a:pt x="437586" y="199396"/>
                    <a:pt x="437090" y="199226"/>
                    <a:pt x="436595" y="199290"/>
                  </a:cubicBezTo>
                  <a:close/>
                  <a:moveTo>
                    <a:pt x="266743" y="200203"/>
                  </a:moveTo>
                  <a:cubicBezTo>
                    <a:pt x="266601" y="200203"/>
                    <a:pt x="266388" y="200274"/>
                    <a:pt x="266246" y="200352"/>
                  </a:cubicBezTo>
                  <a:cubicBezTo>
                    <a:pt x="265609" y="200642"/>
                    <a:pt x="265468" y="201279"/>
                    <a:pt x="265822" y="201754"/>
                  </a:cubicBezTo>
                  <a:cubicBezTo>
                    <a:pt x="266176" y="202228"/>
                    <a:pt x="267025" y="202363"/>
                    <a:pt x="267592" y="202072"/>
                  </a:cubicBezTo>
                  <a:cubicBezTo>
                    <a:pt x="268229" y="201775"/>
                    <a:pt x="268371" y="201145"/>
                    <a:pt x="268016" y="200671"/>
                  </a:cubicBezTo>
                  <a:cubicBezTo>
                    <a:pt x="267733" y="200309"/>
                    <a:pt x="267238" y="200147"/>
                    <a:pt x="266743" y="200210"/>
                  </a:cubicBezTo>
                  <a:close/>
                  <a:moveTo>
                    <a:pt x="855031" y="200409"/>
                  </a:moveTo>
                  <a:cubicBezTo>
                    <a:pt x="853545" y="200409"/>
                    <a:pt x="851704" y="202320"/>
                    <a:pt x="852695" y="203559"/>
                  </a:cubicBezTo>
                  <a:cubicBezTo>
                    <a:pt x="853261" y="204303"/>
                    <a:pt x="854111" y="204161"/>
                    <a:pt x="855385" y="203127"/>
                  </a:cubicBezTo>
                  <a:cubicBezTo>
                    <a:pt x="856730" y="202108"/>
                    <a:pt x="856872" y="201393"/>
                    <a:pt x="856022" y="200720"/>
                  </a:cubicBezTo>
                  <a:cubicBezTo>
                    <a:pt x="855739" y="200493"/>
                    <a:pt x="855385" y="200401"/>
                    <a:pt x="855031" y="200401"/>
                  </a:cubicBezTo>
                  <a:close/>
                  <a:moveTo>
                    <a:pt x="643972" y="202957"/>
                  </a:moveTo>
                  <a:cubicBezTo>
                    <a:pt x="643760" y="202957"/>
                    <a:pt x="643618" y="203028"/>
                    <a:pt x="643476" y="203106"/>
                  </a:cubicBezTo>
                  <a:cubicBezTo>
                    <a:pt x="642840" y="203396"/>
                    <a:pt x="642698" y="204033"/>
                    <a:pt x="643051" y="204508"/>
                  </a:cubicBezTo>
                  <a:cubicBezTo>
                    <a:pt x="643406" y="204982"/>
                    <a:pt x="644255" y="205117"/>
                    <a:pt x="644821" y="204826"/>
                  </a:cubicBezTo>
                  <a:cubicBezTo>
                    <a:pt x="645459" y="204529"/>
                    <a:pt x="645601" y="203899"/>
                    <a:pt x="645247" y="203425"/>
                  </a:cubicBezTo>
                  <a:cubicBezTo>
                    <a:pt x="644963" y="203056"/>
                    <a:pt x="644468" y="202901"/>
                    <a:pt x="643972" y="202964"/>
                  </a:cubicBezTo>
                  <a:close/>
                  <a:moveTo>
                    <a:pt x="262069" y="203878"/>
                  </a:moveTo>
                  <a:cubicBezTo>
                    <a:pt x="261857" y="203878"/>
                    <a:pt x="261644" y="203949"/>
                    <a:pt x="261503" y="204020"/>
                  </a:cubicBezTo>
                  <a:cubicBezTo>
                    <a:pt x="260936" y="204309"/>
                    <a:pt x="260724" y="204947"/>
                    <a:pt x="261149" y="205428"/>
                  </a:cubicBezTo>
                  <a:cubicBezTo>
                    <a:pt x="261503" y="205903"/>
                    <a:pt x="262282" y="206037"/>
                    <a:pt x="262919" y="205740"/>
                  </a:cubicBezTo>
                  <a:cubicBezTo>
                    <a:pt x="263556" y="205443"/>
                    <a:pt x="263698" y="204819"/>
                    <a:pt x="263343" y="204338"/>
                  </a:cubicBezTo>
                  <a:cubicBezTo>
                    <a:pt x="263061" y="203977"/>
                    <a:pt x="262565" y="203821"/>
                    <a:pt x="262069" y="203878"/>
                  </a:cubicBezTo>
                  <a:close/>
                  <a:moveTo>
                    <a:pt x="267875" y="203878"/>
                  </a:moveTo>
                  <a:cubicBezTo>
                    <a:pt x="267733" y="203878"/>
                    <a:pt x="267521" y="203949"/>
                    <a:pt x="267379" y="204020"/>
                  </a:cubicBezTo>
                  <a:cubicBezTo>
                    <a:pt x="266813" y="204309"/>
                    <a:pt x="266601" y="204947"/>
                    <a:pt x="266954" y="205428"/>
                  </a:cubicBezTo>
                  <a:cubicBezTo>
                    <a:pt x="267379" y="205903"/>
                    <a:pt x="268158" y="206037"/>
                    <a:pt x="268795" y="205740"/>
                  </a:cubicBezTo>
                  <a:cubicBezTo>
                    <a:pt x="269362" y="205443"/>
                    <a:pt x="269574" y="204819"/>
                    <a:pt x="269150" y="204338"/>
                  </a:cubicBezTo>
                  <a:cubicBezTo>
                    <a:pt x="268866" y="203977"/>
                    <a:pt x="268371" y="203821"/>
                    <a:pt x="267875" y="203878"/>
                  </a:cubicBezTo>
                  <a:close/>
                  <a:moveTo>
                    <a:pt x="847809" y="205711"/>
                  </a:moveTo>
                  <a:cubicBezTo>
                    <a:pt x="847667" y="205711"/>
                    <a:pt x="847455" y="205782"/>
                    <a:pt x="847314" y="205853"/>
                  </a:cubicBezTo>
                  <a:cubicBezTo>
                    <a:pt x="846676" y="206158"/>
                    <a:pt x="846534" y="206780"/>
                    <a:pt x="846889" y="207262"/>
                  </a:cubicBezTo>
                  <a:cubicBezTo>
                    <a:pt x="847243" y="207736"/>
                    <a:pt x="848093" y="207871"/>
                    <a:pt x="848659" y="207581"/>
                  </a:cubicBezTo>
                  <a:cubicBezTo>
                    <a:pt x="849296" y="207283"/>
                    <a:pt x="849437" y="206653"/>
                    <a:pt x="849084" y="206172"/>
                  </a:cubicBezTo>
                  <a:cubicBezTo>
                    <a:pt x="848801" y="205811"/>
                    <a:pt x="848304" y="205655"/>
                    <a:pt x="847809" y="205719"/>
                  </a:cubicBezTo>
                  <a:close/>
                  <a:moveTo>
                    <a:pt x="264406" y="206625"/>
                  </a:moveTo>
                  <a:cubicBezTo>
                    <a:pt x="264193" y="206625"/>
                    <a:pt x="264052" y="206696"/>
                    <a:pt x="263910" y="206773"/>
                  </a:cubicBezTo>
                  <a:cubicBezTo>
                    <a:pt x="263273" y="207071"/>
                    <a:pt x="263132" y="207701"/>
                    <a:pt x="263485" y="208175"/>
                  </a:cubicBezTo>
                  <a:cubicBezTo>
                    <a:pt x="263839" y="208657"/>
                    <a:pt x="264689" y="208784"/>
                    <a:pt x="265255" y="208494"/>
                  </a:cubicBezTo>
                  <a:cubicBezTo>
                    <a:pt x="265893" y="208196"/>
                    <a:pt x="266034" y="207566"/>
                    <a:pt x="265680" y="207092"/>
                  </a:cubicBezTo>
                  <a:cubicBezTo>
                    <a:pt x="265397" y="206731"/>
                    <a:pt x="264902" y="206568"/>
                    <a:pt x="264406" y="206632"/>
                  </a:cubicBezTo>
                  <a:close/>
                  <a:moveTo>
                    <a:pt x="270212" y="206625"/>
                  </a:moveTo>
                  <a:cubicBezTo>
                    <a:pt x="270070" y="206625"/>
                    <a:pt x="269857" y="206696"/>
                    <a:pt x="269716" y="206773"/>
                  </a:cubicBezTo>
                  <a:cubicBezTo>
                    <a:pt x="269150" y="207071"/>
                    <a:pt x="268937" y="207701"/>
                    <a:pt x="269291" y="208175"/>
                  </a:cubicBezTo>
                  <a:cubicBezTo>
                    <a:pt x="269716" y="208657"/>
                    <a:pt x="270494" y="208784"/>
                    <a:pt x="271132" y="208494"/>
                  </a:cubicBezTo>
                  <a:cubicBezTo>
                    <a:pt x="271698" y="208196"/>
                    <a:pt x="271911" y="207566"/>
                    <a:pt x="271557" y="207092"/>
                  </a:cubicBezTo>
                  <a:cubicBezTo>
                    <a:pt x="271203" y="206731"/>
                    <a:pt x="270778" y="206568"/>
                    <a:pt x="270212" y="206632"/>
                  </a:cubicBezTo>
                  <a:close/>
                  <a:moveTo>
                    <a:pt x="843136" y="206625"/>
                  </a:moveTo>
                  <a:cubicBezTo>
                    <a:pt x="842924" y="206625"/>
                    <a:pt x="842783" y="206696"/>
                    <a:pt x="842570" y="206773"/>
                  </a:cubicBezTo>
                  <a:cubicBezTo>
                    <a:pt x="842004" y="207071"/>
                    <a:pt x="841791" y="207701"/>
                    <a:pt x="842216" y="208175"/>
                  </a:cubicBezTo>
                  <a:cubicBezTo>
                    <a:pt x="842570" y="208657"/>
                    <a:pt x="843349" y="208784"/>
                    <a:pt x="843986" y="208494"/>
                  </a:cubicBezTo>
                  <a:cubicBezTo>
                    <a:pt x="844623" y="208196"/>
                    <a:pt x="844764" y="207566"/>
                    <a:pt x="844411" y="207092"/>
                  </a:cubicBezTo>
                  <a:cubicBezTo>
                    <a:pt x="844127" y="206731"/>
                    <a:pt x="843632" y="206568"/>
                    <a:pt x="843136" y="206632"/>
                  </a:cubicBezTo>
                  <a:close/>
                  <a:moveTo>
                    <a:pt x="835844" y="206830"/>
                  </a:moveTo>
                  <a:cubicBezTo>
                    <a:pt x="835632" y="206894"/>
                    <a:pt x="835348" y="207007"/>
                    <a:pt x="834995" y="207227"/>
                  </a:cubicBezTo>
                  <a:cubicBezTo>
                    <a:pt x="833295" y="208331"/>
                    <a:pt x="832728" y="212813"/>
                    <a:pt x="834074" y="213910"/>
                  </a:cubicBezTo>
                  <a:cubicBezTo>
                    <a:pt x="835206" y="214753"/>
                    <a:pt x="835277" y="214568"/>
                    <a:pt x="835985" y="210094"/>
                  </a:cubicBezTo>
                  <a:cubicBezTo>
                    <a:pt x="836410" y="207602"/>
                    <a:pt x="836410" y="206731"/>
                    <a:pt x="835844" y="206830"/>
                  </a:cubicBezTo>
                  <a:close/>
                  <a:moveTo>
                    <a:pt x="267875" y="209379"/>
                  </a:moveTo>
                  <a:cubicBezTo>
                    <a:pt x="267733" y="209379"/>
                    <a:pt x="267521" y="209450"/>
                    <a:pt x="267379" y="209527"/>
                  </a:cubicBezTo>
                  <a:cubicBezTo>
                    <a:pt x="266813" y="209825"/>
                    <a:pt x="266601" y="210455"/>
                    <a:pt x="266954" y="210929"/>
                  </a:cubicBezTo>
                  <a:cubicBezTo>
                    <a:pt x="267379" y="211411"/>
                    <a:pt x="268087" y="211573"/>
                    <a:pt x="268653" y="211305"/>
                  </a:cubicBezTo>
                  <a:cubicBezTo>
                    <a:pt x="269220" y="211043"/>
                    <a:pt x="269999" y="211241"/>
                    <a:pt x="270423" y="211765"/>
                  </a:cubicBezTo>
                  <a:cubicBezTo>
                    <a:pt x="270849" y="212289"/>
                    <a:pt x="271698" y="212458"/>
                    <a:pt x="272264" y="212161"/>
                  </a:cubicBezTo>
                  <a:cubicBezTo>
                    <a:pt x="272902" y="211871"/>
                    <a:pt x="273043" y="211234"/>
                    <a:pt x="272690" y="210759"/>
                  </a:cubicBezTo>
                  <a:cubicBezTo>
                    <a:pt x="272335" y="210285"/>
                    <a:pt x="271557" y="210115"/>
                    <a:pt x="270990" y="210384"/>
                  </a:cubicBezTo>
                  <a:cubicBezTo>
                    <a:pt x="270423" y="210653"/>
                    <a:pt x="269645" y="210448"/>
                    <a:pt x="269291" y="209924"/>
                  </a:cubicBezTo>
                  <a:cubicBezTo>
                    <a:pt x="268937" y="209535"/>
                    <a:pt x="268442" y="209336"/>
                    <a:pt x="267875" y="209379"/>
                  </a:cubicBezTo>
                  <a:close/>
                  <a:moveTo>
                    <a:pt x="251591" y="210958"/>
                  </a:moveTo>
                  <a:cubicBezTo>
                    <a:pt x="249750" y="210958"/>
                    <a:pt x="248333" y="211368"/>
                    <a:pt x="246918" y="212161"/>
                  </a:cubicBezTo>
                  <a:cubicBezTo>
                    <a:pt x="244723" y="213435"/>
                    <a:pt x="244723" y="213478"/>
                    <a:pt x="247555" y="214314"/>
                  </a:cubicBezTo>
                  <a:cubicBezTo>
                    <a:pt x="249183" y="214781"/>
                    <a:pt x="250387" y="215453"/>
                    <a:pt x="250245" y="215772"/>
                  </a:cubicBezTo>
                  <a:cubicBezTo>
                    <a:pt x="249608" y="216983"/>
                    <a:pt x="249963" y="217351"/>
                    <a:pt x="251166" y="216777"/>
                  </a:cubicBezTo>
                  <a:cubicBezTo>
                    <a:pt x="252015" y="216374"/>
                    <a:pt x="251944" y="215772"/>
                    <a:pt x="251024" y="214887"/>
                  </a:cubicBezTo>
                  <a:cubicBezTo>
                    <a:pt x="250033" y="213988"/>
                    <a:pt x="250033" y="213598"/>
                    <a:pt x="250883" y="213598"/>
                  </a:cubicBezTo>
                  <a:cubicBezTo>
                    <a:pt x="252794" y="213598"/>
                    <a:pt x="265113" y="218271"/>
                    <a:pt x="264972" y="218958"/>
                  </a:cubicBezTo>
                  <a:cubicBezTo>
                    <a:pt x="264902" y="219291"/>
                    <a:pt x="264902" y="219871"/>
                    <a:pt x="265043" y="220247"/>
                  </a:cubicBezTo>
                  <a:cubicBezTo>
                    <a:pt x="265255" y="221443"/>
                    <a:pt x="271911" y="220990"/>
                    <a:pt x="273256" y="219673"/>
                  </a:cubicBezTo>
                  <a:cubicBezTo>
                    <a:pt x="274389" y="218661"/>
                    <a:pt x="272760" y="217691"/>
                    <a:pt x="265113" y="214632"/>
                  </a:cubicBezTo>
                  <a:cubicBezTo>
                    <a:pt x="258742" y="212119"/>
                    <a:pt x="254706" y="210965"/>
                    <a:pt x="251662" y="210958"/>
                  </a:cubicBezTo>
                  <a:close/>
                  <a:moveTo>
                    <a:pt x="276088" y="212133"/>
                  </a:moveTo>
                  <a:cubicBezTo>
                    <a:pt x="275946" y="212133"/>
                    <a:pt x="275734" y="212204"/>
                    <a:pt x="275593" y="212282"/>
                  </a:cubicBezTo>
                  <a:cubicBezTo>
                    <a:pt x="274955" y="212579"/>
                    <a:pt x="274813" y="213209"/>
                    <a:pt x="275167" y="213684"/>
                  </a:cubicBezTo>
                  <a:cubicBezTo>
                    <a:pt x="275593" y="214158"/>
                    <a:pt x="276371" y="214292"/>
                    <a:pt x="277008" y="214002"/>
                  </a:cubicBezTo>
                  <a:cubicBezTo>
                    <a:pt x="277574" y="213712"/>
                    <a:pt x="277787" y="213075"/>
                    <a:pt x="277363" y="212600"/>
                  </a:cubicBezTo>
                  <a:cubicBezTo>
                    <a:pt x="277079" y="212239"/>
                    <a:pt x="276583" y="212076"/>
                    <a:pt x="276088" y="212140"/>
                  </a:cubicBezTo>
                  <a:close/>
                  <a:moveTo>
                    <a:pt x="31257" y="213053"/>
                  </a:moveTo>
                  <a:cubicBezTo>
                    <a:pt x="31115" y="213053"/>
                    <a:pt x="30903" y="213124"/>
                    <a:pt x="30761" y="213195"/>
                  </a:cubicBezTo>
                  <a:cubicBezTo>
                    <a:pt x="30124" y="213499"/>
                    <a:pt x="29982" y="214123"/>
                    <a:pt x="30337" y="214604"/>
                  </a:cubicBezTo>
                  <a:cubicBezTo>
                    <a:pt x="30690" y="215078"/>
                    <a:pt x="31540" y="215213"/>
                    <a:pt x="32107" y="214922"/>
                  </a:cubicBezTo>
                  <a:cubicBezTo>
                    <a:pt x="32744" y="214618"/>
                    <a:pt x="32885" y="213995"/>
                    <a:pt x="32531" y="213514"/>
                  </a:cubicBezTo>
                  <a:cubicBezTo>
                    <a:pt x="32248" y="213159"/>
                    <a:pt x="31752" y="212997"/>
                    <a:pt x="31257" y="213060"/>
                  </a:cubicBezTo>
                  <a:close/>
                  <a:moveTo>
                    <a:pt x="280761" y="213053"/>
                  </a:moveTo>
                  <a:cubicBezTo>
                    <a:pt x="280619" y="213053"/>
                    <a:pt x="280407" y="213124"/>
                    <a:pt x="280265" y="213195"/>
                  </a:cubicBezTo>
                  <a:cubicBezTo>
                    <a:pt x="279699" y="213499"/>
                    <a:pt x="279486" y="214123"/>
                    <a:pt x="279841" y="214604"/>
                  </a:cubicBezTo>
                  <a:cubicBezTo>
                    <a:pt x="280265" y="215078"/>
                    <a:pt x="281044" y="215213"/>
                    <a:pt x="281682" y="214922"/>
                  </a:cubicBezTo>
                  <a:cubicBezTo>
                    <a:pt x="282248" y="214618"/>
                    <a:pt x="282460" y="213995"/>
                    <a:pt x="282035" y="213514"/>
                  </a:cubicBezTo>
                  <a:cubicBezTo>
                    <a:pt x="281823" y="213159"/>
                    <a:pt x="281256" y="212997"/>
                    <a:pt x="280761" y="213060"/>
                  </a:cubicBezTo>
                  <a:close/>
                  <a:moveTo>
                    <a:pt x="35505" y="214745"/>
                  </a:moveTo>
                  <a:cubicBezTo>
                    <a:pt x="34230" y="214809"/>
                    <a:pt x="33169" y="215581"/>
                    <a:pt x="33806" y="216402"/>
                  </a:cubicBezTo>
                  <a:cubicBezTo>
                    <a:pt x="34159" y="216876"/>
                    <a:pt x="34939" y="217266"/>
                    <a:pt x="35505" y="217266"/>
                  </a:cubicBezTo>
                  <a:cubicBezTo>
                    <a:pt x="37204" y="217266"/>
                    <a:pt x="38054" y="215609"/>
                    <a:pt x="36779" y="214972"/>
                  </a:cubicBezTo>
                  <a:cubicBezTo>
                    <a:pt x="36354" y="214781"/>
                    <a:pt x="35929" y="214731"/>
                    <a:pt x="35505" y="214745"/>
                  </a:cubicBezTo>
                  <a:close/>
                  <a:moveTo>
                    <a:pt x="278424" y="215800"/>
                  </a:moveTo>
                  <a:cubicBezTo>
                    <a:pt x="278283" y="215800"/>
                    <a:pt x="278071" y="215871"/>
                    <a:pt x="277929" y="215942"/>
                  </a:cubicBezTo>
                  <a:cubicBezTo>
                    <a:pt x="277292" y="216239"/>
                    <a:pt x="277150" y="216870"/>
                    <a:pt x="277504" y="217351"/>
                  </a:cubicBezTo>
                  <a:cubicBezTo>
                    <a:pt x="277929" y="217825"/>
                    <a:pt x="278708" y="217960"/>
                    <a:pt x="279345" y="217662"/>
                  </a:cubicBezTo>
                  <a:cubicBezTo>
                    <a:pt x="279911" y="217365"/>
                    <a:pt x="280123" y="216735"/>
                    <a:pt x="279699" y="216261"/>
                  </a:cubicBezTo>
                  <a:cubicBezTo>
                    <a:pt x="279415" y="215899"/>
                    <a:pt x="278920" y="215737"/>
                    <a:pt x="278424" y="215800"/>
                  </a:cubicBezTo>
                  <a:close/>
                  <a:moveTo>
                    <a:pt x="40602" y="216721"/>
                  </a:moveTo>
                  <a:cubicBezTo>
                    <a:pt x="40390" y="216721"/>
                    <a:pt x="40249" y="216791"/>
                    <a:pt x="40107" y="216870"/>
                  </a:cubicBezTo>
                  <a:cubicBezTo>
                    <a:pt x="39328" y="217223"/>
                    <a:pt x="39398" y="217847"/>
                    <a:pt x="40178" y="218590"/>
                  </a:cubicBezTo>
                  <a:cubicBezTo>
                    <a:pt x="40815" y="219220"/>
                    <a:pt x="41099" y="219985"/>
                    <a:pt x="40673" y="220282"/>
                  </a:cubicBezTo>
                  <a:cubicBezTo>
                    <a:pt x="40319" y="220579"/>
                    <a:pt x="40390" y="221259"/>
                    <a:pt x="40815" y="221797"/>
                  </a:cubicBezTo>
                  <a:cubicBezTo>
                    <a:pt x="41806" y="223078"/>
                    <a:pt x="43435" y="223036"/>
                    <a:pt x="44426" y="221712"/>
                  </a:cubicBezTo>
                  <a:cubicBezTo>
                    <a:pt x="44921" y="221124"/>
                    <a:pt x="44355" y="220098"/>
                    <a:pt x="43151" y="219418"/>
                  </a:cubicBezTo>
                  <a:cubicBezTo>
                    <a:pt x="41948" y="218738"/>
                    <a:pt x="41381" y="218186"/>
                    <a:pt x="41877" y="218186"/>
                  </a:cubicBezTo>
                  <a:cubicBezTo>
                    <a:pt x="42302" y="218186"/>
                    <a:pt x="42372" y="217755"/>
                    <a:pt x="42019" y="217238"/>
                  </a:cubicBezTo>
                  <a:cubicBezTo>
                    <a:pt x="41665" y="216848"/>
                    <a:pt x="41099" y="216664"/>
                    <a:pt x="40602" y="216721"/>
                  </a:cubicBezTo>
                  <a:close/>
                  <a:moveTo>
                    <a:pt x="802496" y="220048"/>
                  </a:moveTo>
                  <a:cubicBezTo>
                    <a:pt x="801576" y="220119"/>
                    <a:pt x="800513" y="220607"/>
                    <a:pt x="800089" y="221450"/>
                  </a:cubicBezTo>
                  <a:cubicBezTo>
                    <a:pt x="799594" y="222456"/>
                    <a:pt x="799947" y="222802"/>
                    <a:pt x="801293" y="222597"/>
                  </a:cubicBezTo>
                  <a:cubicBezTo>
                    <a:pt x="802354" y="222434"/>
                    <a:pt x="803487" y="221797"/>
                    <a:pt x="803700" y="221167"/>
                  </a:cubicBezTo>
                  <a:cubicBezTo>
                    <a:pt x="804054" y="220324"/>
                    <a:pt x="803417" y="219970"/>
                    <a:pt x="802496" y="220048"/>
                  </a:cubicBezTo>
                  <a:close/>
                  <a:moveTo>
                    <a:pt x="281327" y="221422"/>
                  </a:moveTo>
                  <a:cubicBezTo>
                    <a:pt x="279557" y="221358"/>
                    <a:pt x="278424" y="221592"/>
                    <a:pt x="278778" y="222052"/>
                  </a:cubicBezTo>
                  <a:cubicBezTo>
                    <a:pt x="279133" y="222448"/>
                    <a:pt x="278353" y="223064"/>
                    <a:pt x="277221" y="223425"/>
                  </a:cubicBezTo>
                  <a:cubicBezTo>
                    <a:pt x="273964" y="224438"/>
                    <a:pt x="281256" y="225351"/>
                    <a:pt x="285504" y="224459"/>
                  </a:cubicBezTo>
                  <a:cubicBezTo>
                    <a:pt x="287416" y="224063"/>
                    <a:pt x="289328" y="223963"/>
                    <a:pt x="289894" y="224232"/>
                  </a:cubicBezTo>
                  <a:cubicBezTo>
                    <a:pt x="290461" y="224502"/>
                    <a:pt x="290885" y="224310"/>
                    <a:pt x="290885" y="223829"/>
                  </a:cubicBezTo>
                  <a:cubicBezTo>
                    <a:pt x="290885" y="223347"/>
                    <a:pt x="289469" y="222632"/>
                    <a:pt x="287699" y="222229"/>
                  </a:cubicBezTo>
                  <a:cubicBezTo>
                    <a:pt x="285575" y="221733"/>
                    <a:pt x="283097" y="221457"/>
                    <a:pt x="281327" y="221422"/>
                  </a:cubicBezTo>
                  <a:close/>
                  <a:moveTo>
                    <a:pt x="296691" y="223000"/>
                  </a:moveTo>
                  <a:cubicBezTo>
                    <a:pt x="295487" y="223064"/>
                    <a:pt x="294354" y="223836"/>
                    <a:pt x="295063" y="224664"/>
                  </a:cubicBezTo>
                  <a:cubicBezTo>
                    <a:pt x="295417" y="225132"/>
                    <a:pt x="296195" y="225521"/>
                    <a:pt x="296762" y="225521"/>
                  </a:cubicBezTo>
                  <a:cubicBezTo>
                    <a:pt x="298391" y="225521"/>
                    <a:pt x="299311" y="223864"/>
                    <a:pt x="297965" y="223227"/>
                  </a:cubicBezTo>
                  <a:cubicBezTo>
                    <a:pt x="297612" y="223036"/>
                    <a:pt x="297116" y="222986"/>
                    <a:pt x="296691" y="223000"/>
                  </a:cubicBezTo>
                  <a:close/>
                  <a:moveTo>
                    <a:pt x="264335" y="223829"/>
                  </a:moveTo>
                  <a:cubicBezTo>
                    <a:pt x="263769" y="223829"/>
                    <a:pt x="263273" y="223907"/>
                    <a:pt x="262848" y="224119"/>
                  </a:cubicBezTo>
                  <a:cubicBezTo>
                    <a:pt x="262140" y="224445"/>
                    <a:pt x="261857" y="225111"/>
                    <a:pt x="262211" y="225578"/>
                  </a:cubicBezTo>
                  <a:cubicBezTo>
                    <a:pt x="263132" y="226710"/>
                    <a:pt x="265963" y="226682"/>
                    <a:pt x="266883" y="225514"/>
                  </a:cubicBezTo>
                  <a:cubicBezTo>
                    <a:pt x="267521" y="224671"/>
                    <a:pt x="265893" y="223829"/>
                    <a:pt x="264335" y="223822"/>
                  </a:cubicBezTo>
                  <a:close/>
                  <a:moveTo>
                    <a:pt x="835561" y="224006"/>
                  </a:moveTo>
                  <a:cubicBezTo>
                    <a:pt x="833791" y="224077"/>
                    <a:pt x="833365" y="224905"/>
                    <a:pt x="832799" y="228473"/>
                  </a:cubicBezTo>
                  <a:cubicBezTo>
                    <a:pt x="831950" y="233521"/>
                    <a:pt x="832941" y="235100"/>
                    <a:pt x="837472" y="235985"/>
                  </a:cubicBezTo>
                  <a:cubicBezTo>
                    <a:pt x="840446" y="236573"/>
                    <a:pt x="844411" y="241274"/>
                    <a:pt x="842924" y="242520"/>
                  </a:cubicBezTo>
                  <a:cubicBezTo>
                    <a:pt x="842499" y="242916"/>
                    <a:pt x="842783" y="242945"/>
                    <a:pt x="843561" y="242583"/>
                  </a:cubicBezTo>
                  <a:cubicBezTo>
                    <a:pt x="844411" y="242215"/>
                    <a:pt x="844694" y="241437"/>
                    <a:pt x="844269" y="240835"/>
                  </a:cubicBezTo>
                  <a:lnTo>
                    <a:pt x="844198" y="240835"/>
                  </a:lnTo>
                  <a:cubicBezTo>
                    <a:pt x="843703" y="240219"/>
                    <a:pt x="844269" y="240290"/>
                    <a:pt x="845331" y="241012"/>
                  </a:cubicBezTo>
                  <a:cubicBezTo>
                    <a:pt x="849437" y="243610"/>
                    <a:pt x="847101" y="240870"/>
                    <a:pt x="841437" y="236452"/>
                  </a:cubicBezTo>
                  <a:cubicBezTo>
                    <a:pt x="835065" y="231440"/>
                    <a:pt x="834782" y="230894"/>
                    <a:pt x="837402" y="229195"/>
                  </a:cubicBezTo>
                  <a:cubicBezTo>
                    <a:pt x="840234" y="227341"/>
                    <a:pt x="839596" y="224183"/>
                    <a:pt x="836339" y="224034"/>
                  </a:cubicBezTo>
                  <a:cubicBezTo>
                    <a:pt x="836056" y="224034"/>
                    <a:pt x="835773" y="223978"/>
                    <a:pt x="835490" y="224034"/>
                  </a:cubicBezTo>
                  <a:close/>
                  <a:moveTo>
                    <a:pt x="301860" y="224976"/>
                  </a:moveTo>
                  <a:cubicBezTo>
                    <a:pt x="301647" y="224976"/>
                    <a:pt x="301505" y="225047"/>
                    <a:pt x="301294" y="225124"/>
                  </a:cubicBezTo>
                  <a:cubicBezTo>
                    <a:pt x="300727" y="225415"/>
                    <a:pt x="300514" y="226052"/>
                    <a:pt x="300939" y="226526"/>
                  </a:cubicBezTo>
                  <a:cubicBezTo>
                    <a:pt x="301294" y="227001"/>
                    <a:pt x="302072" y="227135"/>
                    <a:pt x="302709" y="226845"/>
                  </a:cubicBezTo>
                  <a:cubicBezTo>
                    <a:pt x="303346" y="226555"/>
                    <a:pt x="303488" y="225917"/>
                    <a:pt x="303134" y="225443"/>
                  </a:cubicBezTo>
                  <a:cubicBezTo>
                    <a:pt x="302851" y="225082"/>
                    <a:pt x="302355" y="224919"/>
                    <a:pt x="301860" y="224983"/>
                  </a:cubicBezTo>
                  <a:close/>
                  <a:moveTo>
                    <a:pt x="243236" y="225896"/>
                  </a:moveTo>
                  <a:cubicBezTo>
                    <a:pt x="243094" y="225896"/>
                    <a:pt x="242882" y="225967"/>
                    <a:pt x="242741" y="226038"/>
                  </a:cubicBezTo>
                  <a:cubicBezTo>
                    <a:pt x="242174" y="226342"/>
                    <a:pt x="241962" y="226965"/>
                    <a:pt x="242316" y="227447"/>
                  </a:cubicBezTo>
                  <a:cubicBezTo>
                    <a:pt x="242741" y="227921"/>
                    <a:pt x="243519" y="228055"/>
                    <a:pt x="244156" y="227765"/>
                  </a:cubicBezTo>
                  <a:cubicBezTo>
                    <a:pt x="244723" y="227461"/>
                    <a:pt x="244935" y="226838"/>
                    <a:pt x="244582" y="226356"/>
                  </a:cubicBezTo>
                  <a:cubicBezTo>
                    <a:pt x="244298" y="226002"/>
                    <a:pt x="243803" y="225840"/>
                    <a:pt x="243236" y="225903"/>
                  </a:cubicBezTo>
                  <a:close/>
                  <a:moveTo>
                    <a:pt x="306533" y="225896"/>
                  </a:moveTo>
                  <a:cubicBezTo>
                    <a:pt x="306391" y="225896"/>
                    <a:pt x="306179" y="225967"/>
                    <a:pt x="306037" y="226038"/>
                  </a:cubicBezTo>
                  <a:cubicBezTo>
                    <a:pt x="305400" y="226342"/>
                    <a:pt x="305258" y="226965"/>
                    <a:pt x="305612" y="227447"/>
                  </a:cubicBezTo>
                  <a:cubicBezTo>
                    <a:pt x="305966" y="227921"/>
                    <a:pt x="306815" y="228055"/>
                    <a:pt x="307382" y="227765"/>
                  </a:cubicBezTo>
                  <a:cubicBezTo>
                    <a:pt x="308019" y="227461"/>
                    <a:pt x="308161" y="226838"/>
                    <a:pt x="307807" y="226356"/>
                  </a:cubicBezTo>
                  <a:cubicBezTo>
                    <a:pt x="307524" y="226002"/>
                    <a:pt x="307028" y="225840"/>
                    <a:pt x="306533" y="225903"/>
                  </a:cubicBezTo>
                  <a:close/>
                  <a:moveTo>
                    <a:pt x="311205" y="226810"/>
                  </a:moveTo>
                  <a:cubicBezTo>
                    <a:pt x="311064" y="226810"/>
                    <a:pt x="310852" y="226880"/>
                    <a:pt x="310710" y="226958"/>
                  </a:cubicBezTo>
                  <a:cubicBezTo>
                    <a:pt x="310073" y="227249"/>
                    <a:pt x="309931" y="227886"/>
                    <a:pt x="310285" y="228360"/>
                  </a:cubicBezTo>
                  <a:cubicBezTo>
                    <a:pt x="310639" y="228841"/>
                    <a:pt x="311489" y="228969"/>
                    <a:pt x="312055" y="228679"/>
                  </a:cubicBezTo>
                  <a:cubicBezTo>
                    <a:pt x="312693" y="228388"/>
                    <a:pt x="312834" y="227751"/>
                    <a:pt x="312480" y="227277"/>
                  </a:cubicBezTo>
                  <a:cubicBezTo>
                    <a:pt x="312196" y="226923"/>
                    <a:pt x="311701" y="226753"/>
                    <a:pt x="311205" y="226817"/>
                  </a:cubicBezTo>
                  <a:close/>
                  <a:moveTo>
                    <a:pt x="415496" y="228643"/>
                  </a:moveTo>
                  <a:cubicBezTo>
                    <a:pt x="415284" y="228643"/>
                    <a:pt x="415142" y="228714"/>
                    <a:pt x="414929" y="228792"/>
                  </a:cubicBezTo>
                  <a:cubicBezTo>
                    <a:pt x="414363" y="229089"/>
                    <a:pt x="414151" y="229720"/>
                    <a:pt x="414576" y="230201"/>
                  </a:cubicBezTo>
                  <a:cubicBezTo>
                    <a:pt x="414929" y="230675"/>
                    <a:pt x="415779" y="230810"/>
                    <a:pt x="416346" y="230512"/>
                  </a:cubicBezTo>
                  <a:cubicBezTo>
                    <a:pt x="416983" y="230222"/>
                    <a:pt x="417125" y="229592"/>
                    <a:pt x="416770" y="229111"/>
                  </a:cubicBezTo>
                  <a:cubicBezTo>
                    <a:pt x="416487" y="228756"/>
                    <a:pt x="415992" y="228587"/>
                    <a:pt x="415496" y="228650"/>
                  </a:cubicBezTo>
                  <a:close/>
                  <a:moveTo>
                    <a:pt x="422506" y="229564"/>
                  </a:moveTo>
                  <a:cubicBezTo>
                    <a:pt x="422364" y="229564"/>
                    <a:pt x="422151" y="229634"/>
                    <a:pt x="422009" y="229712"/>
                  </a:cubicBezTo>
                  <a:cubicBezTo>
                    <a:pt x="421373" y="230003"/>
                    <a:pt x="421231" y="230640"/>
                    <a:pt x="421585" y="231114"/>
                  </a:cubicBezTo>
                  <a:cubicBezTo>
                    <a:pt x="421939" y="231588"/>
                    <a:pt x="422788" y="231723"/>
                    <a:pt x="423355" y="231433"/>
                  </a:cubicBezTo>
                  <a:cubicBezTo>
                    <a:pt x="423992" y="231135"/>
                    <a:pt x="424134" y="230505"/>
                    <a:pt x="423780" y="230024"/>
                  </a:cubicBezTo>
                  <a:cubicBezTo>
                    <a:pt x="423496" y="229670"/>
                    <a:pt x="423001" y="229507"/>
                    <a:pt x="422506" y="229571"/>
                  </a:cubicBezTo>
                  <a:close/>
                  <a:moveTo>
                    <a:pt x="311205" y="230484"/>
                  </a:moveTo>
                  <a:cubicBezTo>
                    <a:pt x="311064" y="230484"/>
                    <a:pt x="310852" y="230555"/>
                    <a:pt x="310710" y="230626"/>
                  </a:cubicBezTo>
                  <a:cubicBezTo>
                    <a:pt x="310073" y="230923"/>
                    <a:pt x="309931" y="231553"/>
                    <a:pt x="310285" y="232034"/>
                  </a:cubicBezTo>
                  <a:cubicBezTo>
                    <a:pt x="310639" y="232509"/>
                    <a:pt x="311489" y="232643"/>
                    <a:pt x="312126" y="232353"/>
                  </a:cubicBezTo>
                  <a:cubicBezTo>
                    <a:pt x="312693" y="232056"/>
                    <a:pt x="312904" y="231426"/>
                    <a:pt x="312480" y="230944"/>
                  </a:cubicBezTo>
                  <a:cubicBezTo>
                    <a:pt x="312196" y="230590"/>
                    <a:pt x="311701" y="230420"/>
                    <a:pt x="311205" y="230484"/>
                  </a:cubicBezTo>
                  <a:close/>
                  <a:moveTo>
                    <a:pt x="906362" y="231397"/>
                  </a:moveTo>
                  <a:cubicBezTo>
                    <a:pt x="906149" y="231397"/>
                    <a:pt x="906008" y="231468"/>
                    <a:pt x="905796" y="231546"/>
                  </a:cubicBezTo>
                  <a:cubicBezTo>
                    <a:pt x="905229" y="231836"/>
                    <a:pt x="905016" y="232473"/>
                    <a:pt x="905442" y="232948"/>
                  </a:cubicBezTo>
                  <a:cubicBezTo>
                    <a:pt x="905796" y="233429"/>
                    <a:pt x="906575" y="233557"/>
                    <a:pt x="907212" y="233266"/>
                  </a:cubicBezTo>
                  <a:cubicBezTo>
                    <a:pt x="907849" y="232969"/>
                    <a:pt x="907990" y="232339"/>
                    <a:pt x="907636" y="231865"/>
                  </a:cubicBezTo>
                  <a:cubicBezTo>
                    <a:pt x="907353" y="231503"/>
                    <a:pt x="906857" y="231341"/>
                    <a:pt x="906362" y="231404"/>
                  </a:cubicBezTo>
                  <a:close/>
                  <a:moveTo>
                    <a:pt x="968454" y="232318"/>
                  </a:moveTo>
                  <a:cubicBezTo>
                    <a:pt x="968242" y="232318"/>
                    <a:pt x="968102" y="232388"/>
                    <a:pt x="967889" y="232467"/>
                  </a:cubicBezTo>
                  <a:cubicBezTo>
                    <a:pt x="967322" y="232764"/>
                    <a:pt x="967109" y="233387"/>
                    <a:pt x="967535" y="233868"/>
                  </a:cubicBezTo>
                  <a:cubicBezTo>
                    <a:pt x="967889" y="234342"/>
                    <a:pt x="968667" y="234477"/>
                    <a:pt x="969305" y="234187"/>
                  </a:cubicBezTo>
                  <a:cubicBezTo>
                    <a:pt x="969942" y="233896"/>
                    <a:pt x="970082" y="233259"/>
                    <a:pt x="969730" y="232778"/>
                  </a:cubicBezTo>
                  <a:cubicBezTo>
                    <a:pt x="969446" y="232424"/>
                    <a:pt x="968950" y="232261"/>
                    <a:pt x="968454" y="232325"/>
                  </a:cubicBezTo>
                  <a:close/>
                  <a:moveTo>
                    <a:pt x="417832" y="233231"/>
                  </a:moveTo>
                  <a:cubicBezTo>
                    <a:pt x="417620" y="233231"/>
                    <a:pt x="417478" y="233302"/>
                    <a:pt x="417336" y="233380"/>
                  </a:cubicBezTo>
                  <a:cubicBezTo>
                    <a:pt x="416699" y="233670"/>
                    <a:pt x="416558" y="234307"/>
                    <a:pt x="416912" y="234781"/>
                  </a:cubicBezTo>
                  <a:cubicBezTo>
                    <a:pt x="417266" y="235263"/>
                    <a:pt x="418116" y="235398"/>
                    <a:pt x="418682" y="235100"/>
                  </a:cubicBezTo>
                  <a:cubicBezTo>
                    <a:pt x="419319" y="234803"/>
                    <a:pt x="419461" y="234173"/>
                    <a:pt x="419106" y="233698"/>
                  </a:cubicBezTo>
                  <a:cubicBezTo>
                    <a:pt x="418824" y="233344"/>
                    <a:pt x="418328" y="233174"/>
                    <a:pt x="417832" y="233238"/>
                  </a:cubicBezTo>
                  <a:close/>
                  <a:moveTo>
                    <a:pt x="422506" y="233231"/>
                  </a:moveTo>
                  <a:cubicBezTo>
                    <a:pt x="422364" y="233231"/>
                    <a:pt x="422151" y="233302"/>
                    <a:pt x="422009" y="233380"/>
                  </a:cubicBezTo>
                  <a:cubicBezTo>
                    <a:pt x="421373" y="233670"/>
                    <a:pt x="421231" y="234307"/>
                    <a:pt x="421585" y="234781"/>
                  </a:cubicBezTo>
                  <a:cubicBezTo>
                    <a:pt x="421939" y="235263"/>
                    <a:pt x="422788" y="235398"/>
                    <a:pt x="423355" y="235100"/>
                  </a:cubicBezTo>
                  <a:cubicBezTo>
                    <a:pt x="423992" y="234803"/>
                    <a:pt x="424134" y="234173"/>
                    <a:pt x="423780" y="233698"/>
                  </a:cubicBezTo>
                  <a:cubicBezTo>
                    <a:pt x="423496" y="233344"/>
                    <a:pt x="423001" y="233174"/>
                    <a:pt x="422506" y="233238"/>
                  </a:cubicBezTo>
                  <a:close/>
                  <a:moveTo>
                    <a:pt x="312409" y="234151"/>
                  </a:moveTo>
                  <a:cubicBezTo>
                    <a:pt x="312196" y="234151"/>
                    <a:pt x="312055" y="234222"/>
                    <a:pt x="311843" y="234300"/>
                  </a:cubicBezTo>
                  <a:cubicBezTo>
                    <a:pt x="311276" y="234597"/>
                    <a:pt x="311064" y="235185"/>
                    <a:pt x="311418" y="235617"/>
                  </a:cubicBezTo>
                  <a:cubicBezTo>
                    <a:pt x="311701" y="236049"/>
                    <a:pt x="311489" y="236672"/>
                    <a:pt x="310781" y="236990"/>
                  </a:cubicBezTo>
                  <a:cubicBezTo>
                    <a:pt x="310144" y="237316"/>
                    <a:pt x="309931" y="237974"/>
                    <a:pt x="310285" y="238456"/>
                  </a:cubicBezTo>
                  <a:cubicBezTo>
                    <a:pt x="310639" y="238930"/>
                    <a:pt x="311489" y="239065"/>
                    <a:pt x="312055" y="238775"/>
                  </a:cubicBezTo>
                  <a:cubicBezTo>
                    <a:pt x="312693" y="238470"/>
                    <a:pt x="312904" y="237890"/>
                    <a:pt x="312551" y="237451"/>
                  </a:cubicBezTo>
                  <a:cubicBezTo>
                    <a:pt x="312196" y="237019"/>
                    <a:pt x="312480" y="236396"/>
                    <a:pt x="313117" y="236077"/>
                  </a:cubicBezTo>
                  <a:cubicBezTo>
                    <a:pt x="313825" y="235752"/>
                    <a:pt x="314037" y="235093"/>
                    <a:pt x="313684" y="234612"/>
                  </a:cubicBezTo>
                  <a:cubicBezTo>
                    <a:pt x="313400" y="234258"/>
                    <a:pt x="312904" y="234095"/>
                    <a:pt x="312409" y="234158"/>
                  </a:cubicBezTo>
                  <a:close/>
                  <a:moveTo>
                    <a:pt x="845402" y="234151"/>
                  </a:moveTo>
                  <a:cubicBezTo>
                    <a:pt x="845260" y="234151"/>
                    <a:pt x="845048" y="234222"/>
                    <a:pt x="844906" y="234300"/>
                  </a:cubicBezTo>
                  <a:cubicBezTo>
                    <a:pt x="844269" y="234597"/>
                    <a:pt x="844127" y="235227"/>
                    <a:pt x="844482" y="235702"/>
                  </a:cubicBezTo>
                  <a:cubicBezTo>
                    <a:pt x="844835" y="236176"/>
                    <a:pt x="845685" y="236311"/>
                    <a:pt x="846323" y="236020"/>
                  </a:cubicBezTo>
                  <a:cubicBezTo>
                    <a:pt x="846889" y="235730"/>
                    <a:pt x="847101" y="235093"/>
                    <a:pt x="846676" y="234612"/>
                  </a:cubicBezTo>
                  <a:cubicBezTo>
                    <a:pt x="846394" y="234258"/>
                    <a:pt x="845897" y="234095"/>
                    <a:pt x="845402" y="234158"/>
                  </a:cubicBezTo>
                  <a:close/>
                  <a:moveTo>
                    <a:pt x="902822" y="235072"/>
                  </a:moveTo>
                  <a:cubicBezTo>
                    <a:pt x="902680" y="235072"/>
                    <a:pt x="902468" y="235143"/>
                    <a:pt x="902326" y="235214"/>
                  </a:cubicBezTo>
                  <a:cubicBezTo>
                    <a:pt x="901689" y="235503"/>
                    <a:pt x="901547" y="236141"/>
                    <a:pt x="901902" y="236622"/>
                  </a:cubicBezTo>
                  <a:cubicBezTo>
                    <a:pt x="902256" y="237097"/>
                    <a:pt x="903106" y="237231"/>
                    <a:pt x="903672" y="236934"/>
                  </a:cubicBezTo>
                  <a:cubicBezTo>
                    <a:pt x="904309" y="236637"/>
                    <a:pt x="904450" y="236006"/>
                    <a:pt x="904096" y="235532"/>
                  </a:cubicBezTo>
                  <a:cubicBezTo>
                    <a:pt x="903813" y="235178"/>
                    <a:pt x="903317" y="235008"/>
                    <a:pt x="902822" y="235072"/>
                  </a:cubicBezTo>
                  <a:close/>
                  <a:moveTo>
                    <a:pt x="317082" y="237819"/>
                  </a:moveTo>
                  <a:cubicBezTo>
                    <a:pt x="316870" y="237819"/>
                    <a:pt x="316728" y="237890"/>
                    <a:pt x="316586" y="237967"/>
                  </a:cubicBezTo>
                  <a:cubicBezTo>
                    <a:pt x="315949" y="238265"/>
                    <a:pt x="315807" y="238895"/>
                    <a:pt x="316162" y="239369"/>
                  </a:cubicBezTo>
                  <a:cubicBezTo>
                    <a:pt x="316515" y="239851"/>
                    <a:pt x="317365" y="239985"/>
                    <a:pt x="317932" y="239688"/>
                  </a:cubicBezTo>
                  <a:cubicBezTo>
                    <a:pt x="318569" y="239390"/>
                    <a:pt x="318711" y="238760"/>
                    <a:pt x="318356" y="238286"/>
                  </a:cubicBezTo>
                  <a:cubicBezTo>
                    <a:pt x="318074" y="237932"/>
                    <a:pt x="317577" y="237762"/>
                    <a:pt x="317082" y="237826"/>
                  </a:cubicBezTo>
                  <a:close/>
                  <a:moveTo>
                    <a:pt x="834853" y="237882"/>
                  </a:moveTo>
                  <a:cubicBezTo>
                    <a:pt x="833791" y="237882"/>
                    <a:pt x="833012" y="239135"/>
                    <a:pt x="833932" y="240290"/>
                  </a:cubicBezTo>
                  <a:cubicBezTo>
                    <a:pt x="834499" y="241012"/>
                    <a:pt x="835065" y="241012"/>
                    <a:pt x="835985" y="240290"/>
                  </a:cubicBezTo>
                  <a:cubicBezTo>
                    <a:pt x="836906" y="239574"/>
                    <a:pt x="836906" y="239001"/>
                    <a:pt x="835985" y="238286"/>
                  </a:cubicBezTo>
                  <a:cubicBezTo>
                    <a:pt x="835632" y="237982"/>
                    <a:pt x="835206" y="237875"/>
                    <a:pt x="834853" y="237890"/>
                  </a:cubicBezTo>
                  <a:close/>
                  <a:moveTo>
                    <a:pt x="291310" y="238746"/>
                  </a:moveTo>
                  <a:cubicBezTo>
                    <a:pt x="291098" y="238746"/>
                    <a:pt x="290956" y="238817"/>
                    <a:pt x="290743" y="238895"/>
                  </a:cubicBezTo>
                  <a:cubicBezTo>
                    <a:pt x="290177" y="239192"/>
                    <a:pt x="289965" y="239815"/>
                    <a:pt x="290390" y="240297"/>
                  </a:cubicBezTo>
                  <a:cubicBezTo>
                    <a:pt x="290743" y="240771"/>
                    <a:pt x="291523" y="240905"/>
                    <a:pt x="292160" y="240615"/>
                  </a:cubicBezTo>
                  <a:cubicBezTo>
                    <a:pt x="292797" y="240318"/>
                    <a:pt x="292939" y="239688"/>
                    <a:pt x="292584" y="239206"/>
                  </a:cubicBezTo>
                  <a:cubicBezTo>
                    <a:pt x="292302" y="238846"/>
                    <a:pt x="291806" y="238690"/>
                    <a:pt x="291310" y="238753"/>
                  </a:cubicBezTo>
                  <a:close/>
                  <a:moveTo>
                    <a:pt x="752864" y="238746"/>
                  </a:moveTo>
                  <a:cubicBezTo>
                    <a:pt x="752723" y="238746"/>
                    <a:pt x="752511" y="238817"/>
                    <a:pt x="752369" y="238895"/>
                  </a:cubicBezTo>
                  <a:cubicBezTo>
                    <a:pt x="751732" y="239192"/>
                    <a:pt x="751590" y="239815"/>
                    <a:pt x="751944" y="240297"/>
                  </a:cubicBezTo>
                  <a:cubicBezTo>
                    <a:pt x="752298" y="240771"/>
                    <a:pt x="753148" y="240905"/>
                    <a:pt x="753714" y="240615"/>
                  </a:cubicBezTo>
                  <a:cubicBezTo>
                    <a:pt x="754352" y="240318"/>
                    <a:pt x="754493" y="239688"/>
                    <a:pt x="754139" y="239206"/>
                  </a:cubicBezTo>
                  <a:cubicBezTo>
                    <a:pt x="753856" y="238846"/>
                    <a:pt x="753360" y="238690"/>
                    <a:pt x="752864" y="238753"/>
                  </a:cubicBezTo>
                  <a:close/>
                  <a:moveTo>
                    <a:pt x="295984" y="239660"/>
                  </a:moveTo>
                  <a:cubicBezTo>
                    <a:pt x="295842" y="239660"/>
                    <a:pt x="295629" y="239730"/>
                    <a:pt x="295487" y="239808"/>
                  </a:cubicBezTo>
                  <a:cubicBezTo>
                    <a:pt x="294850" y="240106"/>
                    <a:pt x="294709" y="240736"/>
                    <a:pt x="295063" y="241217"/>
                  </a:cubicBezTo>
                  <a:cubicBezTo>
                    <a:pt x="295417" y="241691"/>
                    <a:pt x="296266" y="241826"/>
                    <a:pt x="296833" y="241529"/>
                  </a:cubicBezTo>
                  <a:cubicBezTo>
                    <a:pt x="297470" y="241231"/>
                    <a:pt x="297612" y="240601"/>
                    <a:pt x="297257" y="240127"/>
                  </a:cubicBezTo>
                  <a:cubicBezTo>
                    <a:pt x="296974" y="239773"/>
                    <a:pt x="296479" y="239603"/>
                    <a:pt x="295984" y="239667"/>
                  </a:cubicBezTo>
                  <a:close/>
                  <a:moveTo>
                    <a:pt x="641565" y="239660"/>
                  </a:moveTo>
                  <a:cubicBezTo>
                    <a:pt x="641423" y="239660"/>
                    <a:pt x="641210" y="239730"/>
                    <a:pt x="641069" y="239808"/>
                  </a:cubicBezTo>
                  <a:cubicBezTo>
                    <a:pt x="640432" y="240106"/>
                    <a:pt x="640291" y="240736"/>
                    <a:pt x="640644" y="241217"/>
                  </a:cubicBezTo>
                  <a:cubicBezTo>
                    <a:pt x="640999" y="241691"/>
                    <a:pt x="641848" y="241826"/>
                    <a:pt x="642414" y="241529"/>
                  </a:cubicBezTo>
                  <a:cubicBezTo>
                    <a:pt x="643051" y="241231"/>
                    <a:pt x="643193" y="240601"/>
                    <a:pt x="642840" y="240127"/>
                  </a:cubicBezTo>
                  <a:cubicBezTo>
                    <a:pt x="642556" y="239773"/>
                    <a:pt x="642061" y="239603"/>
                    <a:pt x="641565" y="239667"/>
                  </a:cubicBezTo>
                  <a:close/>
                  <a:moveTo>
                    <a:pt x="310002" y="240580"/>
                  </a:moveTo>
                  <a:cubicBezTo>
                    <a:pt x="309860" y="240580"/>
                    <a:pt x="309648" y="240650"/>
                    <a:pt x="309506" y="240729"/>
                  </a:cubicBezTo>
                  <a:cubicBezTo>
                    <a:pt x="308940" y="241026"/>
                    <a:pt x="308727" y="241656"/>
                    <a:pt x="309082" y="242130"/>
                  </a:cubicBezTo>
                  <a:cubicBezTo>
                    <a:pt x="309506" y="242605"/>
                    <a:pt x="310285" y="242739"/>
                    <a:pt x="310923" y="242449"/>
                  </a:cubicBezTo>
                  <a:cubicBezTo>
                    <a:pt x="311489" y="242152"/>
                    <a:pt x="311701" y="241522"/>
                    <a:pt x="311276" y="241047"/>
                  </a:cubicBezTo>
                  <a:cubicBezTo>
                    <a:pt x="310993" y="240686"/>
                    <a:pt x="310497" y="240523"/>
                    <a:pt x="310002" y="240587"/>
                  </a:cubicBezTo>
                  <a:close/>
                  <a:moveTo>
                    <a:pt x="831313" y="240580"/>
                  </a:moveTo>
                  <a:cubicBezTo>
                    <a:pt x="831171" y="240580"/>
                    <a:pt x="830958" y="240650"/>
                    <a:pt x="830817" y="240729"/>
                  </a:cubicBezTo>
                  <a:cubicBezTo>
                    <a:pt x="830251" y="241026"/>
                    <a:pt x="830038" y="241656"/>
                    <a:pt x="830463" y="242130"/>
                  </a:cubicBezTo>
                  <a:cubicBezTo>
                    <a:pt x="830817" y="242605"/>
                    <a:pt x="831595" y="242739"/>
                    <a:pt x="832233" y="242449"/>
                  </a:cubicBezTo>
                  <a:cubicBezTo>
                    <a:pt x="832799" y="242152"/>
                    <a:pt x="833012" y="241522"/>
                    <a:pt x="832658" y="241047"/>
                  </a:cubicBezTo>
                  <a:cubicBezTo>
                    <a:pt x="832304" y="240686"/>
                    <a:pt x="831879" y="240523"/>
                    <a:pt x="831313" y="240587"/>
                  </a:cubicBezTo>
                  <a:close/>
                  <a:moveTo>
                    <a:pt x="752864" y="242414"/>
                  </a:moveTo>
                  <a:cubicBezTo>
                    <a:pt x="752723" y="242414"/>
                    <a:pt x="752511" y="242484"/>
                    <a:pt x="752369" y="242562"/>
                  </a:cubicBezTo>
                  <a:cubicBezTo>
                    <a:pt x="751732" y="242859"/>
                    <a:pt x="751590" y="243490"/>
                    <a:pt x="751944" y="243964"/>
                  </a:cubicBezTo>
                  <a:cubicBezTo>
                    <a:pt x="752298" y="244445"/>
                    <a:pt x="753148" y="244573"/>
                    <a:pt x="753714" y="244282"/>
                  </a:cubicBezTo>
                  <a:cubicBezTo>
                    <a:pt x="754352" y="243985"/>
                    <a:pt x="754493" y="243355"/>
                    <a:pt x="754139" y="242881"/>
                  </a:cubicBezTo>
                  <a:cubicBezTo>
                    <a:pt x="753856" y="242520"/>
                    <a:pt x="753360" y="242357"/>
                    <a:pt x="752864" y="242420"/>
                  </a:cubicBezTo>
                  <a:close/>
                  <a:moveTo>
                    <a:pt x="838393" y="242414"/>
                  </a:moveTo>
                  <a:cubicBezTo>
                    <a:pt x="838180" y="242414"/>
                    <a:pt x="838039" y="242484"/>
                    <a:pt x="837826" y="242562"/>
                  </a:cubicBezTo>
                  <a:cubicBezTo>
                    <a:pt x="837260" y="242859"/>
                    <a:pt x="837047" y="243490"/>
                    <a:pt x="837472" y="243964"/>
                  </a:cubicBezTo>
                  <a:cubicBezTo>
                    <a:pt x="837826" y="244445"/>
                    <a:pt x="838605" y="244573"/>
                    <a:pt x="839243" y="244282"/>
                  </a:cubicBezTo>
                  <a:cubicBezTo>
                    <a:pt x="839879" y="243985"/>
                    <a:pt x="840021" y="243355"/>
                    <a:pt x="839667" y="242881"/>
                  </a:cubicBezTo>
                  <a:cubicBezTo>
                    <a:pt x="839384" y="242520"/>
                    <a:pt x="838888" y="242357"/>
                    <a:pt x="838393" y="242420"/>
                  </a:cubicBezTo>
                  <a:close/>
                  <a:moveTo>
                    <a:pt x="313542" y="243334"/>
                  </a:moveTo>
                  <a:cubicBezTo>
                    <a:pt x="313400" y="243334"/>
                    <a:pt x="313188" y="243405"/>
                    <a:pt x="313046" y="243476"/>
                  </a:cubicBezTo>
                  <a:cubicBezTo>
                    <a:pt x="312409" y="243773"/>
                    <a:pt x="312267" y="244396"/>
                    <a:pt x="312622" y="244877"/>
                  </a:cubicBezTo>
                  <a:cubicBezTo>
                    <a:pt x="312975" y="245352"/>
                    <a:pt x="313825" y="245486"/>
                    <a:pt x="314392" y="245196"/>
                  </a:cubicBezTo>
                  <a:cubicBezTo>
                    <a:pt x="315029" y="244899"/>
                    <a:pt x="315170" y="244269"/>
                    <a:pt x="314816" y="243787"/>
                  </a:cubicBezTo>
                  <a:cubicBezTo>
                    <a:pt x="314533" y="243433"/>
                    <a:pt x="314037" y="243270"/>
                    <a:pt x="313542" y="243334"/>
                  </a:cubicBezTo>
                  <a:close/>
                  <a:moveTo>
                    <a:pt x="280974" y="244021"/>
                  </a:moveTo>
                  <a:cubicBezTo>
                    <a:pt x="280903" y="244021"/>
                    <a:pt x="280903" y="244021"/>
                    <a:pt x="280903" y="244085"/>
                  </a:cubicBezTo>
                  <a:cubicBezTo>
                    <a:pt x="280548" y="244340"/>
                    <a:pt x="280619" y="245238"/>
                    <a:pt x="281044" y="246088"/>
                  </a:cubicBezTo>
                  <a:cubicBezTo>
                    <a:pt x="281469" y="246945"/>
                    <a:pt x="282035" y="247433"/>
                    <a:pt x="282389" y="247179"/>
                  </a:cubicBezTo>
                  <a:cubicBezTo>
                    <a:pt x="282673" y="246924"/>
                    <a:pt x="282602" y="246024"/>
                    <a:pt x="282177" y="245175"/>
                  </a:cubicBezTo>
                  <a:cubicBezTo>
                    <a:pt x="281823" y="244432"/>
                    <a:pt x="281327" y="243964"/>
                    <a:pt x="280974" y="244028"/>
                  </a:cubicBezTo>
                  <a:close/>
                  <a:moveTo>
                    <a:pt x="828834" y="244792"/>
                  </a:moveTo>
                  <a:cubicBezTo>
                    <a:pt x="827914" y="244792"/>
                    <a:pt x="825082" y="248707"/>
                    <a:pt x="825082" y="249897"/>
                  </a:cubicBezTo>
                  <a:cubicBezTo>
                    <a:pt x="825082" y="251058"/>
                    <a:pt x="826356" y="249996"/>
                    <a:pt x="827984" y="247546"/>
                  </a:cubicBezTo>
                  <a:cubicBezTo>
                    <a:pt x="828976" y="246031"/>
                    <a:pt x="829401" y="244792"/>
                    <a:pt x="828834" y="244792"/>
                  </a:cubicBezTo>
                  <a:close/>
                  <a:moveTo>
                    <a:pt x="848942" y="245167"/>
                  </a:moveTo>
                  <a:cubicBezTo>
                    <a:pt x="848730" y="245167"/>
                    <a:pt x="848517" y="245238"/>
                    <a:pt x="848375" y="245317"/>
                  </a:cubicBezTo>
                  <a:cubicBezTo>
                    <a:pt x="847809" y="245614"/>
                    <a:pt x="847597" y="246244"/>
                    <a:pt x="848022" y="246718"/>
                  </a:cubicBezTo>
                  <a:cubicBezTo>
                    <a:pt x="848375" y="247200"/>
                    <a:pt x="849155" y="247327"/>
                    <a:pt x="849792" y="247037"/>
                  </a:cubicBezTo>
                  <a:cubicBezTo>
                    <a:pt x="850429" y="246740"/>
                    <a:pt x="850571" y="246109"/>
                    <a:pt x="850216" y="245635"/>
                  </a:cubicBezTo>
                  <a:cubicBezTo>
                    <a:pt x="849934" y="245281"/>
                    <a:pt x="849437" y="245111"/>
                    <a:pt x="848942" y="245175"/>
                  </a:cubicBezTo>
                  <a:close/>
                  <a:moveTo>
                    <a:pt x="784442" y="246088"/>
                  </a:moveTo>
                  <a:cubicBezTo>
                    <a:pt x="784301" y="246088"/>
                    <a:pt x="784088" y="246159"/>
                    <a:pt x="783946" y="246230"/>
                  </a:cubicBezTo>
                  <a:cubicBezTo>
                    <a:pt x="783380" y="246527"/>
                    <a:pt x="783167" y="247157"/>
                    <a:pt x="783522" y="247638"/>
                  </a:cubicBezTo>
                  <a:cubicBezTo>
                    <a:pt x="783946" y="248113"/>
                    <a:pt x="784725" y="248248"/>
                    <a:pt x="785363" y="247957"/>
                  </a:cubicBezTo>
                  <a:cubicBezTo>
                    <a:pt x="785929" y="247667"/>
                    <a:pt x="786141" y="247029"/>
                    <a:pt x="785787" y="246548"/>
                  </a:cubicBezTo>
                  <a:cubicBezTo>
                    <a:pt x="785504" y="246187"/>
                    <a:pt x="785008" y="246031"/>
                    <a:pt x="784442" y="246095"/>
                  </a:cubicBezTo>
                  <a:close/>
                  <a:moveTo>
                    <a:pt x="928594" y="248835"/>
                  </a:moveTo>
                  <a:cubicBezTo>
                    <a:pt x="928381" y="248835"/>
                    <a:pt x="928239" y="248906"/>
                    <a:pt x="928027" y="248984"/>
                  </a:cubicBezTo>
                  <a:cubicBezTo>
                    <a:pt x="927462" y="249274"/>
                    <a:pt x="927249" y="249911"/>
                    <a:pt x="927673" y="250393"/>
                  </a:cubicBezTo>
                  <a:cubicBezTo>
                    <a:pt x="928027" y="250867"/>
                    <a:pt x="928806" y="251002"/>
                    <a:pt x="929443" y="250704"/>
                  </a:cubicBezTo>
                  <a:cubicBezTo>
                    <a:pt x="930080" y="250407"/>
                    <a:pt x="930222" y="249784"/>
                    <a:pt x="929868" y="249302"/>
                  </a:cubicBezTo>
                  <a:cubicBezTo>
                    <a:pt x="929584" y="248949"/>
                    <a:pt x="929090" y="248778"/>
                    <a:pt x="928594" y="248849"/>
                  </a:cubicBezTo>
                  <a:close/>
                  <a:moveTo>
                    <a:pt x="977800" y="248835"/>
                  </a:moveTo>
                  <a:cubicBezTo>
                    <a:pt x="977588" y="248835"/>
                    <a:pt x="977446" y="248906"/>
                    <a:pt x="977233" y="248984"/>
                  </a:cubicBezTo>
                  <a:cubicBezTo>
                    <a:pt x="976668" y="249274"/>
                    <a:pt x="976456" y="249911"/>
                    <a:pt x="976881" y="250393"/>
                  </a:cubicBezTo>
                  <a:cubicBezTo>
                    <a:pt x="977233" y="250867"/>
                    <a:pt x="978013" y="251002"/>
                    <a:pt x="978651" y="250704"/>
                  </a:cubicBezTo>
                  <a:cubicBezTo>
                    <a:pt x="979287" y="250407"/>
                    <a:pt x="979429" y="249784"/>
                    <a:pt x="979074" y="249302"/>
                  </a:cubicBezTo>
                  <a:cubicBezTo>
                    <a:pt x="978793" y="248949"/>
                    <a:pt x="978297" y="248778"/>
                    <a:pt x="977800" y="248849"/>
                  </a:cubicBezTo>
                  <a:close/>
                  <a:moveTo>
                    <a:pt x="848446" y="249529"/>
                  </a:moveTo>
                  <a:cubicBezTo>
                    <a:pt x="847738" y="249529"/>
                    <a:pt x="846605" y="249926"/>
                    <a:pt x="844694" y="250704"/>
                  </a:cubicBezTo>
                  <a:cubicBezTo>
                    <a:pt x="842357" y="251660"/>
                    <a:pt x="841437" y="251724"/>
                    <a:pt x="841437" y="250931"/>
                  </a:cubicBezTo>
                  <a:cubicBezTo>
                    <a:pt x="841366" y="249677"/>
                    <a:pt x="837968" y="252956"/>
                    <a:pt x="837968" y="254258"/>
                  </a:cubicBezTo>
                  <a:cubicBezTo>
                    <a:pt x="837968" y="254726"/>
                    <a:pt x="838746" y="254605"/>
                    <a:pt x="839667" y="253996"/>
                  </a:cubicBezTo>
                  <a:cubicBezTo>
                    <a:pt x="841650" y="252743"/>
                    <a:pt x="843845" y="253444"/>
                    <a:pt x="843845" y="255313"/>
                  </a:cubicBezTo>
                  <a:cubicBezTo>
                    <a:pt x="843845" y="257182"/>
                    <a:pt x="846394" y="257479"/>
                    <a:pt x="848446" y="255858"/>
                  </a:cubicBezTo>
                  <a:cubicBezTo>
                    <a:pt x="849579" y="255009"/>
                    <a:pt x="850145" y="253408"/>
                    <a:pt x="849863" y="251908"/>
                  </a:cubicBezTo>
                  <a:cubicBezTo>
                    <a:pt x="849579" y="250272"/>
                    <a:pt x="849367" y="249543"/>
                    <a:pt x="848446" y="249522"/>
                  </a:cubicBezTo>
                  <a:close/>
                  <a:moveTo>
                    <a:pt x="718172" y="249727"/>
                  </a:moveTo>
                  <a:cubicBezTo>
                    <a:pt x="717322" y="249663"/>
                    <a:pt x="716614" y="250464"/>
                    <a:pt x="716331" y="252049"/>
                  </a:cubicBezTo>
                  <a:cubicBezTo>
                    <a:pt x="715623" y="255908"/>
                    <a:pt x="717393" y="257529"/>
                    <a:pt x="720579" y="255950"/>
                  </a:cubicBezTo>
                  <a:cubicBezTo>
                    <a:pt x="721712" y="255377"/>
                    <a:pt x="721712" y="254548"/>
                    <a:pt x="720721" y="252255"/>
                  </a:cubicBezTo>
                  <a:cubicBezTo>
                    <a:pt x="719942" y="250612"/>
                    <a:pt x="719022" y="249770"/>
                    <a:pt x="718172" y="249727"/>
                  </a:cubicBezTo>
                  <a:close/>
                  <a:moveTo>
                    <a:pt x="696578" y="250676"/>
                  </a:moveTo>
                  <a:cubicBezTo>
                    <a:pt x="696436" y="250676"/>
                    <a:pt x="696223" y="250747"/>
                    <a:pt x="696081" y="250824"/>
                  </a:cubicBezTo>
                  <a:cubicBezTo>
                    <a:pt x="695515" y="251115"/>
                    <a:pt x="695303" y="251752"/>
                    <a:pt x="695657" y="252226"/>
                  </a:cubicBezTo>
                  <a:cubicBezTo>
                    <a:pt x="696081" y="252701"/>
                    <a:pt x="696861" y="252835"/>
                    <a:pt x="697498" y="252545"/>
                  </a:cubicBezTo>
                  <a:cubicBezTo>
                    <a:pt x="698064" y="252247"/>
                    <a:pt x="698277" y="251617"/>
                    <a:pt x="697922" y="251143"/>
                  </a:cubicBezTo>
                  <a:cubicBezTo>
                    <a:pt x="697640" y="250782"/>
                    <a:pt x="697144" y="250619"/>
                    <a:pt x="696578" y="250683"/>
                  </a:cubicBezTo>
                  <a:close/>
                  <a:moveTo>
                    <a:pt x="920381" y="250676"/>
                  </a:moveTo>
                  <a:cubicBezTo>
                    <a:pt x="920239" y="250676"/>
                    <a:pt x="920026" y="250747"/>
                    <a:pt x="919885" y="250824"/>
                  </a:cubicBezTo>
                  <a:cubicBezTo>
                    <a:pt x="919248" y="251115"/>
                    <a:pt x="919106" y="251752"/>
                    <a:pt x="919460" y="252226"/>
                  </a:cubicBezTo>
                  <a:cubicBezTo>
                    <a:pt x="919815" y="252701"/>
                    <a:pt x="920664" y="252835"/>
                    <a:pt x="921230" y="252545"/>
                  </a:cubicBezTo>
                  <a:cubicBezTo>
                    <a:pt x="921867" y="252247"/>
                    <a:pt x="922009" y="251617"/>
                    <a:pt x="921655" y="251143"/>
                  </a:cubicBezTo>
                  <a:cubicBezTo>
                    <a:pt x="921372" y="250782"/>
                    <a:pt x="920876" y="250619"/>
                    <a:pt x="920381" y="250683"/>
                  </a:cubicBezTo>
                  <a:close/>
                  <a:moveTo>
                    <a:pt x="925054" y="251596"/>
                  </a:moveTo>
                  <a:cubicBezTo>
                    <a:pt x="924912" y="251596"/>
                    <a:pt x="924699" y="251667"/>
                    <a:pt x="924558" y="251738"/>
                  </a:cubicBezTo>
                  <a:cubicBezTo>
                    <a:pt x="923921" y="252035"/>
                    <a:pt x="923779" y="252665"/>
                    <a:pt x="924133" y="253147"/>
                  </a:cubicBezTo>
                  <a:cubicBezTo>
                    <a:pt x="924487" y="253621"/>
                    <a:pt x="925337" y="253755"/>
                    <a:pt x="925902" y="253465"/>
                  </a:cubicBezTo>
                  <a:cubicBezTo>
                    <a:pt x="926540" y="253168"/>
                    <a:pt x="926682" y="252538"/>
                    <a:pt x="926328" y="252056"/>
                  </a:cubicBezTo>
                  <a:cubicBezTo>
                    <a:pt x="926044" y="251702"/>
                    <a:pt x="925550" y="251540"/>
                    <a:pt x="925054" y="251603"/>
                  </a:cubicBezTo>
                  <a:close/>
                  <a:moveTo>
                    <a:pt x="873864" y="254230"/>
                  </a:moveTo>
                  <a:cubicBezTo>
                    <a:pt x="873581" y="254230"/>
                    <a:pt x="873298" y="254414"/>
                    <a:pt x="872944" y="254690"/>
                  </a:cubicBezTo>
                  <a:cubicBezTo>
                    <a:pt x="872235" y="255242"/>
                    <a:pt x="871953" y="256389"/>
                    <a:pt x="872448" y="257267"/>
                  </a:cubicBezTo>
                  <a:cubicBezTo>
                    <a:pt x="873015" y="258428"/>
                    <a:pt x="873510" y="258605"/>
                    <a:pt x="874501" y="257869"/>
                  </a:cubicBezTo>
                  <a:cubicBezTo>
                    <a:pt x="875209" y="257317"/>
                    <a:pt x="875422" y="256134"/>
                    <a:pt x="874997" y="255264"/>
                  </a:cubicBezTo>
                  <a:cubicBezTo>
                    <a:pt x="874643" y="254541"/>
                    <a:pt x="874289" y="254201"/>
                    <a:pt x="873864" y="254230"/>
                  </a:cubicBezTo>
                  <a:close/>
                  <a:moveTo>
                    <a:pt x="696578" y="254343"/>
                  </a:moveTo>
                  <a:cubicBezTo>
                    <a:pt x="696436" y="254343"/>
                    <a:pt x="696223" y="254414"/>
                    <a:pt x="696081" y="254492"/>
                  </a:cubicBezTo>
                  <a:cubicBezTo>
                    <a:pt x="695515" y="254782"/>
                    <a:pt x="695303" y="255420"/>
                    <a:pt x="695657" y="255894"/>
                  </a:cubicBezTo>
                  <a:cubicBezTo>
                    <a:pt x="696081" y="256375"/>
                    <a:pt x="696861" y="256502"/>
                    <a:pt x="697498" y="256212"/>
                  </a:cubicBezTo>
                  <a:cubicBezTo>
                    <a:pt x="698064" y="255915"/>
                    <a:pt x="698277" y="255285"/>
                    <a:pt x="697922" y="254810"/>
                  </a:cubicBezTo>
                  <a:cubicBezTo>
                    <a:pt x="697569" y="254449"/>
                    <a:pt x="697144" y="254287"/>
                    <a:pt x="696578" y="254350"/>
                  </a:cubicBezTo>
                  <a:close/>
                  <a:moveTo>
                    <a:pt x="756333" y="255264"/>
                  </a:moveTo>
                  <a:cubicBezTo>
                    <a:pt x="756193" y="255264"/>
                    <a:pt x="755980" y="255334"/>
                    <a:pt x="755838" y="255412"/>
                  </a:cubicBezTo>
                  <a:cubicBezTo>
                    <a:pt x="755272" y="255709"/>
                    <a:pt x="755060" y="256333"/>
                    <a:pt x="755413" y="256814"/>
                  </a:cubicBezTo>
                  <a:cubicBezTo>
                    <a:pt x="755838" y="257288"/>
                    <a:pt x="756617" y="257423"/>
                    <a:pt x="757254" y="257132"/>
                  </a:cubicBezTo>
                  <a:cubicBezTo>
                    <a:pt x="757821" y="256843"/>
                    <a:pt x="758033" y="256205"/>
                    <a:pt x="757608" y="255724"/>
                  </a:cubicBezTo>
                  <a:cubicBezTo>
                    <a:pt x="757396" y="255370"/>
                    <a:pt x="756830" y="255207"/>
                    <a:pt x="756333" y="255270"/>
                  </a:cubicBezTo>
                  <a:close/>
                  <a:moveTo>
                    <a:pt x="892273" y="255264"/>
                  </a:moveTo>
                  <a:cubicBezTo>
                    <a:pt x="892060" y="255264"/>
                    <a:pt x="891918" y="255334"/>
                    <a:pt x="891777" y="255412"/>
                  </a:cubicBezTo>
                  <a:cubicBezTo>
                    <a:pt x="891140" y="255709"/>
                    <a:pt x="890998" y="256333"/>
                    <a:pt x="891352" y="256814"/>
                  </a:cubicBezTo>
                  <a:cubicBezTo>
                    <a:pt x="891706" y="257288"/>
                    <a:pt x="892555" y="257423"/>
                    <a:pt x="893122" y="257132"/>
                  </a:cubicBezTo>
                  <a:cubicBezTo>
                    <a:pt x="893759" y="256843"/>
                    <a:pt x="893901" y="256205"/>
                    <a:pt x="893547" y="255724"/>
                  </a:cubicBezTo>
                  <a:cubicBezTo>
                    <a:pt x="893264" y="255370"/>
                    <a:pt x="892768" y="255207"/>
                    <a:pt x="892273" y="255270"/>
                  </a:cubicBezTo>
                  <a:close/>
                  <a:moveTo>
                    <a:pt x="912167" y="255264"/>
                  </a:moveTo>
                  <a:cubicBezTo>
                    <a:pt x="912026" y="255264"/>
                    <a:pt x="911814" y="255334"/>
                    <a:pt x="911672" y="255412"/>
                  </a:cubicBezTo>
                  <a:cubicBezTo>
                    <a:pt x="911035" y="255709"/>
                    <a:pt x="910893" y="256333"/>
                    <a:pt x="911247" y="256814"/>
                  </a:cubicBezTo>
                  <a:cubicBezTo>
                    <a:pt x="911601" y="257288"/>
                    <a:pt x="912451" y="257423"/>
                    <a:pt x="913017" y="257132"/>
                  </a:cubicBezTo>
                  <a:cubicBezTo>
                    <a:pt x="913655" y="256843"/>
                    <a:pt x="913796" y="256205"/>
                    <a:pt x="913442" y="255724"/>
                  </a:cubicBezTo>
                  <a:cubicBezTo>
                    <a:pt x="913159" y="255370"/>
                    <a:pt x="912664" y="255207"/>
                    <a:pt x="912167" y="255270"/>
                  </a:cubicBezTo>
                  <a:close/>
                  <a:moveTo>
                    <a:pt x="822816" y="255979"/>
                  </a:moveTo>
                  <a:lnTo>
                    <a:pt x="816444" y="260942"/>
                  </a:lnTo>
                  <a:cubicBezTo>
                    <a:pt x="812904" y="263667"/>
                    <a:pt x="809294" y="265898"/>
                    <a:pt x="808373" y="265898"/>
                  </a:cubicBezTo>
                  <a:cubicBezTo>
                    <a:pt x="807382" y="265898"/>
                    <a:pt x="806391" y="266683"/>
                    <a:pt x="806036" y="267646"/>
                  </a:cubicBezTo>
                  <a:cubicBezTo>
                    <a:pt x="805683" y="268616"/>
                    <a:pt x="804195" y="269544"/>
                    <a:pt x="802638" y="269714"/>
                  </a:cubicBezTo>
                  <a:cubicBezTo>
                    <a:pt x="800373" y="269969"/>
                    <a:pt x="799947" y="270471"/>
                    <a:pt x="800231" y="272723"/>
                  </a:cubicBezTo>
                  <a:cubicBezTo>
                    <a:pt x="800443" y="274209"/>
                    <a:pt x="802072" y="277098"/>
                    <a:pt x="803842" y="279144"/>
                  </a:cubicBezTo>
                  <a:cubicBezTo>
                    <a:pt x="806603" y="282344"/>
                    <a:pt x="807594" y="282868"/>
                    <a:pt x="811275" y="282868"/>
                  </a:cubicBezTo>
                  <a:cubicBezTo>
                    <a:pt x="813612" y="282868"/>
                    <a:pt x="815878" y="283179"/>
                    <a:pt x="816374" y="283562"/>
                  </a:cubicBezTo>
                  <a:cubicBezTo>
                    <a:pt x="816869" y="283930"/>
                    <a:pt x="817860" y="283824"/>
                    <a:pt x="818639" y="283328"/>
                  </a:cubicBezTo>
                  <a:cubicBezTo>
                    <a:pt x="819418" y="282832"/>
                    <a:pt x="820338" y="282705"/>
                    <a:pt x="820763" y="283045"/>
                  </a:cubicBezTo>
                  <a:cubicBezTo>
                    <a:pt x="821188" y="283385"/>
                    <a:pt x="821259" y="282408"/>
                    <a:pt x="820834" y="280865"/>
                  </a:cubicBezTo>
                  <a:cubicBezTo>
                    <a:pt x="820409" y="279200"/>
                    <a:pt x="820693" y="277799"/>
                    <a:pt x="821471" y="277424"/>
                  </a:cubicBezTo>
                  <a:cubicBezTo>
                    <a:pt x="822179" y="277077"/>
                    <a:pt x="823524" y="275371"/>
                    <a:pt x="824444" y="273643"/>
                  </a:cubicBezTo>
                  <a:cubicBezTo>
                    <a:pt x="825365" y="271908"/>
                    <a:pt x="826711" y="270485"/>
                    <a:pt x="827489" y="270485"/>
                  </a:cubicBezTo>
                  <a:cubicBezTo>
                    <a:pt x="828551" y="270485"/>
                    <a:pt x="828551" y="270145"/>
                    <a:pt x="827418" y="269140"/>
                  </a:cubicBezTo>
                  <a:cubicBezTo>
                    <a:pt x="826640" y="268404"/>
                    <a:pt x="826285" y="267434"/>
                    <a:pt x="826711" y="266959"/>
                  </a:cubicBezTo>
                  <a:cubicBezTo>
                    <a:pt x="827064" y="266492"/>
                    <a:pt x="826214" y="265869"/>
                    <a:pt x="824799" y="265586"/>
                  </a:cubicBezTo>
                  <a:cubicBezTo>
                    <a:pt x="822321" y="265069"/>
                    <a:pt x="822321" y="265027"/>
                    <a:pt x="825507" y="262521"/>
                  </a:cubicBezTo>
                  <a:lnTo>
                    <a:pt x="828764" y="259993"/>
                  </a:lnTo>
                  <a:lnTo>
                    <a:pt x="825790" y="257989"/>
                  </a:lnTo>
                  <a:lnTo>
                    <a:pt x="822816" y="255979"/>
                  </a:lnTo>
                  <a:close/>
                  <a:moveTo>
                    <a:pt x="833649" y="257097"/>
                  </a:moveTo>
                  <a:cubicBezTo>
                    <a:pt x="833507" y="257097"/>
                    <a:pt x="833295" y="257168"/>
                    <a:pt x="833154" y="257246"/>
                  </a:cubicBezTo>
                  <a:cubicBezTo>
                    <a:pt x="832516" y="257543"/>
                    <a:pt x="832374" y="258173"/>
                    <a:pt x="832728" y="258648"/>
                  </a:cubicBezTo>
                  <a:cubicBezTo>
                    <a:pt x="833154" y="259122"/>
                    <a:pt x="833932" y="259257"/>
                    <a:pt x="834569" y="258966"/>
                  </a:cubicBezTo>
                  <a:cubicBezTo>
                    <a:pt x="835135" y="258676"/>
                    <a:pt x="835348" y="258039"/>
                    <a:pt x="834924" y="257557"/>
                  </a:cubicBezTo>
                  <a:cubicBezTo>
                    <a:pt x="834640" y="257203"/>
                    <a:pt x="834144" y="257040"/>
                    <a:pt x="833649" y="257104"/>
                  </a:cubicBezTo>
                  <a:close/>
                  <a:moveTo>
                    <a:pt x="907495" y="257097"/>
                  </a:moveTo>
                  <a:cubicBezTo>
                    <a:pt x="907283" y="257097"/>
                    <a:pt x="907141" y="257168"/>
                    <a:pt x="906999" y="257246"/>
                  </a:cubicBezTo>
                  <a:cubicBezTo>
                    <a:pt x="906362" y="257543"/>
                    <a:pt x="906220" y="258173"/>
                    <a:pt x="906575" y="258648"/>
                  </a:cubicBezTo>
                  <a:cubicBezTo>
                    <a:pt x="906928" y="259122"/>
                    <a:pt x="907707" y="259257"/>
                    <a:pt x="908345" y="258966"/>
                  </a:cubicBezTo>
                  <a:cubicBezTo>
                    <a:pt x="908982" y="258676"/>
                    <a:pt x="909123" y="258039"/>
                    <a:pt x="908769" y="257557"/>
                  </a:cubicBezTo>
                  <a:cubicBezTo>
                    <a:pt x="908486" y="257203"/>
                    <a:pt x="907990" y="257040"/>
                    <a:pt x="907495" y="257104"/>
                  </a:cubicBezTo>
                  <a:close/>
                  <a:moveTo>
                    <a:pt x="697781" y="258017"/>
                  </a:moveTo>
                  <a:cubicBezTo>
                    <a:pt x="697640" y="258017"/>
                    <a:pt x="697427" y="258088"/>
                    <a:pt x="697285" y="258159"/>
                  </a:cubicBezTo>
                  <a:cubicBezTo>
                    <a:pt x="696648" y="258450"/>
                    <a:pt x="696507" y="259087"/>
                    <a:pt x="696861" y="259568"/>
                  </a:cubicBezTo>
                  <a:cubicBezTo>
                    <a:pt x="697214" y="260042"/>
                    <a:pt x="698064" y="260177"/>
                    <a:pt x="698631" y="259879"/>
                  </a:cubicBezTo>
                  <a:cubicBezTo>
                    <a:pt x="699268" y="259590"/>
                    <a:pt x="699410" y="258959"/>
                    <a:pt x="699055" y="258478"/>
                  </a:cubicBezTo>
                  <a:cubicBezTo>
                    <a:pt x="698772" y="258124"/>
                    <a:pt x="698277" y="257954"/>
                    <a:pt x="697781" y="258017"/>
                  </a:cubicBezTo>
                  <a:close/>
                  <a:moveTo>
                    <a:pt x="955499" y="258931"/>
                  </a:moveTo>
                  <a:cubicBezTo>
                    <a:pt x="955357" y="258931"/>
                    <a:pt x="955144" y="259002"/>
                    <a:pt x="955003" y="259080"/>
                  </a:cubicBezTo>
                  <a:cubicBezTo>
                    <a:pt x="954365" y="259377"/>
                    <a:pt x="954223" y="260007"/>
                    <a:pt x="954577" y="260481"/>
                  </a:cubicBezTo>
                  <a:cubicBezTo>
                    <a:pt x="954932" y="260956"/>
                    <a:pt x="955782" y="261090"/>
                    <a:pt x="956418" y="260800"/>
                  </a:cubicBezTo>
                  <a:cubicBezTo>
                    <a:pt x="956985" y="260510"/>
                    <a:pt x="957198" y="259873"/>
                    <a:pt x="956773" y="259398"/>
                  </a:cubicBezTo>
                  <a:cubicBezTo>
                    <a:pt x="956489" y="259037"/>
                    <a:pt x="955993" y="258874"/>
                    <a:pt x="955499" y="258938"/>
                  </a:cubicBezTo>
                  <a:close/>
                  <a:moveTo>
                    <a:pt x="761714" y="259590"/>
                  </a:moveTo>
                  <a:lnTo>
                    <a:pt x="766458" y="264234"/>
                  </a:lnTo>
                  <a:cubicBezTo>
                    <a:pt x="769078" y="266797"/>
                    <a:pt x="771202" y="269600"/>
                    <a:pt x="771202" y="270457"/>
                  </a:cubicBezTo>
                  <a:cubicBezTo>
                    <a:pt x="771202" y="271314"/>
                    <a:pt x="772476" y="272970"/>
                    <a:pt x="774105" y="274153"/>
                  </a:cubicBezTo>
                  <a:cubicBezTo>
                    <a:pt x="775733" y="275342"/>
                    <a:pt x="777079" y="276970"/>
                    <a:pt x="777079" y="277771"/>
                  </a:cubicBezTo>
                  <a:cubicBezTo>
                    <a:pt x="777079" y="279562"/>
                    <a:pt x="786566" y="287930"/>
                    <a:pt x="788194" y="287569"/>
                  </a:cubicBezTo>
                  <a:cubicBezTo>
                    <a:pt x="788832" y="287428"/>
                    <a:pt x="789540" y="286330"/>
                    <a:pt x="789752" y="285105"/>
                  </a:cubicBezTo>
                  <a:cubicBezTo>
                    <a:pt x="789964" y="283888"/>
                    <a:pt x="790673" y="282358"/>
                    <a:pt x="791310" y="281750"/>
                  </a:cubicBezTo>
                  <a:cubicBezTo>
                    <a:pt x="792655" y="280468"/>
                    <a:pt x="791452" y="278464"/>
                    <a:pt x="789823" y="279257"/>
                  </a:cubicBezTo>
                  <a:cubicBezTo>
                    <a:pt x="788478" y="279894"/>
                    <a:pt x="781610" y="275038"/>
                    <a:pt x="782389" y="274039"/>
                  </a:cubicBezTo>
                  <a:cubicBezTo>
                    <a:pt x="782743" y="273664"/>
                    <a:pt x="780124" y="271158"/>
                    <a:pt x="776653" y="268482"/>
                  </a:cubicBezTo>
                  <a:cubicBezTo>
                    <a:pt x="773255" y="265798"/>
                    <a:pt x="770140" y="263087"/>
                    <a:pt x="769928" y="262457"/>
                  </a:cubicBezTo>
                  <a:cubicBezTo>
                    <a:pt x="769644" y="261827"/>
                    <a:pt x="767733" y="260927"/>
                    <a:pt x="765609" y="260453"/>
                  </a:cubicBezTo>
                  <a:lnTo>
                    <a:pt x="761714" y="259590"/>
                  </a:lnTo>
                  <a:close/>
                  <a:moveTo>
                    <a:pt x="696578" y="261685"/>
                  </a:moveTo>
                  <a:cubicBezTo>
                    <a:pt x="696436" y="261685"/>
                    <a:pt x="696223" y="261756"/>
                    <a:pt x="696081" y="261834"/>
                  </a:cubicBezTo>
                  <a:cubicBezTo>
                    <a:pt x="695515" y="262131"/>
                    <a:pt x="695303" y="262761"/>
                    <a:pt x="695728" y="263235"/>
                  </a:cubicBezTo>
                  <a:cubicBezTo>
                    <a:pt x="696081" y="263710"/>
                    <a:pt x="696861" y="263844"/>
                    <a:pt x="697498" y="263554"/>
                  </a:cubicBezTo>
                  <a:cubicBezTo>
                    <a:pt x="698064" y="263257"/>
                    <a:pt x="698277" y="262626"/>
                    <a:pt x="697922" y="262145"/>
                  </a:cubicBezTo>
                  <a:cubicBezTo>
                    <a:pt x="697640" y="261784"/>
                    <a:pt x="697144" y="261628"/>
                    <a:pt x="696578" y="261692"/>
                  </a:cubicBezTo>
                  <a:close/>
                  <a:moveTo>
                    <a:pt x="797328" y="262605"/>
                  </a:moveTo>
                  <a:cubicBezTo>
                    <a:pt x="797186" y="262605"/>
                    <a:pt x="796973" y="262676"/>
                    <a:pt x="796833" y="262740"/>
                  </a:cubicBezTo>
                  <a:cubicBezTo>
                    <a:pt x="796266" y="263044"/>
                    <a:pt x="796054" y="263667"/>
                    <a:pt x="796478" y="264149"/>
                  </a:cubicBezTo>
                  <a:cubicBezTo>
                    <a:pt x="796833" y="264623"/>
                    <a:pt x="797611" y="264758"/>
                    <a:pt x="798248" y="264467"/>
                  </a:cubicBezTo>
                  <a:cubicBezTo>
                    <a:pt x="798814" y="264163"/>
                    <a:pt x="799027" y="263540"/>
                    <a:pt x="798673" y="263059"/>
                  </a:cubicBezTo>
                  <a:cubicBezTo>
                    <a:pt x="798390" y="262705"/>
                    <a:pt x="797894" y="262542"/>
                    <a:pt x="797328" y="262598"/>
                  </a:cubicBezTo>
                  <a:close/>
                  <a:moveTo>
                    <a:pt x="510369" y="263519"/>
                  </a:moveTo>
                  <a:cubicBezTo>
                    <a:pt x="510158" y="263519"/>
                    <a:pt x="510016" y="263590"/>
                    <a:pt x="509803" y="263667"/>
                  </a:cubicBezTo>
                  <a:cubicBezTo>
                    <a:pt x="509237" y="263965"/>
                    <a:pt x="509025" y="264595"/>
                    <a:pt x="509449" y="265069"/>
                  </a:cubicBezTo>
                  <a:cubicBezTo>
                    <a:pt x="509803" y="265544"/>
                    <a:pt x="510582" y="265678"/>
                    <a:pt x="511219" y="265388"/>
                  </a:cubicBezTo>
                  <a:cubicBezTo>
                    <a:pt x="511857" y="265090"/>
                    <a:pt x="511998" y="264460"/>
                    <a:pt x="511644" y="263986"/>
                  </a:cubicBezTo>
                  <a:cubicBezTo>
                    <a:pt x="511361" y="263618"/>
                    <a:pt x="510866" y="263462"/>
                    <a:pt x="510369" y="263526"/>
                  </a:cubicBezTo>
                  <a:close/>
                  <a:moveTo>
                    <a:pt x="762211" y="265352"/>
                  </a:moveTo>
                  <a:cubicBezTo>
                    <a:pt x="762069" y="265352"/>
                    <a:pt x="761856" y="265423"/>
                    <a:pt x="761714" y="265501"/>
                  </a:cubicBezTo>
                  <a:cubicBezTo>
                    <a:pt x="761077" y="265791"/>
                    <a:pt x="760936" y="266429"/>
                    <a:pt x="761290" y="266903"/>
                  </a:cubicBezTo>
                  <a:cubicBezTo>
                    <a:pt x="761714" y="267384"/>
                    <a:pt x="762493" y="267512"/>
                    <a:pt x="763131" y="267222"/>
                  </a:cubicBezTo>
                  <a:cubicBezTo>
                    <a:pt x="763697" y="266924"/>
                    <a:pt x="763910" y="266294"/>
                    <a:pt x="763484" y="265820"/>
                  </a:cubicBezTo>
                  <a:cubicBezTo>
                    <a:pt x="763202" y="265459"/>
                    <a:pt x="762706" y="265296"/>
                    <a:pt x="762211" y="265360"/>
                  </a:cubicBezTo>
                  <a:close/>
                  <a:moveTo>
                    <a:pt x="855952" y="265352"/>
                  </a:moveTo>
                  <a:cubicBezTo>
                    <a:pt x="855810" y="265352"/>
                    <a:pt x="855597" y="265423"/>
                    <a:pt x="855455" y="265501"/>
                  </a:cubicBezTo>
                  <a:cubicBezTo>
                    <a:pt x="854818" y="265791"/>
                    <a:pt x="854677" y="266429"/>
                    <a:pt x="855031" y="266903"/>
                  </a:cubicBezTo>
                  <a:cubicBezTo>
                    <a:pt x="855385" y="267384"/>
                    <a:pt x="856235" y="267512"/>
                    <a:pt x="856801" y="267222"/>
                  </a:cubicBezTo>
                  <a:cubicBezTo>
                    <a:pt x="857438" y="266924"/>
                    <a:pt x="857580" y="266294"/>
                    <a:pt x="857225" y="265820"/>
                  </a:cubicBezTo>
                  <a:cubicBezTo>
                    <a:pt x="856943" y="265459"/>
                    <a:pt x="856447" y="265296"/>
                    <a:pt x="855952" y="265360"/>
                  </a:cubicBezTo>
                  <a:close/>
                  <a:moveTo>
                    <a:pt x="508033" y="267186"/>
                  </a:moveTo>
                  <a:cubicBezTo>
                    <a:pt x="507821" y="267186"/>
                    <a:pt x="507608" y="267257"/>
                    <a:pt x="507467" y="267335"/>
                  </a:cubicBezTo>
                  <a:cubicBezTo>
                    <a:pt x="506900" y="267625"/>
                    <a:pt x="506688" y="268262"/>
                    <a:pt x="507113" y="268744"/>
                  </a:cubicBezTo>
                  <a:cubicBezTo>
                    <a:pt x="507467" y="269218"/>
                    <a:pt x="508246" y="269352"/>
                    <a:pt x="508883" y="269055"/>
                  </a:cubicBezTo>
                  <a:cubicBezTo>
                    <a:pt x="509449" y="268765"/>
                    <a:pt x="509662" y="268128"/>
                    <a:pt x="509308" y="267653"/>
                  </a:cubicBezTo>
                  <a:cubicBezTo>
                    <a:pt x="509025" y="267299"/>
                    <a:pt x="508529" y="267130"/>
                    <a:pt x="507962" y="267193"/>
                  </a:cubicBezTo>
                  <a:close/>
                  <a:moveTo>
                    <a:pt x="226810" y="269027"/>
                  </a:moveTo>
                  <a:cubicBezTo>
                    <a:pt x="226669" y="269027"/>
                    <a:pt x="226456" y="269091"/>
                    <a:pt x="226314" y="269168"/>
                  </a:cubicBezTo>
                  <a:cubicBezTo>
                    <a:pt x="225748" y="269459"/>
                    <a:pt x="225536" y="270096"/>
                    <a:pt x="225890" y="270577"/>
                  </a:cubicBezTo>
                  <a:cubicBezTo>
                    <a:pt x="226314" y="271052"/>
                    <a:pt x="227093" y="271186"/>
                    <a:pt x="227731" y="270889"/>
                  </a:cubicBezTo>
                  <a:cubicBezTo>
                    <a:pt x="228297" y="270599"/>
                    <a:pt x="228510" y="269969"/>
                    <a:pt x="228084" y="269487"/>
                  </a:cubicBezTo>
                  <a:cubicBezTo>
                    <a:pt x="227873" y="269133"/>
                    <a:pt x="227306" y="268963"/>
                    <a:pt x="226810" y="269034"/>
                  </a:cubicBezTo>
                  <a:close/>
                  <a:moveTo>
                    <a:pt x="855031" y="269884"/>
                  </a:moveTo>
                  <a:cubicBezTo>
                    <a:pt x="853756" y="269884"/>
                    <a:pt x="853332" y="270768"/>
                    <a:pt x="853474" y="272977"/>
                  </a:cubicBezTo>
                  <a:cubicBezTo>
                    <a:pt x="853615" y="276361"/>
                    <a:pt x="854960" y="275972"/>
                    <a:pt x="856093" y="272234"/>
                  </a:cubicBezTo>
                  <a:cubicBezTo>
                    <a:pt x="856659" y="270464"/>
                    <a:pt x="856376" y="269884"/>
                    <a:pt x="855031" y="269884"/>
                  </a:cubicBezTo>
                  <a:close/>
                  <a:moveTo>
                    <a:pt x="766883" y="269947"/>
                  </a:moveTo>
                  <a:cubicBezTo>
                    <a:pt x="766742" y="269947"/>
                    <a:pt x="766529" y="270018"/>
                    <a:pt x="766388" y="270096"/>
                  </a:cubicBezTo>
                  <a:cubicBezTo>
                    <a:pt x="765751" y="270386"/>
                    <a:pt x="765609" y="271023"/>
                    <a:pt x="765963" y="271498"/>
                  </a:cubicBezTo>
                  <a:cubicBezTo>
                    <a:pt x="766388" y="271972"/>
                    <a:pt x="767166" y="272107"/>
                    <a:pt x="767803" y="271816"/>
                  </a:cubicBezTo>
                  <a:cubicBezTo>
                    <a:pt x="768370" y="271519"/>
                    <a:pt x="768583" y="270889"/>
                    <a:pt x="768158" y="270415"/>
                  </a:cubicBezTo>
                  <a:cubicBezTo>
                    <a:pt x="767874" y="270053"/>
                    <a:pt x="767379" y="269890"/>
                    <a:pt x="766883" y="269954"/>
                  </a:cubicBezTo>
                  <a:close/>
                  <a:moveTo>
                    <a:pt x="980137" y="269947"/>
                  </a:moveTo>
                  <a:cubicBezTo>
                    <a:pt x="979996" y="269947"/>
                    <a:pt x="979783" y="270018"/>
                    <a:pt x="979641" y="270096"/>
                  </a:cubicBezTo>
                  <a:cubicBezTo>
                    <a:pt x="979004" y="270386"/>
                    <a:pt x="978862" y="271023"/>
                    <a:pt x="979216" y="271498"/>
                  </a:cubicBezTo>
                  <a:cubicBezTo>
                    <a:pt x="979570" y="271972"/>
                    <a:pt x="980421" y="272107"/>
                    <a:pt x="980986" y="271816"/>
                  </a:cubicBezTo>
                  <a:cubicBezTo>
                    <a:pt x="981624" y="271519"/>
                    <a:pt x="981766" y="270889"/>
                    <a:pt x="981411" y="270415"/>
                  </a:cubicBezTo>
                  <a:cubicBezTo>
                    <a:pt x="981128" y="270053"/>
                    <a:pt x="980632" y="269890"/>
                    <a:pt x="980137" y="269954"/>
                  </a:cubicBezTo>
                  <a:close/>
                  <a:moveTo>
                    <a:pt x="842994" y="270811"/>
                  </a:moveTo>
                  <a:cubicBezTo>
                    <a:pt x="842216" y="270811"/>
                    <a:pt x="841224" y="270804"/>
                    <a:pt x="839950" y="270811"/>
                  </a:cubicBezTo>
                  <a:cubicBezTo>
                    <a:pt x="836339" y="270896"/>
                    <a:pt x="832870" y="271377"/>
                    <a:pt x="832233" y="271866"/>
                  </a:cubicBezTo>
                  <a:cubicBezTo>
                    <a:pt x="830251" y="273544"/>
                    <a:pt x="828410" y="282521"/>
                    <a:pt x="829825" y="283852"/>
                  </a:cubicBezTo>
                  <a:cubicBezTo>
                    <a:pt x="830534" y="284525"/>
                    <a:pt x="830817" y="285466"/>
                    <a:pt x="830392" y="285976"/>
                  </a:cubicBezTo>
                  <a:cubicBezTo>
                    <a:pt x="829825" y="286741"/>
                    <a:pt x="831950" y="290649"/>
                    <a:pt x="833012" y="290649"/>
                  </a:cubicBezTo>
                  <a:cubicBezTo>
                    <a:pt x="833154" y="290649"/>
                    <a:pt x="833012" y="289006"/>
                    <a:pt x="832587" y="287003"/>
                  </a:cubicBezTo>
                  <a:cubicBezTo>
                    <a:pt x="831171" y="280008"/>
                    <a:pt x="834924" y="278443"/>
                    <a:pt x="836694" y="285282"/>
                  </a:cubicBezTo>
                  <a:cubicBezTo>
                    <a:pt x="837684" y="289084"/>
                    <a:pt x="839738" y="289311"/>
                    <a:pt x="839809" y="285629"/>
                  </a:cubicBezTo>
                  <a:cubicBezTo>
                    <a:pt x="839879" y="283831"/>
                    <a:pt x="838888" y="282231"/>
                    <a:pt x="836976" y="280957"/>
                  </a:cubicBezTo>
                  <a:cubicBezTo>
                    <a:pt x="833507" y="278627"/>
                    <a:pt x="834569" y="276468"/>
                    <a:pt x="838676" y="277282"/>
                  </a:cubicBezTo>
                  <a:cubicBezTo>
                    <a:pt x="840375" y="277615"/>
                    <a:pt x="841508" y="277431"/>
                    <a:pt x="841508" y="276829"/>
                  </a:cubicBezTo>
                  <a:cubicBezTo>
                    <a:pt x="841508" y="276234"/>
                    <a:pt x="839738" y="275937"/>
                    <a:pt x="837189" y="276114"/>
                  </a:cubicBezTo>
                  <a:cubicBezTo>
                    <a:pt x="834286" y="276305"/>
                    <a:pt x="832728" y="275979"/>
                    <a:pt x="832304" y="275108"/>
                  </a:cubicBezTo>
                  <a:cubicBezTo>
                    <a:pt x="831525" y="273190"/>
                    <a:pt x="835419" y="271399"/>
                    <a:pt x="839172" y="271986"/>
                  </a:cubicBezTo>
                  <a:cubicBezTo>
                    <a:pt x="840942" y="272262"/>
                    <a:pt x="843349" y="272085"/>
                    <a:pt x="844553" y="271583"/>
                  </a:cubicBezTo>
                  <a:cubicBezTo>
                    <a:pt x="845685" y="271073"/>
                    <a:pt x="845331" y="270825"/>
                    <a:pt x="842994" y="270783"/>
                  </a:cubicBezTo>
                  <a:close/>
                  <a:moveTo>
                    <a:pt x="504493" y="270875"/>
                  </a:moveTo>
                  <a:cubicBezTo>
                    <a:pt x="504352" y="270875"/>
                    <a:pt x="504139" y="270946"/>
                    <a:pt x="503998" y="271016"/>
                  </a:cubicBezTo>
                  <a:cubicBezTo>
                    <a:pt x="503360" y="271306"/>
                    <a:pt x="503218" y="271944"/>
                    <a:pt x="503573" y="272425"/>
                  </a:cubicBezTo>
                  <a:cubicBezTo>
                    <a:pt x="503927" y="272900"/>
                    <a:pt x="504777" y="273034"/>
                    <a:pt x="505343" y="272737"/>
                  </a:cubicBezTo>
                  <a:cubicBezTo>
                    <a:pt x="505980" y="272446"/>
                    <a:pt x="506122" y="271809"/>
                    <a:pt x="505768" y="271335"/>
                  </a:cubicBezTo>
                  <a:cubicBezTo>
                    <a:pt x="505485" y="270981"/>
                    <a:pt x="504989" y="270811"/>
                    <a:pt x="504493" y="270875"/>
                  </a:cubicBezTo>
                  <a:close/>
                  <a:moveTo>
                    <a:pt x="860625" y="272708"/>
                  </a:moveTo>
                  <a:cubicBezTo>
                    <a:pt x="860483" y="272708"/>
                    <a:pt x="860270" y="272779"/>
                    <a:pt x="860129" y="272850"/>
                  </a:cubicBezTo>
                  <a:cubicBezTo>
                    <a:pt x="859492" y="273147"/>
                    <a:pt x="859350" y="273777"/>
                    <a:pt x="859704" y="274259"/>
                  </a:cubicBezTo>
                  <a:cubicBezTo>
                    <a:pt x="860058" y="274733"/>
                    <a:pt x="860907" y="274868"/>
                    <a:pt x="861474" y="274578"/>
                  </a:cubicBezTo>
                  <a:cubicBezTo>
                    <a:pt x="862111" y="274280"/>
                    <a:pt x="862253" y="273650"/>
                    <a:pt x="861899" y="273168"/>
                  </a:cubicBezTo>
                  <a:cubicBezTo>
                    <a:pt x="861615" y="272815"/>
                    <a:pt x="861120" y="272652"/>
                    <a:pt x="860625" y="272716"/>
                  </a:cubicBezTo>
                  <a:close/>
                  <a:moveTo>
                    <a:pt x="226810" y="273622"/>
                  </a:moveTo>
                  <a:cubicBezTo>
                    <a:pt x="226669" y="273622"/>
                    <a:pt x="226456" y="273693"/>
                    <a:pt x="226314" y="273770"/>
                  </a:cubicBezTo>
                  <a:cubicBezTo>
                    <a:pt x="225748" y="274061"/>
                    <a:pt x="225536" y="274698"/>
                    <a:pt x="225890" y="275172"/>
                  </a:cubicBezTo>
                  <a:cubicBezTo>
                    <a:pt x="226314" y="275654"/>
                    <a:pt x="227093" y="275781"/>
                    <a:pt x="227731" y="275491"/>
                  </a:cubicBezTo>
                  <a:cubicBezTo>
                    <a:pt x="228297" y="275193"/>
                    <a:pt x="228510" y="274563"/>
                    <a:pt x="228084" y="274089"/>
                  </a:cubicBezTo>
                  <a:cubicBezTo>
                    <a:pt x="227802" y="273735"/>
                    <a:pt x="227306" y="273565"/>
                    <a:pt x="226810" y="273629"/>
                  </a:cubicBezTo>
                  <a:close/>
                  <a:moveTo>
                    <a:pt x="964843" y="273622"/>
                  </a:moveTo>
                  <a:cubicBezTo>
                    <a:pt x="964702" y="273622"/>
                    <a:pt x="964491" y="273693"/>
                    <a:pt x="964349" y="273770"/>
                  </a:cubicBezTo>
                  <a:cubicBezTo>
                    <a:pt x="963782" y="274061"/>
                    <a:pt x="963569" y="274698"/>
                    <a:pt x="963924" y="275172"/>
                  </a:cubicBezTo>
                  <a:cubicBezTo>
                    <a:pt x="964349" y="275654"/>
                    <a:pt x="965127" y="275781"/>
                    <a:pt x="965765" y="275491"/>
                  </a:cubicBezTo>
                  <a:cubicBezTo>
                    <a:pt x="966332" y="275193"/>
                    <a:pt x="966542" y="274563"/>
                    <a:pt x="966119" y="274089"/>
                  </a:cubicBezTo>
                  <a:cubicBezTo>
                    <a:pt x="965835" y="273735"/>
                    <a:pt x="965339" y="273565"/>
                    <a:pt x="964843" y="273629"/>
                  </a:cubicBezTo>
                  <a:close/>
                  <a:moveTo>
                    <a:pt x="222137" y="273685"/>
                  </a:moveTo>
                  <a:cubicBezTo>
                    <a:pt x="221075" y="273685"/>
                    <a:pt x="220296" y="274938"/>
                    <a:pt x="221217" y="276093"/>
                  </a:cubicBezTo>
                  <a:cubicBezTo>
                    <a:pt x="221783" y="276815"/>
                    <a:pt x="222350" y="276815"/>
                    <a:pt x="223270" y="276093"/>
                  </a:cubicBezTo>
                  <a:cubicBezTo>
                    <a:pt x="224191" y="275377"/>
                    <a:pt x="224191" y="274804"/>
                    <a:pt x="223270" y="274089"/>
                  </a:cubicBezTo>
                  <a:cubicBezTo>
                    <a:pt x="222916" y="273785"/>
                    <a:pt x="222492" y="273678"/>
                    <a:pt x="222137" y="273685"/>
                  </a:cubicBezTo>
                  <a:close/>
                  <a:moveTo>
                    <a:pt x="231554" y="274549"/>
                  </a:moveTo>
                  <a:cubicBezTo>
                    <a:pt x="231342" y="274549"/>
                    <a:pt x="231200" y="274620"/>
                    <a:pt x="230987" y="274698"/>
                  </a:cubicBezTo>
                  <a:cubicBezTo>
                    <a:pt x="230421" y="274995"/>
                    <a:pt x="230209" y="275618"/>
                    <a:pt x="230633" y="276100"/>
                  </a:cubicBezTo>
                  <a:cubicBezTo>
                    <a:pt x="230987" y="276574"/>
                    <a:pt x="231837" y="276708"/>
                    <a:pt x="232403" y="276418"/>
                  </a:cubicBezTo>
                  <a:cubicBezTo>
                    <a:pt x="233041" y="276121"/>
                    <a:pt x="233183" y="275491"/>
                    <a:pt x="232828" y="275009"/>
                  </a:cubicBezTo>
                  <a:cubicBezTo>
                    <a:pt x="232545" y="274655"/>
                    <a:pt x="232050" y="274493"/>
                    <a:pt x="231554" y="274556"/>
                  </a:cubicBezTo>
                  <a:close/>
                  <a:moveTo>
                    <a:pt x="865085" y="275434"/>
                  </a:moveTo>
                  <a:cubicBezTo>
                    <a:pt x="863244" y="275526"/>
                    <a:pt x="864589" y="276864"/>
                    <a:pt x="868271" y="277962"/>
                  </a:cubicBezTo>
                  <a:cubicBezTo>
                    <a:pt x="871032" y="278797"/>
                    <a:pt x="871174" y="279003"/>
                    <a:pt x="869404" y="280022"/>
                  </a:cubicBezTo>
                  <a:cubicBezTo>
                    <a:pt x="868200" y="280723"/>
                    <a:pt x="867775" y="281608"/>
                    <a:pt x="868342" y="282344"/>
                  </a:cubicBezTo>
                  <a:cubicBezTo>
                    <a:pt x="868979" y="283173"/>
                    <a:pt x="869545" y="283236"/>
                    <a:pt x="870112" y="282549"/>
                  </a:cubicBezTo>
                  <a:cubicBezTo>
                    <a:pt x="871174" y="281169"/>
                    <a:pt x="882148" y="285714"/>
                    <a:pt x="884485" y="288539"/>
                  </a:cubicBezTo>
                  <a:cubicBezTo>
                    <a:pt x="886184" y="290557"/>
                    <a:pt x="886113" y="290882"/>
                    <a:pt x="884059" y="292695"/>
                  </a:cubicBezTo>
                  <a:cubicBezTo>
                    <a:pt x="882219" y="294352"/>
                    <a:pt x="882219" y="294592"/>
                    <a:pt x="883847" y="294132"/>
                  </a:cubicBezTo>
                  <a:cubicBezTo>
                    <a:pt x="884909" y="293835"/>
                    <a:pt x="887670" y="294359"/>
                    <a:pt x="890007" y="295335"/>
                  </a:cubicBezTo>
                  <a:cubicBezTo>
                    <a:pt x="894680" y="297318"/>
                    <a:pt x="899069" y="297665"/>
                    <a:pt x="898574" y="296023"/>
                  </a:cubicBezTo>
                  <a:cubicBezTo>
                    <a:pt x="898432" y="295428"/>
                    <a:pt x="899706" y="294521"/>
                    <a:pt x="901476" y="294019"/>
                  </a:cubicBezTo>
                  <a:cubicBezTo>
                    <a:pt x="904026" y="293276"/>
                    <a:pt x="905158" y="293431"/>
                    <a:pt x="907070" y="294791"/>
                  </a:cubicBezTo>
                  <a:cubicBezTo>
                    <a:pt x="908345" y="295718"/>
                    <a:pt x="909406" y="297021"/>
                    <a:pt x="909406" y="297686"/>
                  </a:cubicBezTo>
                  <a:cubicBezTo>
                    <a:pt x="909406" y="298352"/>
                    <a:pt x="911106" y="299279"/>
                    <a:pt x="913230" y="299753"/>
                  </a:cubicBezTo>
                  <a:cubicBezTo>
                    <a:pt x="919318" y="301127"/>
                    <a:pt x="919673" y="300872"/>
                    <a:pt x="915425" y="298026"/>
                  </a:cubicBezTo>
                  <a:cubicBezTo>
                    <a:pt x="913159" y="296554"/>
                    <a:pt x="911247" y="294401"/>
                    <a:pt x="911106" y="293240"/>
                  </a:cubicBezTo>
                  <a:cubicBezTo>
                    <a:pt x="910964" y="292086"/>
                    <a:pt x="910752" y="290897"/>
                    <a:pt x="910681" y="290578"/>
                  </a:cubicBezTo>
                  <a:cubicBezTo>
                    <a:pt x="910468" y="289155"/>
                    <a:pt x="897299" y="282988"/>
                    <a:pt x="890077" y="280942"/>
                  </a:cubicBezTo>
                  <a:lnTo>
                    <a:pt x="882148" y="278705"/>
                  </a:lnTo>
                  <a:lnTo>
                    <a:pt x="879386" y="280716"/>
                  </a:lnTo>
                  <a:cubicBezTo>
                    <a:pt x="876767" y="282648"/>
                    <a:pt x="876555" y="282663"/>
                    <a:pt x="874360" y="281112"/>
                  </a:cubicBezTo>
                  <a:cubicBezTo>
                    <a:pt x="873156" y="280227"/>
                    <a:pt x="872377" y="278924"/>
                    <a:pt x="872731" y="278217"/>
                  </a:cubicBezTo>
                  <a:cubicBezTo>
                    <a:pt x="873368" y="276907"/>
                    <a:pt x="872661" y="276574"/>
                    <a:pt x="866855" y="275583"/>
                  </a:cubicBezTo>
                  <a:cubicBezTo>
                    <a:pt x="866076" y="275448"/>
                    <a:pt x="865510" y="275413"/>
                    <a:pt x="865085" y="275434"/>
                  </a:cubicBezTo>
                  <a:close/>
                  <a:moveTo>
                    <a:pt x="982473" y="275434"/>
                  </a:moveTo>
                  <a:cubicBezTo>
                    <a:pt x="982333" y="275434"/>
                    <a:pt x="982120" y="275505"/>
                    <a:pt x="981978" y="275583"/>
                  </a:cubicBezTo>
                  <a:cubicBezTo>
                    <a:pt x="981341" y="275873"/>
                    <a:pt x="981199" y="276510"/>
                    <a:pt x="981553" y="276985"/>
                  </a:cubicBezTo>
                  <a:cubicBezTo>
                    <a:pt x="981907" y="277466"/>
                    <a:pt x="982756" y="277593"/>
                    <a:pt x="983323" y="277303"/>
                  </a:cubicBezTo>
                  <a:cubicBezTo>
                    <a:pt x="983961" y="277013"/>
                    <a:pt x="984103" y="276376"/>
                    <a:pt x="983748" y="275901"/>
                  </a:cubicBezTo>
                  <a:cubicBezTo>
                    <a:pt x="983465" y="275547"/>
                    <a:pt x="982969" y="275377"/>
                    <a:pt x="982473" y="275441"/>
                  </a:cubicBezTo>
                  <a:close/>
                  <a:moveTo>
                    <a:pt x="771627" y="276355"/>
                  </a:moveTo>
                  <a:cubicBezTo>
                    <a:pt x="771414" y="276355"/>
                    <a:pt x="771273" y="276425"/>
                    <a:pt x="771061" y="276503"/>
                  </a:cubicBezTo>
                  <a:cubicBezTo>
                    <a:pt x="770494" y="276800"/>
                    <a:pt x="770282" y="277424"/>
                    <a:pt x="770706" y="277905"/>
                  </a:cubicBezTo>
                  <a:cubicBezTo>
                    <a:pt x="771061" y="278379"/>
                    <a:pt x="771910" y="278514"/>
                    <a:pt x="772476" y="278223"/>
                  </a:cubicBezTo>
                  <a:cubicBezTo>
                    <a:pt x="773113" y="277933"/>
                    <a:pt x="773255" y="277296"/>
                    <a:pt x="772902" y="276815"/>
                  </a:cubicBezTo>
                  <a:cubicBezTo>
                    <a:pt x="772618" y="276461"/>
                    <a:pt x="772123" y="276298"/>
                    <a:pt x="771627" y="276361"/>
                  </a:cubicBezTo>
                  <a:close/>
                  <a:moveTo>
                    <a:pt x="877050" y="276355"/>
                  </a:moveTo>
                  <a:cubicBezTo>
                    <a:pt x="876908" y="276355"/>
                    <a:pt x="876696" y="276425"/>
                    <a:pt x="876555" y="276503"/>
                  </a:cubicBezTo>
                  <a:cubicBezTo>
                    <a:pt x="875917" y="276800"/>
                    <a:pt x="875775" y="277424"/>
                    <a:pt x="876130" y="277905"/>
                  </a:cubicBezTo>
                  <a:cubicBezTo>
                    <a:pt x="876484" y="278379"/>
                    <a:pt x="877334" y="278514"/>
                    <a:pt x="877900" y="278223"/>
                  </a:cubicBezTo>
                  <a:cubicBezTo>
                    <a:pt x="878537" y="277933"/>
                    <a:pt x="878679" y="277296"/>
                    <a:pt x="878325" y="276815"/>
                  </a:cubicBezTo>
                  <a:cubicBezTo>
                    <a:pt x="878042" y="276461"/>
                    <a:pt x="877545" y="276298"/>
                    <a:pt x="877050" y="276361"/>
                  </a:cubicBezTo>
                  <a:close/>
                  <a:moveTo>
                    <a:pt x="895813" y="276355"/>
                  </a:moveTo>
                  <a:cubicBezTo>
                    <a:pt x="895600" y="276355"/>
                    <a:pt x="895458" y="276425"/>
                    <a:pt x="895246" y="276503"/>
                  </a:cubicBezTo>
                  <a:cubicBezTo>
                    <a:pt x="894680" y="276800"/>
                    <a:pt x="894467" y="277424"/>
                    <a:pt x="894892" y="277905"/>
                  </a:cubicBezTo>
                  <a:cubicBezTo>
                    <a:pt x="895246" y="278379"/>
                    <a:pt x="896025" y="278514"/>
                    <a:pt x="896662" y="278223"/>
                  </a:cubicBezTo>
                  <a:cubicBezTo>
                    <a:pt x="897299" y="277933"/>
                    <a:pt x="897441" y="277296"/>
                    <a:pt x="897087" y="276815"/>
                  </a:cubicBezTo>
                  <a:cubicBezTo>
                    <a:pt x="896804" y="276461"/>
                    <a:pt x="896308" y="276298"/>
                    <a:pt x="895813" y="276361"/>
                  </a:cubicBezTo>
                  <a:close/>
                  <a:moveTo>
                    <a:pt x="918044" y="276355"/>
                  </a:moveTo>
                  <a:cubicBezTo>
                    <a:pt x="917903" y="276355"/>
                    <a:pt x="917690" y="276425"/>
                    <a:pt x="917548" y="276503"/>
                  </a:cubicBezTo>
                  <a:cubicBezTo>
                    <a:pt x="916911" y="276800"/>
                    <a:pt x="916770" y="277424"/>
                    <a:pt x="917124" y="277905"/>
                  </a:cubicBezTo>
                  <a:cubicBezTo>
                    <a:pt x="917478" y="278379"/>
                    <a:pt x="918327" y="278514"/>
                    <a:pt x="918894" y="278223"/>
                  </a:cubicBezTo>
                  <a:cubicBezTo>
                    <a:pt x="919531" y="277933"/>
                    <a:pt x="919673" y="277296"/>
                    <a:pt x="919318" y="276815"/>
                  </a:cubicBezTo>
                  <a:cubicBezTo>
                    <a:pt x="919036" y="276461"/>
                    <a:pt x="918540" y="276298"/>
                    <a:pt x="918044" y="276361"/>
                  </a:cubicBezTo>
                  <a:close/>
                  <a:moveTo>
                    <a:pt x="860625" y="276418"/>
                  </a:moveTo>
                  <a:cubicBezTo>
                    <a:pt x="859562" y="276418"/>
                    <a:pt x="858784" y="277664"/>
                    <a:pt x="859704" y="278825"/>
                  </a:cubicBezTo>
                  <a:cubicBezTo>
                    <a:pt x="860270" y="279547"/>
                    <a:pt x="860836" y="279547"/>
                    <a:pt x="861757" y="278825"/>
                  </a:cubicBezTo>
                  <a:cubicBezTo>
                    <a:pt x="862677" y="278110"/>
                    <a:pt x="862677" y="277537"/>
                    <a:pt x="861757" y="276822"/>
                  </a:cubicBezTo>
                  <a:cubicBezTo>
                    <a:pt x="861403" y="276517"/>
                    <a:pt x="860978" y="276404"/>
                    <a:pt x="860625" y="276418"/>
                  </a:cubicBezTo>
                  <a:close/>
                  <a:moveTo>
                    <a:pt x="502157" y="277275"/>
                  </a:moveTo>
                  <a:cubicBezTo>
                    <a:pt x="502015" y="277275"/>
                    <a:pt x="501803" y="277346"/>
                    <a:pt x="501661" y="277424"/>
                  </a:cubicBezTo>
                  <a:cubicBezTo>
                    <a:pt x="501024" y="277721"/>
                    <a:pt x="500882" y="278351"/>
                    <a:pt x="501237" y="278832"/>
                  </a:cubicBezTo>
                  <a:cubicBezTo>
                    <a:pt x="501590" y="279307"/>
                    <a:pt x="502440" y="279441"/>
                    <a:pt x="503007" y="279144"/>
                  </a:cubicBezTo>
                  <a:cubicBezTo>
                    <a:pt x="503644" y="278854"/>
                    <a:pt x="503785" y="278217"/>
                    <a:pt x="503431" y="277742"/>
                  </a:cubicBezTo>
                  <a:cubicBezTo>
                    <a:pt x="503148" y="277388"/>
                    <a:pt x="502652" y="277218"/>
                    <a:pt x="502157" y="277282"/>
                  </a:cubicBezTo>
                  <a:close/>
                  <a:moveTo>
                    <a:pt x="798532" y="277275"/>
                  </a:moveTo>
                  <a:cubicBezTo>
                    <a:pt x="798390" y="277275"/>
                    <a:pt x="798177" y="277346"/>
                    <a:pt x="798036" y="277424"/>
                  </a:cubicBezTo>
                  <a:cubicBezTo>
                    <a:pt x="797470" y="277721"/>
                    <a:pt x="797257" y="278351"/>
                    <a:pt x="797611" y="278832"/>
                  </a:cubicBezTo>
                  <a:cubicBezTo>
                    <a:pt x="798036" y="279307"/>
                    <a:pt x="798814" y="279441"/>
                    <a:pt x="799452" y="279144"/>
                  </a:cubicBezTo>
                  <a:cubicBezTo>
                    <a:pt x="800018" y="278854"/>
                    <a:pt x="800231" y="278217"/>
                    <a:pt x="799806" y="277742"/>
                  </a:cubicBezTo>
                  <a:cubicBezTo>
                    <a:pt x="799594" y="277388"/>
                    <a:pt x="799027" y="277218"/>
                    <a:pt x="798532" y="277282"/>
                  </a:cubicBezTo>
                  <a:close/>
                  <a:moveTo>
                    <a:pt x="908698" y="277275"/>
                  </a:moveTo>
                  <a:cubicBezTo>
                    <a:pt x="908486" y="277275"/>
                    <a:pt x="908345" y="277346"/>
                    <a:pt x="908132" y="277424"/>
                  </a:cubicBezTo>
                  <a:cubicBezTo>
                    <a:pt x="907566" y="277721"/>
                    <a:pt x="907353" y="278351"/>
                    <a:pt x="907778" y="278832"/>
                  </a:cubicBezTo>
                  <a:cubicBezTo>
                    <a:pt x="908132" y="279307"/>
                    <a:pt x="908911" y="279441"/>
                    <a:pt x="909548" y="279144"/>
                  </a:cubicBezTo>
                  <a:cubicBezTo>
                    <a:pt x="910186" y="278854"/>
                    <a:pt x="910327" y="278217"/>
                    <a:pt x="909973" y="277742"/>
                  </a:cubicBezTo>
                  <a:cubicBezTo>
                    <a:pt x="909690" y="277388"/>
                    <a:pt x="909194" y="277218"/>
                    <a:pt x="908698" y="277282"/>
                  </a:cubicBezTo>
                  <a:close/>
                  <a:moveTo>
                    <a:pt x="845402" y="278195"/>
                  </a:moveTo>
                  <a:cubicBezTo>
                    <a:pt x="845260" y="278195"/>
                    <a:pt x="845048" y="278266"/>
                    <a:pt x="844906" y="278344"/>
                  </a:cubicBezTo>
                  <a:cubicBezTo>
                    <a:pt x="844269" y="278641"/>
                    <a:pt x="844127" y="279271"/>
                    <a:pt x="844482" y="279746"/>
                  </a:cubicBezTo>
                  <a:cubicBezTo>
                    <a:pt x="844835" y="280220"/>
                    <a:pt x="845685" y="280355"/>
                    <a:pt x="846252" y="280064"/>
                  </a:cubicBezTo>
                  <a:cubicBezTo>
                    <a:pt x="846889" y="279774"/>
                    <a:pt x="847030" y="279137"/>
                    <a:pt x="846676" y="278662"/>
                  </a:cubicBezTo>
                  <a:cubicBezTo>
                    <a:pt x="846394" y="278302"/>
                    <a:pt x="845897" y="278139"/>
                    <a:pt x="845402" y="278202"/>
                  </a:cubicBezTo>
                  <a:close/>
                  <a:moveTo>
                    <a:pt x="850074" y="278195"/>
                  </a:moveTo>
                  <a:cubicBezTo>
                    <a:pt x="849934" y="278195"/>
                    <a:pt x="849721" y="278266"/>
                    <a:pt x="849579" y="278344"/>
                  </a:cubicBezTo>
                  <a:cubicBezTo>
                    <a:pt x="848942" y="278641"/>
                    <a:pt x="848801" y="279271"/>
                    <a:pt x="849155" y="279746"/>
                  </a:cubicBezTo>
                  <a:cubicBezTo>
                    <a:pt x="849579" y="280220"/>
                    <a:pt x="850358" y="280355"/>
                    <a:pt x="850995" y="280064"/>
                  </a:cubicBezTo>
                  <a:cubicBezTo>
                    <a:pt x="851562" y="279774"/>
                    <a:pt x="851774" y="279137"/>
                    <a:pt x="851349" y="278662"/>
                  </a:cubicBezTo>
                  <a:cubicBezTo>
                    <a:pt x="851066" y="278302"/>
                    <a:pt x="850571" y="278139"/>
                    <a:pt x="850074" y="278202"/>
                  </a:cubicBezTo>
                  <a:close/>
                  <a:moveTo>
                    <a:pt x="986013" y="278195"/>
                  </a:moveTo>
                  <a:cubicBezTo>
                    <a:pt x="985802" y="278195"/>
                    <a:pt x="985660" y="278266"/>
                    <a:pt x="985448" y="278344"/>
                  </a:cubicBezTo>
                  <a:cubicBezTo>
                    <a:pt x="984881" y="278641"/>
                    <a:pt x="984668" y="279271"/>
                    <a:pt x="985093" y="279746"/>
                  </a:cubicBezTo>
                  <a:cubicBezTo>
                    <a:pt x="985448" y="280220"/>
                    <a:pt x="986225" y="280355"/>
                    <a:pt x="986863" y="280064"/>
                  </a:cubicBezTo>
                  <a:cubicBezTo>
                    <a:pt x="987501" y="279774"/>
                    <a:pt x="987643" y="279137"/>
                    <a:pt x="987288" y="278662"/>
                  </a:cubicBezTo>
                  <a:cubicBezTo>
                    <a:pt x="987005" y="278302"/>
                    <a:pt x="986509" y="278139"/>
                    <a:pt x="986013" y="278202"/>
                  </a:cubicBezTo>
                  <a:close/>
                  <a:moveTo>
                    <a:pt x="990687" y="279116"/>
                  </a:moveTo>
                  <a:cubicBezTo>
                    <a:pt x="990545" y="279116"/>
                    <a:pt x="990332" y="279187"/>
                    <a:pt x="990191" y="279257"/>
                  </a:cubicBezTo>
                  <a:cubicBezTo>
                    <a:pt x="989553" y="279562"/>
                    <a:pt x="989413" y="280185"/>
                    <a:pt x="989765" y="280666"/>
                  </a:cubicBezTo>
                  <a:cubicBezTo>
                    <a:pt x="990120" y="281141"/>
                    <a:pt x="990970" y="281275"/>
                    <a:pt x="991536" y="280985"/>
                  </a:cubicBezTo>
                  <a:cubicBezTo>
                    <a:pt x="992173" y="280680"/>
                    <a:pt x="992315" y="280057"/>
                    <a:pt x="991961" y="279576"/>
                  </a:cubicBezTo>
                  <a:cubicBezTo>
                    <a:pt x="991677" y="279222"/>
                    <a:pt x="991183" y="279052"/>
                    <a:pt x="990687" y="279123"/>
                  </a:cubicBezTo>
                  <a:close/>
                  <a:moveTo>
                    <a:pt x="796195" y="280029"/>
                  </a:moveTo>
                  <a:cubicBezTo>
                    <a:pt x="796054" y="280029"/>
                    <a:pt x="795841" y="280100"/>
                    <a:pt x="795699" y="280178"/>
                  </a:cubicBezTo>
                  <a:cubicBezTo>
                    <a:pt x="795063" y="280475"/>
                    <a:pt x="794921" y="281105"/>
                    <a:pt x="795274" y="281579"/>
                  </a:cubicBezTo>
                  <a:cubicBezTo>
                    <a:pt x="795699" y="282061"/>
                    <a:pt x="796478" y="282188"/>
                    <a:pt x="797115" y="281898"/>
                  </a:cubicBezTo>
                  <a:cubicBezTo>
                    <a:pt x="797682" y="281601"/>
                    <a:pt x="797894" y="280970"/>
                    <a:pt x="797540" y="280496"/>
                  </a:cubicBezTo>
                  <a:cubicBezTo>
                    <a:pt x="797257" y="280135"/>
                    <a:pt x="796762" y="279972"/>
                    <a:pt x="796195" y="280036"/>
                  </a:cubicBezTo>
                  <a:close/>
                  <a:moveTo>
                    <a:pt x="925054" y="280142"/>
                  </a:moveTo>
                  <a:cubicBezTo>
                    <a:pt x="924062" y="280079"/>
                    <a:pt x="923921" y="281183"/>
                    <a:pt x="925408" y="282953"/>
                  </a:cubicBezTo>
                  <a:cubicBezTo>
                    <a:pt x="926753" y="284525"/>
                    <a:pt x="927743" y="284949"/>
                    <a:pt x="928594" y="284305"/>
                  </a:cubicBezTo>
                  <a:cubicBezTo>
                    <a:pt x="929443" y="283654"/>
                    <a:pt x="929090" y="282804"/>
                    <a:pt x="927673" y="281551"/>
                  </a:cubicBezTo>
                  <a:cubicBezTo>
                    <a:pt x="926540" y="280610"/>
                    <a:pt x="925692" y="280171"/>
                    <a:pt x="925054" y="280142"/>
                  </a:cubicBezTo>
                  <a:close/>
                  <a:moveTo>
                    <a:pt x="773963" y="280659"/>
                  </a:moveTo>
                  <a:cubicBezTo>
                    <a:pt x="773751" y="280581"/>
                    <a:pt x="773822" y="280935"/>
                    <a:pt x="774176" y="281750"/>
                  </a:cubicBezTo>
                  <a:cubicBezTo>
                    <a:pt x="774672" y="282656"/>
                    <a:pt x="775309" y="283179"/>
                    <a:pt x="775663" y="282896"/>
                  </a:cubicBezTo>
                  <a:cubicBezTo>
                    <a:pt x="776016" y="282613"/>
                    <a:pt x="775663" y="281855"/>
                    <a:pt x="774883" y="281233"/>
                  </a:cubicBezTo>
                  <a:cubicBezTo>
                    <a:pt x="774459" y="280893"/>
                    <a:pt x="774176" y="280709"/>
                    <a:pt x="773963" y="280659"/>
                  </a:cubicBezTo>
                  <a:close/>
                  <a:moveTo>
                    <a:pt x="857934" y="280659"/>
                  </a:moveTo>
                  <a:cubicBezTo>
                    <a:pt x="857225" y="280659"/>
                    <a:pt x="856589" y="280765"/>
                    <a:pt x="856022" y="280942"/>
                  </a:cubicBezTo>
                  <a:cubicBezTo>
                    <a:pt x="855031" y="281240"/>
                    <a:pt x="854606" y="281926"/>
                    <a:pt x="855031" y="282464"/>
                  </a:cubicBezTo>
                  <a:cubicBezTo>
                    <a:pt x="855952" y="283661"/>
                    <a:pt x="861969" y="283208"/>
                    <a:pt x="861969" y="281947"/>
                  </a:cubicBezTo>
                  <a:cubicBezTo>
                    <a:pt x="861969" y="281112"/>
                    <a:pt x="859987" y="280581"/>
                    <a:pt x="857934" y="280659"/>
                  </a:cubicBezTo>
                  <a:close/>
                  <a:moveTo>
                    <a:pt x="850074" y="281863"/>
                  </a:moveTo>
                  <a:cubicBezTo>
                    <a:pt x="849934" y="281863"/>
                    <a:pt x="849721" y="281934"/>
                    <a:pt x="849579" y="282004"/>
                  </a:cubicBezTo>
                  <a:cubicBezTo>
                    <a:pt x="849013" y="282302"/>
                    <a:pt x="848801" y="282932"/>
                    <a:pt x="849155" y="283406"/>
                  </a:cubicBezTo>
                  <a:cubicBezTo>
                    <a:pt x="849579" y="283888"/>
                    <a:pt x="850358" y="284022"/>
                    <a:pt x="850995" y="283725"/>
                  </a:cubicBezTo>
                  <a:cubicBezTo>
                    <a:pt x="851562" y="283427"/>
                    <a:pt x="851774" y="282797"/>
                    <a:pt x="851349" y="282323"/>
                  </a:cubicBezTo>
                  <a:cubicBezTo>
                    <a:pt x="851137" y="281962"/>
                    <a:pt x="850571" y="281799"/>
                    <a:pt x="850074" y="281863"/>
                  </a:cubicBezTo>
                  <a:close/>
                  <a:moveTo>
                    <a:pt x="647441" y="283696"/>
                  </a:moveTo>
                  <a:cubicBezTo>
                    <a:pt x="647300" y="283696"/>
                    <a:pt x="647087" y="283767"/>
                    <a:pt x="646946" y="283845"/>
                  </a:cubicBezTo>
                  <a:cubicBezTo>
                    <a:pt x="646309" y="284142"/>
                    <a:pt x="646167" y="284773"/>
                    <a:pt x="646520" y="285247"/>
                  </a:cubicBezTo>
                  <a:cubicBezTo>
                    <a:pt x="646875" y="285728"/>
                    <a:pt x="647724" y="285863"/>
                    <a:pt x="648290" y="285566"/>
                  </a:cubicBezTo>
                  <a:cubicBezTo>
                    <a:pt x="648928" y="285275"/>
                    <a:pt x="649070" y="284638"/>
                    <a:pt x="648716" y="284164"/>
                  </a:cubicBezTo>
                  <a:cubicBezTo>
                    <a:pt x="648432" y="283809"/>
                    <a:pt x="647937" y="283640"/>
                    <a:pt x="647441" y="283704"/>
                  </a:cubicBezTo>
                  <a:close/>
                  <a:moveTo>
                    <a:pt x="923213" y="283696"/>
                  </a:moveTo>
                  <a:cubicBezTo>
                    <a:pt x="922717" y="283760"/>
                    <a:pt x="922080" y="284022"/>
                    <a:pt x="921230" y="284617"/>
                  </a:cubicBezTo>
                  <a:cubicBezTo>
                    <a:pt x="920097" y="285403"/>
                    <a:pt x="918611" y="286047"/>
                    <a:pt x="917903" y="286047"/>
                  </a:cubicBezTo>
                  <a:cubicBezTo>
                    <a:pt x="916133" y="286047"/>
                    <a:pt x="915000" y="287661"/>
                    <a:pt x="915920" y="288801"/>
                  </a:cubicBezTo>
                  <a:cubicBezTo>
                    <a:pt x="917053" y="290267"/>
                    <a:pt x="918681" y="289891"/>
                    <a:pt x="921867" y="287428"/>
                  </a:cubicBezTo>
                  <a:cubicBezTo>
                    <a:pt x="924346" y="285487"/>
                    <a:pt x="924629" y="283548"/>
                    <a:pt x="923213" y="283696"/>
                  </a:cubicBezTo>
                  <a:close/>
                  <a:moveTo>
                    <a:pt x="604110" y="285502"/>
                  </a:moveTo>
                  <a:cubicBezTo>
                    <a:pt x="603899" y="285502"/>
                    <a:pt x="603757" y="285573"/>
                    <a:pt x="603544" y="285650"/>
                  </a:cubicBezTo>
                  <a:cubicBezTo>
                    <a:pt x="602978" y="285948"/>
                    <a:pt x="602766" y="286578"/>
                    <a:pt x="603190" y="287052"/>
                  </a:cubicBezTo>
                  <a:cubicBezTo>
                    <a:pt x="603544" y="287534"/>
                    <a:pt x="604323" y="287668"/>
                    <a:pt x="604960" y="287371"/>
                  </a:cubicBezTo>
                  <a:cubicBezTo>
                    <a:pt x="605598" y="287073"/>
                    <a:pt x="605740" y="286443"/>
                    <a:pt x="605385" y="285969"/>
                  </a:cubicBezTo>
                  <a:cubicBezTo>
                    <a:pt x="605102" y="285615"/>
                    <a:pt x="604607" y="285445"/>
                    <a:pt x="604110" y="285509"/>
                  </a:cubicBezTo>
                  <a:close/>
                  <a:moveTo>
                    <a:pt x="868837" y="286422"/>
                  </a:moveTo>
                  <a:cubicBezTo>
                    <a:pt x="868695" y="286422"/>
                    <a:pt x="868484" y="286493"/>
                    <a:pt x="868342" y="286571"/>
                  </a:cubicBezTo>
                  <a:cubicBezTo>
                    <a:pt x="867705" y="286861"/>
                    <a:pt x="867563" y="287498"/>
                    <a:pt x="867917" y="287973"/>
                  </a:cubicBezTo>
                  <a:cubicBezTo>
                    <a:pt x="868271" y="288447"/>
                    <a:pt x="869120" y="288581"/>
                    <a:pt x="869687" y="288291"/>
                  </a:cubicBezTo>
                  <a:cubicBezTo>
                    <a:pt x="870324" y="288001"/>
                    <a:pt x="870465" y="287364"/>
                    <a:pt x="870112" y="286882"/>
                  </a:cubicBezTo>
                  <a:cubicBezTo>
                    <a:pt x="869828" y="286521"/>
                    <a:pt x="869333" y="286365"/>
                    <a:pt x="868837" y="286429"/>
                  </a:cubicBezTo>
                  <a:close/>
                  <a:moveTo>
                    <a:pt x="912167" y="286422"/>
                  </a:moveTo>
                  <a:cubicBezTo>
                    <a:pt x="912026" y="286422"/>
                    <a:pt x="911814" y="286493"/>
                    <a:pt x="911672" y="286571"/>
                  </a:cubicBezTo>
                  <a:cubicBezTo>
                    <a:pt x="911106" y="286861"/>
                    <a:pt x="910893" y="287498"/>
                    <a:pt x="911247" y="287973"/>
                  </a:cubicBezTo>
                  <a:cubicBezTo>
                    <a:pt x="911672" y="288447"/>
                    <a:pt x="912451" y="288581"/>
                    <a:pt x="913088" y="288291"/>
                  </a:cubicBezTo>
                  <a:cubicBezTo>
                    <a:pt x="913655" y="288001"/>
                    <a:pt x="913867" y="287364"/>
                    <a:pt x="913513" y="286882"/>
                  </a:cubicBezTo>
                  <a:cubicBezTo>
                    <a:pt x="913230" y="286521"/>
                    <a:pt x="912734" y="286365"/>
                    <a:pt x="912167" y="286429"/>
                  </a:cubicBezTo>
                  <a:close/>
                  <a:moveTo>
                    <a:pt x="844269" y="287336"/>
                  </a:moveTo>
                  <a:cubicBezTo>
                    <a:pt x="844057" y="287336"/>
                    <a:pt x="843915" y="287406"/>
                    <a:pt x="843703" y="287484"/>
                  </a:cubicBezTo>
                  <a:cubicBezTo>
                    <a:pt x="843136" y="287774"/>
                    <a:pt x="842924" y="288412"/>
                    <a:pt x="843349" y="288893"/>
                  </a:cubicBezTo>
                  <a:cubicBezTo>
                    <a:pt x="843703" y="289367"/>
                    <a:pt x="844482" y="289502"/>
                    <a:pt x="845119" y="289205"/>
                  </a:cubicBezTo>
                  <a:cubicBezTo>
                    <a:pt x="845756" y="288907"/>
                    <a:pt x="845897" y="288284"/>
                    <a:pt x="845544" y="287803"/>
                  </a:cubicBezTo>
                  <a:cubicBezTo>
                    <a:pt x="845260" y="287449"/>
                    <a:pt x="844764" y="287279"/>
                    <a:pt x="844269" y="287343"/>
                  </a:cubicBezTo>
                  <a:close/>
                  <a:moveTo>
                    <a:pt x="873510" y="287336"/>
                  </a:moveTo>
                  <a:cubicBezTo>
                    <a:pt x="873368" y="287336"/>
                    <a:pt x="873156" y="287406"/>
                    <a:pt x="873015" y="287484"/>
                  </a:cubicBezTo>
                  <a:cubicBezTo>
                    <a:pt x="872448" y="287774"/>
                    <a:pt x="872235" y="288412"/>
                    <a:pt x="872590" y="288893"/>
                  </a:cubicBezTo>
                  <a:cubicBezTo>
                    <a:pt x="873015" y="289367"/>
                    <a:pt x="873794" y="289502"/>
                    <a:pt x="874431" y="289205"/>
                  </a:cubicBezTo>
                  <a:cubicBezTo>
                    <a:pt x="874997" y="288907"/>
                    <a:pt x="875209" y="288284"/>
                    <a:pt x="874785" y="287803"/>
                  </a:cubicBezTo>
                  <a:cubicBezTo>
                    <a:pt x="874572" y="287449"/>
                    <a:pt x="874005" y="287279"/>
                    <a:pt x="873510" y="287343"/>
                  </a:cubicBezTo>
                  <a:close/>
                  <a:moveTo>
                    <a:pt x="932134" y="287336"/>
                  </a:moveTo>
                  <a:cubicBezTo>
                    <a:pt x="931921" y="287336"/>
                    <a:pt x="931780" y="287406"/>
                    <a:pt x="931567" y="287484"/>
                  </a:cubicBezTo>
                  <a:cubicBezTo>
                    <a:pt x="931002" y="287774"/>
                    <a:pt x="930789" y="288412"/>
                    <a:pt x="931213" y="288893"/>
                  </a:cubicBezTo>
                  <a:cubicBezTo>
                    <a:pt x="931567" y="289367"/>
                    <a:pt x="932347" y="289502"/>
                    <a:pt x="932983" y="289205"/>
                  </a:cubicBezTo>
                  <a:cubicBezTo>
                    <a:pt x="933620" y="288907"/>
                    <a:pt x="933762" y="288284"/>
                    <a:pt x="933408" y="287803"/>
                  </a:cubicBezTo>
                  <a:cubicBezTo>
                    <a:pt x="933124" y="287449"/>
                    <a:pt x="932630" y="287279"/>
                    <a:pt x="932134" y="287343"/>
                  </a:cubicBezTo>
                  <a:close/>
                  <a:moveTo>
                    <a:pt x="641565" y="288256"/>
                  </a:moveTo>
                  <a:cubicBezTo>
                    <a:pt x="641423" y="288256"/>
                    <a:pt x="641210" y="288326"/>
                    <a:pt x="641069" y="288405"/>
                  </a:cubicBezTo>
                  <a:cubicBezTo>
                    <a:pt x="640432" y="288695"/>
                    <a:pt x="640291" y="289332"/>
                    <a:pt x="640644" y="289806"/>
                  </a:cubicBezTo>
                  <a:cubicBezTo>
                    <a:pt x="641069" y="290281"/>
                    <a:pt x="641848" y="290415"/>
                    <a:pt x="642485" y="290125"/>
                  </a:cubicBezTo>
                  <a:cubicBezTo>
                    <a:pt x="643051" y="289835"/>
                    <a:pt x="643264" y="289198"/>
                    <a:pt x="642840" y="288723"/>
                  </a:cubicBezTo>
                  <a:cubicBezTo>
                    <a:pt x="642556" y="288362"/>
                    <a:pt x="642061" y="288199"/>
                    <a:pt x="641565" y="288263"/>
                  </a:cubicBezTo>
                  <a:close/>
                  <a:moveTo>
                    <a:pt x="602907" y="289176"/>
                  </a:moveTo>
                  <a:cubicBezTo>
                    <a:pt x="602766" y="289176"/>
                    <a:pt x="602553" y="289247"/>
                    <a:pt x="602411" y="289318"/>
                  </a:cubicBezTo>
                  <a:cubicBezTo>
                    <a:pt x="601774" y="289615"/>
                    <a:pt x="601633" y="290245"/>
                    <a:pt x="601987" y="290727"/>
                  </a:cubicBezTo>
                  <a:cubicBezTo>
                    <a:pt x="602411" y="291201"/>
                    <a:pt x="603190" y="291336"/>
                    <a:pt x="603828" y="291045"/>
                  </a:cubicBezTo>
                  <a:cubicBezTo>
                    <a:pt x="604394" y="290741"/>
                    <a:pt x="604607" y="290118"/>
                    <a:pt x="604181" y="289636"/>
                  </a:cubicBezTo>
                  <a:cubicBezTo>
                    <a:pt x="603899" y="289282"/>
                    <a:pt x="603403" y="289119"/>
                    <a:pt x="602907" y="289183"/>
                  </a:cubicBezTo>
                  <a:close/>
                  <a:moveTo>
                    <a:pt x="936806" y="289176"/>
                  </a:moveTo>
                  <a:cubicBezTo>
                    <a:pt x="936664" y="289176"/>
                    <a:pt x="936452" y="289247"/>
                    <a:pt x="936312" y="289318"/>
                  </a:cubicBezTo>
                  <a:cubicBezTo>
                    <a:pt x="935674" y="289615"/>
                    <a:pt x="935532" y="290245"/>
                    <a:pt x="935887" y="290727"/>
                  </a:cubicBezTo>
                  <a:cubicBezTo>
                    <a:pt x="936241" y="291201"/>
                    <a:pt x="937090" y="291336"/>
                    <a:pt x="937657" y="291045"/>
                  </a:cubicBezTo>
                  <a:cubicBezTo>
                    <a:pt x="938293" y="290741"/>
                    <a:pt x="938434" y="290118"/>
                    <a:pt x="938082" y="289636"/>
                  </a:cubicBezTo>
                  <a:cubicBezTo>
                    <a:pt x="937798" y="289282"/>
                    <a:pt x="937302" y="289119"/>
                    <a:pt x="936806" y="289183"/>
                  </a:cubicBezTo>
                  <a:close/>
                  <a:moveTo>
                    <a:pt x="792089" y="289552"/>
                  </a:moveTo>
                  <a:cubicBezTo>
                    <a:pt x="791522" y="289615"/>
                    <a:pt x="791168" y="289721"/>
                    <a:pt x="790955" y="289983"/>
                  </a:cubicBezTo>
                  <a:cubicBezTo>
                    <a:pt x="789964" y="291244"/>
                    <a:pt x="794213" y="293006"/>
                    <a:pt x="800089" y="293736"/>
                  </a:cubicBezTo>
                  <a:cubicBezTo>
                    <a:pt x="809294" y="294890"/>
                    <a:pt x="811488" y="295237"/>
                    <a:pt x="812054" y="295682"/>
                  </a:cubicBezTo>
                  <a:cubicBezTo>
                    <a:pt x="812904" y="296383"/>
                    <a:pt x="814604" y="296228"/>
                    <a:pt x="814533" y="295456"/>
                  </a:cubicBezTo>
                  <a:cubicBezTo>
                    <a:pt x="814533" y="293955"/>
                    <a:pt x="806815" y="290727"/>
                    <a:pt x="804479" y="291215"/>
                  </a:cubicBezTo>
                  <a:cubicBezTo>
                    <a:pt x="803134" y="291491"/>
                    <a:pt x="799664" y="291102"/>
                    <a:pt x="796833" y="290351"/>
                  </a:cubicBezTo>
                  <a:cubicBezTo>
                    <a:pt x="794566" y="289757"/>
                    <a:pt x="793080" y="289495"/>
                    <a:pt x="792089" y="289552"/>
                  </a:cubicBezTo>
                  <a:close/>
                  <a:moveTo>
                    <a:pt x="814533" y="289948"/>
                  </a:moveTo>
                  <a:cubicBezTo>
                    <a:pt x="813258" y="290012"/>
                    <a:pt x="812196" y="290790"/>
                    <a:pt x="812834" y="291612"/>
                  </a:cubicBezTo>
                  <a:cubicBezTo>
                    <a:pt x="813187" y="292079"/>
                    <a:pt x="813966" y="292468"/>
                    <a:pt x="814533" y="292468"/>
                  </a:cubicBezTo>
                  <a:cubicBezTo>
                    <a:pt x="816232" y="292468"/>
                    <a:pt x="817082" y="290812"/>
                    <a:pt x="815736" y="290175"/>
                  </a:cubicBezTo>
                  <a:cubicBezTo>
                    <a:pt x="815382" y="289991"/>
                    <a:pt x="814957" y="289934"/>
                    <a:pt x="814533" y="289948"/>
                  </a:cubicBezTo>
                  <a:close/>
                  <a:moveTo>
                    <a:pt x="819630" y="290096"/>
                  </a:moveTo>
                  <a:cubicBezTo>
                    <a:pt x="819489" y="290096"/>
                    <a:pt x="819276" y="290167"/>
                    <a:pt x="819134" y="290238"/>
                  </a:cubicBezTo>
                  <a:cubicBezTo>
                    <a:pt x="818497" y="290535"/>
                    <a:pt x="818356" y="291165"/>
                    <a:pt x="818710" y="291647"/>
                  </a:cubicBezTo>
                  <a:cubicBezTo>
                    <a:pt x="819134" y="292121"/>
                    <a:pt x="819914" y="292256"/>
                    <a:pt x="820551" y="291966"/>
                  </a:cubicBezTo>
                  <a:cubicBezTo>
                    <a:pt x="821117" y="291675"/>
                    <a:pt x="821330" y="291038"/>
                    <a:pt x="820904" y="290557"/>
                  </a:cubicBezTo>
                  <a:cubicBezTo>
                    <a:pt x="820622" y="290203"/>
                    <a:pt x="820126" y="290040"/>
                    <a:pt x="819630" y="290104"/>
                  </a:cubicBezTo>
                  <a:close/>
                  <a:moveTo>
                    <a:pt x="991890" y="290096"/>
                  </a:moveTo>
                  <a:cubicBezTo>
                    <a:pt x="991677" y="290096"/>
                    <a:pt x="991465" y="290167"/>
                    <a:pt x="991323" y="290238"/>
                  </a:cubicBezTo>
                  <a:cubicBezTo>
                    <a:pt x="990758" y="290535"/>
                    <a:pt x="990545" y="291165"/>
                    <a:pt x="990970" y="291647"/>
                  </a:cubicBezTo>
                  <a:cubicBezTo>
                    <a:pt x="991323" y="292121"/>
                    <a:pt x="992102" y="292256"/>
                    <a:pt x="992740" y="291966"/>
                  </a:cubicBezTo>
                  <a:cubicBezTo>
                    <a:pt x="993376" y="291675"/>
                    <a:pt x="993518" y="291038"/>
                    <a:pt x="993164" y="290557"/>
                  </a:cubicBezTo>
                  <a:cubicBezTo>
                    <a:pt x="992882" y="290203"/>
                    <a:pt x="992386" y="290040"/>
                    <a:pt x="991890" y="290104"/>
                  </a:cubicBezTo>
                  <a:close/>
                  <a:moveTo>
                    <a:pt x="942187" y="290868"/>
                  </a:moveTo>
                  <a:cubicBezTo>
                    <a:pt x="940984" y="290932"/>
                    <a:pt x="939852" y="291711"/>
                    <a:pt x="940559" y="292532"/>
                  </a:cubicBezTo>
                  <a:cubicBezTo>
                    <a:pt x="940913" y="292999"/>
                    <a:pt x="941691" y="293389"/>
                    <a:pt x="942258" y="293389"/>
                  </a:cubicBezTo>
                  <a:cubicBezTo>
                    <a:pt x="943886" y="293389"/>
                    <a:pt x="944737" y="291732"/>
                    <a:pt x="943461" y="291102"/>
                  </a:cubicBezTo>
                  <a:cubicBezTo>
                    <a:pt x="943038" y="290911"/>
                    <a:pt x="942612" y="290854"/>
                    <a:pt x="942187" y="290868"/>
                  </a:cubicBezTo>
                  <a:close/>
                  <a:moveTo>
                    <a:pt x="837189" y="291017"/>
                  </a:moveTo>
                  <a:cubicBezTo>
                    <a:pt x="837047" y="291017"/>
                    <a:pt x="836835" y="291088"/>
                    <a:pt x="836694" y="291165"/>
                  </a:cubicBezTo>
                  <a:cubicBezTo>
                    <a:pt x="836127" y="291456"/>
                    <a:pt x="835914" y="292086"/>
                    <a:pt x="836339" y="292567"/>
                  </a:cubicBezTo>
                  <a:cubicBezTo>
                    <a:pt x="836694" y="293042"/>
                    <a:pt x="837472" y="293176"/>
                    <a:pt x="838109" y="292886"/>
                  </a:cubicBezTo>
                  <a:cubicBezTo>
                    <a:pt x="838676" y="292589"/>
                    <a:pt x="838888" y="291958"/>
                    <a:pt x="838535" y="291477"/>
                  </a:cubicBezTo>
                  <a:cubicBezTo>
                    <a:pt x="838251" y="291123"/>
                    <a:pt x="837755" y="290960"/>
                    <a:pt x="837260" y="291024"/>
                  </a:cubicBezTo>
                  <a:close/>
                  <a:moveTo>
                    <a:pt x="853615" y="291930"/>
                  </a:moveTo>
                  <a:cubicBezTo>
                    <a:pt x="853474" y="291930"/>
                    <a:pt x="853261" y="292001"/>
                    <a:pt x="853119" y="292079"/>
                  </a:cubicBezTo>
                  <a:cubicBezTo>
                    <a:pt x="852482" y="292369"/>
                    <a:pt x="852341" y="293006"/>
                    <a:pt x="852695" y="293488"/>
                  </a:cubicBezTo>
                  <a:cubicBezTo>
                    <a:pt x="853048" y="293962"/>
                    <a:pt x="853898" y="294097"/>
                    <a:pt x="854465" y="293799"/>
                  </a:cubicBezTo>
                  <a:cubicBezTo>
                    <a:pt x="855102" y="293509"/>
                    <a:pt x="855244" y="292879"/>
                    <a:pt x="854889" y="292397"/>
                  </a:cubicBezTo>
                  <a:cubicBezTo>
                    <a:pt x="854606" y="292044"/>
                    <a:pt x="854111" y="291874"/>
                    <a:pt x="853615" y="291937"/>
                  </a:cubicBezTo>
                  <a:close/>
                  <a:moveTo>
                    <a:pt x="863740" y="292709"/>
                  </a:moveTo>
                  <a:cubicBezTo>
                    <a:pt x="862465" y="292773"/>
                    <a:pt x="861403" y="293544"/>
                    <a:pt x="862040" y="294373"/>
                  </a:cubicBezTo>
                  <a:cubicBezTo>
                    <a:pt x="862395" y="294840"/>
                    <a:pt x="863173" y="295230"/>
                    <a:pt x="863740" y="295230"/>
                  </a:cubicBezTo>
                  <a:cubicBezTo>
                    <a:pt x="865368" y="295230"/>
                    <a:pt x="866288" y="293573"/>
                    <a:pt x="864943" y="292935"/>
                  </a:cubicBezTo>
                  <a:cubicBezTo>
                    <a:pt x="864589" y="292744"/>
                    <a:pt x="864165" y="292695"/>
                    <a:pt x="863740" y="292709"/>
                  </a:cubicBezTo>
                  <a:close/>
                  <a:moveTo>
                    <a:pt x="937940" y="292858"/>
                  </a:moveTo>
                  <a:cubicBezTo>
                    <a:pt x="937798" y="292858"/>
                    <a:pt x="937586" y="292929"/>
                    <a:pt x="937444" y="292999"/>
                  </a:cubicBezTo>
                  <a:cubicBezTo>
                    <a:pt x="936877" y="293290"/>
                    <a:pt x="936664" y="293927"/>
                    <a:pt x="937019" y="294408"/>
                  </a:cubicBezTo>
                  <a:cubicBezTo>
                    <a:pt x="937444" y="294883"/>
                    <a:pt x="938222" y="295017"/>
                    <a:pt x="938860" y="294720"/>
                  </a:cubicBezTo>
                  <a:cubicBezTo>
                    <a:pt x="939427" y="294422"/>
                    <a:pt x="939639" y="293799"/>
                    <a:pt x="939285" y="293318"/>
                  </a:cubicBezTo>
                  <a:cubicBezTo>
                    <a:pt x="938931" y="292957"/>
                    <a:pt x="938505" y="292801"/>
                    <a:pt x="937940" y="292858"/>
                  </a:cubicBezTo>
                  <a:close/>
                  <a:moveTo>
                    <a:pt x="997696" y="292858"/>
                  </a:moveTo>
                  <a:cubicBezTo>
                    <a:pt x="997554" y="292858"/>
                    <a:pt x="997342" y="292929"/>
                    <a:pt x="997200" y="292999"/>
                  </a:cubicBezTo>
                  <a:cubicBezTo>
                    <a:pt x="996562" y="293290"/>
                    <a:pt x="996422" y="293927"/>
                    <a:pt x="996775" y="294408"/>
                  </a:cubicBezTo>
                  <a:cubicBezTo>
                    <a:pt x="997200" y="294883"/>
                    <a:pt x="997980" y="295017"/>
                    <a:pt x="998616" y="294720"/>
                  </a:cubicBezTo>
                  <a:cubicBezTo>
                    <a:pt x="999183" y="294422"/>
                    <a:pt x="999395" y="293799"/>
                    <a:pt x="998970" y="293318"/>
                  </a:cubicBezTo>
                  <a:cubicBezTo>
                    <a:pt x="998687" y="292957"/>
                    <a:pt x="998192" y="292801"/>
                    <a:pt x="997696" y="292858"/>
                  </a:cubicBezTo>
                  <a:close/>
                  <a:moveTo>
                    <a:pt x="948064" y="293601"/>
                  </a:moveTo>
                  <a:cubicBezTo>
                    <a:pt x="947710" y="293601"/>
                    <a:pt x="947356" y="293665"/>
                    <a:pt x="947001" y="293828"/>
                  </a:cubicBezTo>
                  <a:cubicBezTo>
                    <a:pt x="946011" y="294302"/>
                    <a:pt x="946011" y="294819"/>
                    <a:pt x="947072" y="295803"/>
                  </a:cubicBezTo>
                  <a:cubicBezTo>
                    <a:pt x="948064" y="296730"/>
                    <a:pt x="948842" y="296844"/>
                    <a:pt x="949693" y="296178"/>
                  </a:cubicBezTo>
                  <a:cubicBezTo>
                    <a:pt x="950966" y="295187"/>
                    <a:pt x="949622" y="293651"/>
                    <a:pt x="948064" y="293601"/>
                  </a:cubicBezTo>
                  <a:close/>
                  <a:moveTo>
                    <a:pt x="604110" y="293771"/>
                  </a:moveTo>
                  <a:cubicBezTo>
                    <a:pt x="603899" y="293771"/>
                    <a:pt x="603757" y="293842"/>
                    <a:pt x="603544" y="293920"/>
                  </a:cubicBezTo>
                  <a:cubicBezTo>
                    <a:pt x="602978" y="294217"/>
                    <a:pt x="602766" y="294847"/>
                    <a:pt x="603190" y="295322"/>
                  </a:cubicBezTo>
                  <a:cubicBezTo>
                    <a:pt x="603544" y="295796"/>
                    <a:pt x="604323" y="295930"/>
                    <a:pt x="604960" y="295640"/>
                  </a:cubicBezTo>
                  <a:cubicBezTo>
                    <a:pt x="605598" y="295350"/>
                    <a:pt x="605740" y="294713"/>
                    <a:pt x="605385" y="294238"/>
                  </a:cubicBezTo>
                  <a:cubicBezTo>
                    <a:pt x="605102" y="293877"/>
                    <a:pt x="604607" y="293715"/>
                    <a:pt x="604110" y="293778"/>
                  </a:cubicBezTo>
                  <a:close/>
                  <a:moveTo>
                    <a:pt x="858288" y="293771"/>
                  </a:moveTo>
                  <a:cubicBezTo>
                    <a:pt x="858146" y="293771"/>
                    <a:pt x="857934" y="293842"/>
                    <a:pt x="857792" y="293920"/>
                  </a:cubicBezTo>
                  <a:cubicBezTo>
                    <a:pt x="857155" y="294217"/>
                    <a:pt x="857014" y="294847"/>
                    <a:pt x="857367" y="295322"/>
                  </a:cubicBezTo>
                  <a:cubicBezTo>
                    <a:pt x="857792" y="295796"/>
                    <a:pt x="858571" y="295930"/>
                    <a:pt x="859208" y="295640"/>
                  </a:cubicBezTo>
                  <a:cubicBezTo>
                    <a:pt x="859775" y="295350"/>
                    <a:pt x="859987" y="294713"/>
                    <a:pt x="859633" y="294238"/>
                  </a:cubicBezTo>
                  <a:cubicBezTo>
                    <a:pt x="859279" y="293877"/>
                    <a:pt x="858855" y="293715"/>
                    <a:pt x="858288" y="293778"/>
                  </a:cubicBezTo>
                  <a:close/>
                  <a:moveTo>
                    <a:pt x="850783" y="294373"/>
                  </a:moveTo>
                  <a:cubicBezTo>
                    <a:pt x="847809" y="294699"/>
                    <a:pt x="840942" y="299215"/>
                    <a:pt x="842004" y="300568"/>
                  </a:cubicBezTo>
                  <a:cubicBezTo>
                    <a:pt x="842499" y="301233"/>
                    <a:pt x="844057" y="300964"/>
                    <a:pt x="846676" y="299732"/>
                  </a:cubicBezTo>
                  <a:cubicBezTo>
                    <a:pt x="852199" y="297197"/>
                    <a:pt x="853685" y="295718"/>
                    <a:pt x="851774" y="294514"/>
                  </a:cubicBezTo>
                  <a:cubicBezTo>
                    <a:pt x="851562" y="294373"/>
                    <a:pt x="851208" y="294330"/>
                    <a:pt x="850783" y="294373"/>
                  </a:cubicBezTo>
                  <a:close/>
                  <a:moveTo>
                    <a:pt x="818497" y="294692"/>
                  </a:moveTo>
                  <a:cubicBezTo>
                    <a:pt x="818285" y="294692"/>
                    <a:pt x="818144" y="294762"/>
                    <a:pt x="817931" y="294840"/>
                  </a:cubicBezTo>
                  <a:cubicBezTo>
                    <a:pt x="817364" y="295130"/>
                    <a:pt x="817153" y="295768"/>
                    <a:pt x="817577" y="296242"/>
                  </a:cubicBezTo>
                  <a:cubicBezTo>
                    <a:pt x="817931" y="296716"/>
                    <a:pt x="818781" y="296851"/>
                    <a:pt x="819347" y="296561"/>
                  </a:cubicBezTo>
                  <a:cubicBezTo>
                    <a:pt x="819984" y="296263"/>
                    <a:pt x="820126" y="295633"/>
                    <a:pt x="819772" y="295159"/>
                  </a:cubicBezTo>
                  <a:cubicBezTo>
                    <a:pt x="819489" y="294791"/>
                    <a:pt x="818993" y="294635"/>
                    <a:pt x="818497" y="294699"/>
                  </a:cubicBezTo>
                  <a:close/>
                  <a:moveTo>
                    <a:pt x="841933" y="294692"/>
                  </a:moveTo>
                  <a:cubicBezTo>
                    <a:pt x="841720" y="294692"/>
                    <a:pt x="841579" y="294762"/>
                    <a:pt x="841366" y="294840"/>
                  </a:cubicBezTo>
                  <a:cubicBezTo>
                    <a:pt x="840800" y="295130"/>
                    <a:pt x="840587" y="295768"/>
                    <a:pt x="841013" y="296242"/>
                  </a:cubicBezTo>
                  <a:cubicBezTo>
                    <a:pt x="841366" y="296716"/>
                    <a:pt x="842145" y="296851"/>
                    <a:pt x="842783" y="296561"/>
                  </a:cubicBezTo>
                  <a:cubicBezTo>
                    <a:pt x="843420" y="296263"/>
                    <a:pt x="843561" y="295633"/>
                    <a:pt x="843207" y="295159"/>
                  </a:cubicBezTo>
                  <a:cubicBezTo>
                    <a:pt x="842924" y="294791"/>
                    <a:pt x="842428" y="294635"/>
                    <a:pt x="841933" y="294699"/>
                  </a:cubicBezTo>
                  <a:close/>
                  <a:moveTo>
                    <a:pt x="833649" y="295378"/>
                  </a:moveTo>
                  <a:cubicBezTo>
                    <a:pt x="833154" y="295378"/>
                    <a:pt x="832587" y="295456"/>
                    <a:pt x="832162" y="295661"/>
                  </a:cubicBezTo>
                  <a:cubicBezTo>
                    <a:pt x="831455" y="295994"/>
                    <a:pt x="831242" y="296659"/>
                    <a:pt x="831595" y="297127"/>
                  </a:cubicBezTo>
                  <a:cubicBezTo>
                    <a:pt x="832516" y="298260"/>
                    <a:pt x="835348" y="298232"/>
                    <a:pt x="836269" y="297063"/>
                  </a:cubicBezTo>
                  <a:cubicBezTo>
                    <a:pt x="836906" y="296220"/>
                    <a:pt x="835277" y="295378"/>
                    <a:pt x="833649" y="295371"/>
                  </a:cubicBezTo>
                  <a:close/>
                  <a:moveTo>
                    <a:pt x="824020" y="295605"/>
                  </a:moveTo>
                  <a:cubicBezTo>
                    <a:pt x="823454" y="295605"/>
                    <a:pt x="822887" y="295746"/>
                    <a:pt x="822463" y="295923"/>
                  </a:cubicBezTo>
                  <a:cubicBezTo>
                    <a:pt x="821967" y="296121"/>
                    <a:pt x="821825" y="296610"/>
                    <a:pt x="822108" y="297014"/>
                  </a:cubicBezTo>
                  <a:cubicBezTo>
                    <a:pt x="822958" y="298082"/>
                    <a:pt x="828126" y="297693"/>
                    <a:pt x="827418" y="296617"/>
                  </a:cubicBezTo>
                  <a:cubicBezTo>
                    <a:pt x="827064" y="296029"/>
                    <a:pt x="825861" y="295647"/>
                    <a:pt x="824586" y="295612"/>
                  </a:cubicBezTo>
                  <a:cubicBezTo>
                    <a:pt x="824374" y="295605"/>
                    <a:pt x="824233" y="295612"/>
                    <a:pt x="824020" y="295612"/>
                  </a:cubicBezTo>
                  <a:close/>
                  <a:moveTo>
                    <a:pt x="945020" y="296525"/>
                  </a:moveTo>
                  <a:cubicBezTo>
                    <a:pt x="944808" y="296525"/>
                    <a:pt x="944666" y="296596"/>
                    <a:pt x="944453" y="296674"/>
                  </a:cubicBezTo>
                  <a:cubicBezTo>
                    <a:pt x="943886" y="296964"/>
                    <a:pt x="943674" y="297601"/>
                    <a:pt x="944099" y="298076"/>
                  </a:cubicBezTo>
                  <a:cubicBezTo>
                    <a:pt x="944453" y="298550"/>
                    <a:pt x="945302" y="298684"/>
                    <a:pt x="945869" y="298394"/>
                  </a:cubicBezTo>
                  <a:cubicBezTo>
                    <a:pt x="946507" y="298104"/>
                    <a:pt x="946649" y="297467"/>
                    <a:pt x="946294" y="296985"/>
                  </a:cubicBezTo>
                  <a:cubicBezTo>
                    <a:pt x="946011" y="296631"/>
                    <a:pt x="945515" y="296468"/>
                    <a:pt x="945020" y="296532"/>
                  </a:cubicBezTo>
                  <a:close/>
                  <a:moveTo>
                    <a:pt x="830180" y="298359"/>
                  </a:moveTo>
                  <a:cubicBezTo>
                    <a:pt x="830038" y="298359"/>
                    <a:pt x="829825" y="298429"/>
                    <a:pt x="829684" y="298508"/>
                  </a:cubicBezTo>
                  <a:cubicBezTo>
                    <a:pt x="829047" y="298798"/>
                    <a:pt x="828905" y="299435"/>
                    <a:pt x="829259" y="299909"/>
                  </a:cubicBezTo>
                  <a:cubicBezTo>
                    <a:pt x="829684" y="300384"/>
                    <a:pt x="830463" y="300518"/>
                    <a:pt x="831100" y="300228"/>
                  </a:cubicBezTo>
                  <a:cubicBezTo>
                    <a:pt x="831666" y="299938"/>
                    <a:pt x="831879" y="299301"/>
                    <a:pt x="831455" y="298826"/>
                  </a:cubicBezTo>
                  <a:cubicBezTo>
                    <a:pt x="831171" y="298465"/>
                    <a:pt x="830675" y="298302"/>
                    <a:pt x="830180" y="298366"/>
                  </a:cubicBezTo>
                  <a:close/>
                  <a:moveTo>
                    <a:pt x="837260" y="299279"/>
                  </a:moveTo>
                  <a:cubicBezTo>
                    <a:pt x="837047" y="299279"/>
                    <a:pt x="836835" y="299350"/>
                    <a:pt x="836694" y="299421"/>
                  </a:cubicBezTo>
                  <a:cubicBezTo>
                    <a:pt x="836127" y="299725"/>
                    <a:pt x="835914" y="300348"/>
                    <a:pt x="836339" y="300829"/>
                  </a:cubicBezTo>
                  <a:cubicBezTo>
                    <a:pt x="836694" y="301304"/>
                    <a:pt x="837472" y="301439"/>
                    <a:pt x="838109" y="301148"/>
                  </a:cubicBezTo>
                  <a:cubicBezTo>
                    <a:pt x="838746" y="300851"/>
                    <a:pt x="838888" y="300221"/>
                    <a:pt x="838535" y="299739"/>
                  </a:cubicBezTo>
                  <a:cubicBezTo>
                    <a:pt x="838251" y="299385"/>
                    <a:pt x="837755" y="299215"/>
                    <a:pt x="837260" y="299286"/>
                  </a:cubicBezTo>
                  <a:close/>
                  <a:moveTo>
                    <a:pt x="950825" y="299279"/>
                  </a:moveTo>
                  <a:cubicBezTo>
                    <a:pt x="950683" y="299279"/>
                    <a:pt x="950472" y="299350"/>
                    <a:pt x="950330" y="299421"/>
                  </a:cubicBezTo>
                  <a:cubicBezTo>
                    <a:pt x="949763" y="299725"/>
                    <a:pt x="949551" y="300348"/>
                    <a:pt x="949905" y="300829"/>
                  </a:cubicBezTo>
                  <a:cubicBezTo>
                    <a:pt x="950330" y="301304"/>
                    <a:pt x="951108" y="301439"/>
                    <a:pt x="951746" y="301148"/>
                  </a:cubicBezTo>
                  <a:cubicBezTo>
                    <a:pt x="952311" y="300851"/>
                    <a:pt x="952524" y="300221"/>
                    <a:pt x="952100" y="299739"/>
                  </a:cubicBezTo>
                  <a:cubicBezTo>
                    <a:pt x="951888" y="299385"/>
                    <a:pt x="951321" y="299215"/>
                    <a:pt x="950825" y="299286"/>
                  </a:cubicBezTo>
                  <a:close/>
                  <a:moveTo>
                    <a:pt x="925054" y="301113"/>
                  </a:moveTo>
                  <a:cubicBezTo>
                    <a:pt x="924912" y="301113"/>
                    <a:pt x="924699" y="301184"/>
                    <a:pt x="924558" y="301262"/>
                  </a:cubicBezTo>
                  <a:cubicBezTo>
                    <a:pt x="923992" y="301559"/>
                    <a:pt x="923779" y="302182"/>
                    <a:pt x="924204" y="302663"/>
                  </a:cubicBezTo>
                  <a:cubicBezTo>
                    <a:pt x="924558" y="303138"/>
                    <a:pt x="925337" y="303272"/>
                    <a:pt x="925973" y="302982"/>
                  </a:cubicBezTo>
                  <a:cubicBezTo>
                    <a:pt x="926540" y="302685"/>
                    <a:pt x="926753" y="302055"/>
                    <a:pt x="926399" y="301573"/>
                  </a:cubicBezTo>
                  <a:cubicBezTo>
                    <a:pt x="926115" y="301219"/>
                    <a:pt x="925621" y="301056"/>
                    <a:pt x="925054" y="301120"/>
                  </a:cubicBezTo>
                  <a:close/>
                  <a:moveTo>
                    <a:pt x="946152" y="302026"/>
                  </a:moveTo>
                  <a:cubicBezTo>
                    <a:pt x="946011" y="302026"/>
                    <a:pt x="945798" y="302097"/>
                    <a:pt x="945656" y="302175"/>
                  </a:cubicBezTo>
                  <a:cubicBezTo>
                    <a:pt x="945020" y="302465"/>
                    <a:pt x="944878" y="303102"/>
                    <a:pt x="945231" y="303584"/>
                  </a:cubicBezTo>
                  <a:cubicBezTo>
                    <a:pt x="945656" y="304058"/>
                    <a:pt x="946436" y="304193"/>
                    <a:pt x="947072" y="303895"/>
                  </a:cubicBezTo>
                  <a:cubicBezTo>
                    <a:pt x="947639" y="303605"/>
                    <a:pt x="947852" y="302968"/>
                    <a:pt x="947426" y="302494"/>
                  </a:cubicBezTo>
                  <a:cubicBezTo>
                    <a:pt x="947143" y="302140"/>
                    <a:pt x="946649" y="301969"/>
                    <a:pt x="946152" y="302033"/>
                  </a:cubicBezTo>
                  <a:close/>
                  <a:moveTo>
                    <a:pt x="866713" y="302805"/>
                  </a:moveTo>
                  <a:cubicBezTo>
                    <a:pt x="866359" y="302869"/>
                    <a:pt x="866359" y="303017"/>
                    <a:pt x="866572" y="303350"/>
                  </a:cubicBezTo>
                  <a:cubicBezTo>
                    <a:pt x="866996" y="303888"/>
                    <a:pt x="866005" y="305007"/>
                    <a:pt x="864376" y="305842"/>
                  </a:cubicBezTo>
                  <a:cubicBezTo>
                    <a:pt x="862748" y="306678"/>
                    <a:pt x="861686" y="307690"/>
                    <a:pt x="862040" y="308080"/>
                  </a:cubicBezTo>
                  <a:cubicBezTo>
                    <a:pt x="862324" y="308476"/>
                    <a:pt x="861757" y="309312"/>
                    <a:pt x="860766" y="309942"/>
                  </a:cubicBezTo>
                  <a:cubicBezTo>
                    <a:pt x="859492" y="310770"/>
                    <a:pt x="859421" y="311386"/>
                    <a:pt x="860270" y="312235"/>
                  </a:cubicBezTo>
                  <a:cubicBezTo>
                    <a:pt x="860978" y="312880"/>
                    <a:pt x="861120" y="313623"/>
                    <a:pt x="860625" y="313871"/>
                  </a:cubicBezTo>
                  <a:cubicBezTo>
                    <a:pt x="858784" y="314770"/>
                    <a:pt x="851633" y="313786"/>
                    <a:pt x="850925" y="312554"/>
                  </a:cubicBezTo>
                  <a:cubicBezTo>
                    <a:pt x="850074" y="310777"/>
                    <a:pt x="847385" y="310550"/>
                    <a:pt x="847385" y="312235"/>
                  </a:cubicBezTo>
                  <a:cubicBezTo>
                    <a:pt x="847385" y="313000"/>
                    <a:pt x="846110" y="314083"/>
                    <a:pt x="844553" y="314643"/>
                  </a:cubicBezTo>
                  <a:cubicBezTo>
                    <a:pt x="842924" y="315216"/>
                    <a:pt x="841933" y="316158"/>
                    <a:pt x="842286" y="316851"/>
                  </a:cubicBezTo>
                  <a:cubicBezTo>
                    <a:pt x="842641" y="317524"/>
                    <a:pt x="842499" y="318565"/>
                    <a:pt x="842004" y="319173"/>
                  </a:cubicBezTo>
                  <a:cubicBezTo>
                    <a:pt x="841366" y="319966"/>
                    <a:pt x="840729" y="319818"/>
                    <a:pt x="839596" y="318600"/>
                  </a:cubicBezTo>
                  <a:cubicBezTo>
                    <a:pt x="838039" y="316972"/>
                    <a:pt x="837968" y="316965"/>
                    <a:pt x="837826" y="318692"/>
                  </a:cubicBezTo>
                  <a:cubicBezTo>
                    <a:pt x="837755" y="319669"/>
                    <a:pt x="837755" y="320965"/>
                    <a:pt x="837897" y="321560"/>
                  </a:cubicBezTo>
                  <a:cubicBezTo>
                    <a:pt x="838109" y="322692"/>
                    <a:pt x="831029" y="327351"/>
                    <a:pt x="829118" y="327351"/>
                  </a:cubicBezTo>
                  <a:cubicBezTo>
                    <a:pt x="827984" y="327351"/>
                    <a:pt x="822604" y="329468"/>
                    <a:pt x="816090" y="332477"/>
                  </a:cubicBezTo>
                  <a:cubicBezTo>
                    <a:pt x="811772" y="334466"/>
                    <a:pt x="811064" y="337588"/>
                    <a:pt x="814179" y="340307"/>
                  </a:cubicBezTo>
                  <a:cubicBezTo>
                    <a:pt x="815312" y="341305"/>
                    <a:pt x="815736" y="342608"/>
                    <a:pt x="815241" y="343599"/>
                  </a:cubicBezTo>
                  <a:cubicBezTo>
                    <a:pt x="814533" y="345150"/>
                    <a:pt x="814391" y="345143"/>
                    <a:pt x="812763" y="343458"/>
                  </a:cubicBezTo>
                  <a:cubicBezTo>
                    <a:pt x="811842" y="342424"/>
                    <a:pt x="811064" y="342169"/>
                    <a:pt x="811064" y="342856"/>
                  </a:cubicBezTo>
                  <a:cubicBezTo>
                    <a:pt x="811064" y="343500"/>
                    <a:pt x="812196" y="345263"/>
                    <a:pt x="813542" y="346750"/>
                  </a:cubicBezTo>
                  <a:cubicBezTo>
                    <a:pt x="816303" y="349759"/>
                    <a:pt x="819772" y="361334"/>
                    <a:pt x="818993" y="364697"/>
                  </a:cubicBezTo>
                  <a:cubicBezTo>
                    <a:pt x="818568" y="366368"/>
                    <a:pt x="819205" y="367175"/>
                    <a:pt x="821825" y="368223"/>
                  </a:cubicBezTo>
                  <a:cubicBezTo>
                    <a:pt x="825011" y="369504"/>
                    <a:pt x="825436" y="369455"/>
                    <a:pt x="829543" y="367282"/>
                  </a:cubicBezTo>
                  <a:cubicBezTo>
                    <a:pt x="831950" y="365986"/>
                    <a:pt x="835561" y="364959"/>
                    <a:pt x="837684" y="364959"/>
                  </a:cubicBezTo>
                  <a:cubicBezTo>
                    <a:pt x="840092" y="364959"/>
                    <a:pt x="842570" y="364124"/>
                    <a:pt x="844623" y="362665"/>
                  </a:cubicBezTo>
                  <a:cubicBezTo>
                    <a:pt x="846323" y="361405"/>
                    <a:pt x="849084" y="360371"/>
                    <a:pt x="850712" y="360371"/>
                  </a:cubicBezTo>
                  <a:cubicBezTo>
                    <a:pt x="852411" y="360371"/>
                    <a:pt x="855315" y="359926"/>
                    <a:pt x="857296" y="359394"/>
                  </a:cubicBezTo>
                  <a:cubicBezTo>
                    <a:pt x="862677" y="357943"/>
                    <a:pt x="871811" y="360811"/>
                    <a:pt x="874289" y="364726"/>
                  </a:cubicBezTo>
                  <a:cubicBezTo>
                    <a:pt x="875280" y="366347"/>
                    <a:pt x="876413" y="367671"/>
                    <a:pt x="876767" y="367678"/>
                  </a:cubicBezTo>
                  <a:cubicBezTo>
                    <a:pt x="877121" y="367678"/>
                    <a:pt x="878395" y="366198"/>
                    <a:pt x="879457" y="364357"/>
                  </a:cubicBezTo>
                  <a:cubicBezTo>
                    <a:pt x="881016" y="361886"/>
                    <a:pt x="881865" y="361278"/>
                    <a:pt x="882786" y="362035"/>
                  </a:cubicBezTo>
                  <a:cubicBezTo>
                    <a:pt x="883776" y="362793"/>
                    <a:pt x="883776" y="363706"/>
                    <a:pt x="882715" y="365448"/>
                  </a:cubicBezTo>
                  <a:cubicBezTo>
                    <a:pt x="880945" y="368542"/>
                    <a:pt x="880945" y="369073"/>
                    <a:pt x="882997" y="367763"/>
                  </a:cubicBezTo>
                  <a:cubicBezTo>
                    <a:pt x="884201" y="366984"/>
                    <a:pt x="884838" y="366991"/>
                    <a:pt x="885475" y="367763"/>
                  </a:cubicBezTo>
                  <a:cubicBezTo>
                    <a:pt x="885900" y="368329"/>
                    <a:pt x="885971" y="369023"/>
                    <a:pt x="885617" y="369313"/>
                  </a:cubicBezTo>
                  <a:cubicBezTo>
                    <a:pt x="885263" y="369596"/>
                    <a:pt x="886255" y="371041"/>
                    <a:pt x="887812" y="372527"/>
                  </a:cubicBezTo>
                  <a:cubicBezTo>
                    <a:pt x="889440" y="374007"/>
                    <a:pt x="890715" y="375806"/>
                    <a:pt x="890715" y="376513"/>
                  </a:cubicBezTo>
                  <a:cubicBezTo>
                    <a:pt x="890715" y="378510"/>
                    <a:pt x="897936" y="379692"/>
                    <a:pt x="900344" y="378085"/>
                  </a:cubicBezTo>
                  <a:cubicBezTo>
                    <a:pt x="902043" y="376924"/>
                    <a:pt x="902539" y="376988"/>
                    <a:pt x="904379" y="378602"/>
                  </a:cubicBezTo>
                  <a:cubicBezTo>
                    <a:pt x="907141" y="380960"/>
                    <a:pt x="906999" y="380974"/>
                    <a:pt x="909619" y="378319"/>
                  </a:cubicBezTo>
                  <a:cubicBezTo>
                    <a:pt x="910964" y="376981"/>
                    <a:pt x="912946" y="376131"/>
                    <a:pt x="914363" y="376252"/>
                  </a:cubicBezTo>
                  <a:cubicBezTo>
                    <a:pt x="916062" y="376400"/>
                    <a:pt x="916911" y="375876"/>
                    <a:pt x="917124" y="374616"/>
                  </a:cubicBezTo>
                  <a:cubicBezTo>
                    <a:pt x="917478" y="372301"/>
                    <a:pt x="919673" y="367437"/>
                    <a:pt x="922434" y="362694"/>
                  </a:cubicBezTo>
                  <a:cubicBezTo>
                    <a:pt x="925196" y="357957"/>
                    <a:pt x="928098" y="339082"/>
                    <a:pt x="926044" y="339557"/>
                  </a:cubicBezTo>
                  <a:cubicBezTo>
                    <a:pt x="924912" y="339812"/>
                    <a:pt x="918823" y="336435"/>
                    <a:pt x="918823" y="335571"/>
                  </a:cubicBezTo>
                  <a:cubicBezTo>
                    <a:pt x="918823" y="335153"/>
                    <a:pt x="917548" y="333709"/>
                    <a:pt x="915920" y="332364"/>
                  </a:cubicBezTo>
                  <a:cubicBezTo>
                    <a:pt x="914363" y="331011"/>
                    <a:pt x="913300" y="329553"/>
                    <a:pt x="913584" y="329149"/>
                  </a:cubicBezTo>
                  <a:cubicBezTo>
                    <a:pt x="913937" y="328746"/>
                    <a:pt x="913088" y="328158"/>
                    <a:pt x="911814" y="327832"/>
                  </a:cubicBezTo>
                  <a:cubicBezTo>
                    <a:pt x="908556" y="327032"/>
                    <a:pt x="904805" y="320908"/>
                    <a:pt x="904805" y="316533"/>
                  </a:cubicBezTo>
                  <a:cubicBezTo>
                    <a:pt x="904805" y="314168"/>
                    <a:pt x="904026" y="312448"/>
                    <a:pt x="902539" y="311379"/>
                  </a:cubicBezTo>
                  <a:cubicBezTo>
                    <a:pt x="901265" y="310487"/>
                    <a:pt x="899848" y="308462"/>
                    <a:pt x="899424" y="306876"/>
                  </a:cubicBezTo>
                  <a:cubicBezTo>
                    <a:pt x="898998" y="305290"/>
                    <a:pt x="898361" y="303598"/>
                    <a:pt x="898007" y="303117"/>
                  </a:cubicBezTo>
                  <a:cubicBezTo>
                    <a:pt x="897087" y="301956"/>
                    <a:pt x="894467" y="307867"/>
                    <a:pt x="894325" y="311315"/>
                  </a:cubicBezTo>
                  <a:cubicBezTo>
                    <a:pt x="894184" y="314090"/>
                    <a:pt x="890219" y="321871"/>
                    <a:pt x="888945" y="321871"/>
                  </a:cubicBezTo>
                  <a:cubicBezTo>
                    <a:pt x="888591" y="321871"/>
                    <a:pt x="885405" y="320200"/>
                    <a:pt x="881794" y="318140"/>
                  </a:cubicBezTo>
                  <a:cubicBezTo>
                    <a:pt x="875775" y="314643"/>
                    <a:pt x="875351" y="314211"/>
                    <a:pt x="876130" y="311492"/>
                  </a:cubicBezTo>
                  <a:cubicBezTo>
                    <a:pt x="876555" y="309892"/>
                    <a:pt x="877334" y="308185"/>
                    <a:pt x="877971" y="307704"/>
                  </a:cubicBezTo>
                  <a:cubicBezTo>
                    <a:pt x="879315" y="306550"/>
                    <a:pt x="879315" y="304193"/>
                    <a:pt x="877829" y="304865"/>
                  </a:cubicBezTo>
                  <a:cubicBezTo>
                    <a:pt x="877263" y="305162"/>
                    <a:pt x="876484" y="305000"/>
                    <a:pt x="876130" y="304525"/>
                  </a:cubicBezTo>
                  <a:cubicBezTo>
                    <a:pt x="875705" y="304044"/>
                    <a:pt x="874501" y="303697"/>
                    <a:pt x="873368" y="303754"/>
                  </a:cubicBezTo>
                  <a:cubicBezTo>
                    <a:pt x="872235" y="303818"/>
                    <a:pt x="870112" y="303513"/>
                    <a:pt x="868554" y="303124"/>
                  </a:cubicBezTo>
                  <a:cubicBezTo>
                    <a:pt x="867634" y="302883"/>
                    <a:pt x="866996" y="302791"/>
                    <a:pt x="866643" y="302841"/>
                  </a:cubicBezTo>
                  <a:close/>
                  <a:moveTo>
                    <a:pt x="611120" y="303867"/>
                  </a:moveTo>
                  <a:cubicBezTo>
                    <a:pt x="610979" y="303867"/>
                    <a:pt x="610766" y="303938"/>
                    <a:pt x="610625" y="304009"/>
                  </a:cubicBezTo>
                  <a:cubicBezTo>
                    <a:pt x="609988" y="304306"/>
                    <a:pt x="609846" y="304936"/>
                    <a:pt x="610200" y="305417"/>
                  </a:cubicBezTo>
                  <a:cubicBezTo>
                    <a:pt x="610554" y="305892"/>
                    <a:pt x="611403" y="306026"/>
                    <a:pt x="611970" y="305736"/>
                  </a:cubicBezTo>
                  <a:cubicBezTo>
                    <a:pt x="612607" y="305432"/>
                    <a:pt x="612749" y="304808"/>
                    <a:pt x="612395" y="304327"/>
                  </a:cubicBezTo>
                  <a:cubicBezTo>
                    <a:pt x="612111" y="303966"/>
                    <a:pt x="611616" y="303810"/>
                    <a:pt x="611120" y="303874"/>
                  </a:cubicBezTo>
                  <a:close/>
                  <a:moveTo>
                    <a:pt x="614660" y="305701"/>
                  </a:moveTo>
                  <a:cubicBezTo>
                    <a:pt x="614448" y="305701"/>
                    <a:pt x="614235" y="305772"/>
                    <a:pt x="614094" y="305842"/>
                  </a:cubicBezTo>
                  <a:cubicBezTo>
                    <a:pt x="613528" y="306147"/>
                    <a:pt x="613315" y="306770"/>
                    <a:pt x="613740" y="307251"/>
                  </a:cubicBezTo>
                  <a:cubicBezTo>
                    <a:pt x="614094" y="307725"/>
                    <a:pt x="614872" y="307860"/>
                    <a:pt x="615510" y="307570"/>
                  </a:cubicBezTo>
                  <a:cubicBezTo>
                    <a:pt x="616076" y="307272"/>
                    <a:pt x="616289" y="306642"/>
                    <a:pt x="615935" y="306161"/>
                  </a:cubicBezTo>
                  <a:cubicBezTo>
                    <a:pt x="615651" y="305800"/>
                    <a:pt x="615156" y="305644"/>
                    <a:pt x="614590" y="305708"/>
                  </a:cubicBezTo>
                  <a:close/>
                  <a:moveTo>
                    <a:pt x="628891" y="306557"/>
                  </a:moveTo>
                  <a:cubicBezTo>
                    <a:pt x="628537" y="306621"/>
                    <a:pt x="628254" y="306989"/>
                    <a:pt x="628254" y="307591"/>
                  </a:cubicBezTo>
                  <a:cubicBezTo>
                    <a:pt x="628254" y="310076"/>
                    <a:pt x="624714" y="313524"/>
                    <a:pt x="620466" y="315103"/>
                  </a:cubicBezTo>
                  <a:cubicBezTo>
                    <a:pt x="615722" y="316844"/>
                    <a:pt x="613881" y="319903"/>
                    <a:pt x="614872" y="324165"/>
                  </a:cubicBezTo>
                  <a:cubicBezTo>
                    <a:pt x="615369" y="326218"/>
                    <a:pt x="615014" y="327889"/>
                    <a:pt x="613669" y="329524"/>
                  </a:cubicBezTo>
                  <a:cubicBezTo>
                    <a:pt x="611616" y="331953"/>
                    <a:pt x="611758" y="334275"/>
                    <a:pt x="614377" y="339500"/>
                  </a:cubicBezTo>
                  <a:cubicBezTo>
                    <a:pt x="615439" y="341617"/>
                    <a:pt x="616147" y="341921"/>
                    <a:pt x="618767" y="341419"/>
                  </a:cubicBezTo>
                  <a:cubicBezTo>
                    <a:pt x="620466" y="341100"/>
                    <a:pt x="622236" y="340371"/>
                    <a:pt x="622731" y="339818"/>
                  </a:cubicBezTo>
                  <a:cubicBezTo>
                    <a:pt x="623793" y="338594"/>
                    <a:pt x="625068" y="334742"/>
                    <a:pt x="627688" y="325050"/>
                  </a:cubicBezTo>
                  <a:cubicBezTo>
                    <a:pt x="628750" y="321014"/>
                    <a:pt x="630095" y="317035"/>
                    <a:pt x="630661" y="316221"/>
                  </a:cubicBezTo>
                  <a:cubicBezTo>
                    <a:pt x="631794" y="314487"/>
                    <a:pt x="630803" y="307329"/>
                    <a:pt x="629316" y="306614"/>
                  </a:cubicBezTo>
                  <a:cubicBezTo>
                    <a:pt x="629174" y="306543"/>
                    <a:pt x="629033" y="306536"/>
                    <a:pt x="628891" y="306550"/>
                  </a:cubicBezTo>
                  <a:close/>
                  <a:moveTo>
                    <a:pt x="618130" y="308448"/>
                  </a:moveTo>
                  <a:cubicBezTo>
                    <a:pt x="617988" y="308448"/>
                    <a:pt x="617776" y="308519"/>
                    <a:pt x="617634" y="308596"/>
                  </a:cubicBezTo>
                  <a:cubicBezTo>
                    <a:pt x="616997" y="308886"/>
                    <a:pt x="616855" y="309524"/>
                    <a:pt x="617209" y="310005"/>
                  </a:cubicBezTo>
                  <a:cubicBezTo>
                    <a:pt x="617634" y="310480"/>
                    <a:pt x="618413" y="310614"/>
                    <a:pt x="619050" y="310317"/>
                  </a:cubicBezTo>
                  <a:cubicBezTo>
                    <a:pt x="619616" y="310019"/>
                    <a:pt x="619829" y="309396"/>
                    <a:pt x="619404" y="308915"/>
                  </a:cubicBezTo>
                  <a:cubicBezTo>
                    <a:pt x="619120" y="308561"/>
                    <a:pt x="618625" y="308391"/>
                    <a:pt x="618130" y="308455"/>
                  </a:cubicBezTo>
                  <a:close/>
                  <a:moveTo>
                    <a:pt x="880590" y="308448"/>
                  </a:moveTo>
                  <a:cubicBezTo>
                    <a:pt x="880378" y="308448"/>
                    <a:pt x="880165" y="308519"/>
                    <a:pt x="880024" y="308596"/>
                  </a:cubicBezTo>
                  <a:cubicBezTo>
                    <a:pt x="879457" y="308886"/>
                    <a:pt x="879245" y="309524"/>
                    <a:pt x="879670" y="310005"/>
                  </a:cubicBezTo>
                  <a:cubicBezTo>
                    <a:pt x="880024" y="310480"/>
                    <a:pt x="880803" y="310614"/>
                    <a:pt x="881440" y="310317"/>
                  </a:cubicBezTo>
                  <a:cubicBezTo>
                    <a:pt x="882077" y="310019"/>
                    <a:pt x="882219" y="309396"/>
                    <a:pt x="881865" y="308915"/>
                  </a:cubicBezTo>
                  <a:cubicBezTo>
                    <a:pt x="881582" y="308561"/>
                    <a:pt x="881086" y="308391"/>
                    <a:pt x="880590" y="308455"/>
                  </a:cubicBezTo>
                  <a:close/>
                  <a:moveTo>
                    <a:pt x="1025804" y="309368"/>
                  </a:moveTo>
                  <a:cubicBezTo>
                    <a:pt x="1025662" y="309368"/>
                    <a:pt x="1025450" y="309439"/>
                    <a:pt x="1025308" y="309517"/>
                  </a:cubicBezTo>
                  <a:cubicBezTo>
                    <a:pt x="1024672" y="309807"/>
                    <a:pt x="1024530" y="310444"/>
                    <a:pt x="1024883" y="310919"/>
                  </a:cubicBezTo>
                  <a:cubicBezTo>
                    <a:pt x="1025237" y="311393"/>
                    <a:pt x="1026017" y="311563"/>
                    <a:pt x="1026584" y="311294"/>
                  </a:cubicBezTo>
                  <a:cubicBezTo>
                    <a:pt x="1027149" y="311024"/>
                    <a:pt x="1027928" y="311230"/>
                    <a:pt x="1028354" y="311754"/>
                  </a:cubicBezTo>
                  <a:cubicBezTo>
                    <a:pt x="1028777" y="312271"/>
                    <a:pt x="1029628" y="312448"/>
                    <a:pt x="1030193" y="312150"/>
                  </a:cubicBezTo>
                  <a:cubicBezTo>
                    <a:pt x="1030831" y="311853"/>
                    <a:pt x="1030972" y="311223"/>
                    <a:pt x="1030618" y="310748"/>
                  </a:cubicBezTo>
                  <a:cubicBezTo>
                    <a:pt x="1030264" y="310274"/>
                    <a:pt x="1029486" y="310105"/>
                    <a:pt x="1028919" y="310373"/>
                  </a:cubicBezTo>
                  <a:cubicBezTo>
                    <a:pt x="1028354" y="310642"/>
                    <a:pt x="1027574" y="310437"/>
                    <a:pt x="1027149" y="309913"/>
                  </a:cubicBezTo>
                  <a:cubicBezTo>
                    <a:pt x="1026865" y="309524"/>
                    <a:pt x="1026300" y="309325"/>
                    <a:pt x="1025804" y="309368"/>
                  </a:cubicBezTo>
                  <a:close/>
                  <a:moveTo>
                    <a:pt x="963711" y="313035"/>
                  </a:moveTo>
                  <a:cubicBezTo>
                    <a:pt x="963569" y="313035"/>
                    <a:pt x="963357" y="313106"/>
                    <a:pt x="963215" y="313184"/>
                  </a:cubicBezTo>
                  <a:cubicBezTo>
                    <a:pt x="962579" y="313482"/>
                    <a:pt x="962437" y="314112"/>
                    <a:pt x="962791" y="314586"/>
                  </a:cubicBezTo>
                  <a:cubicBezTo>
                    <a:pt x="963215" y="315067"/>
                    <a:pt x="963995" y="315202"/>
                    <a:pt x="964632" y="314905"/>
                  </a:cubicBezTo>
                  <a:cubicBezTo>
                    <a:pt x="965198" y="314614"/>
                    <a:pt x="965410" y="313977"/>
                    <a:pt x="964985" y="313503"/>
                  </a:cubicBezTo>
                  <a:cubicBezTo>
                    <a:pt x="964702" y="313149"/>
                    <a:pt x="964207" y="312979"/>
                    <a:pt x="963711" y="313043"/>
                  </a:cubicBezTo>
                  <a:close/>
                  <a:moveTo>
                    <a:pt x="643901" y="315789"/>
                  </a:moveTo>
                  <a:cubicBezTo>
                    <a:pt x="643760" y="315789"/>
                    <a:pt x="643547" y="315860"/>
                    <a:pt x="643406" y="315938"/>
                  </a:cubicBezTo>
                  <a:cubicBezTo>
                    <a:pt x="642769" y="316229"/>
                    <a:pt x="642627" y="316865"/>
                    <a:pt x="642980" y="317340"/>
                  </a:cubicBezTo>
                  <a:cubicBezTo>
                    <a:pt x="643335" y="317814"/>
                    <a:pt x="644184" y="317949"/>
                    <a:pt x="644750" y="317658"/>
                  </a:cubicBezTo>
                  <a:cubicBezTo>
                    <a:pt x="645388" y="317368"/>
                    <a:pt x="645601" y="316731"/>
                    <a:pt x="645176" y="316250"/>
                  </a:cubicBezTo>
                  <a:cubicBezTo>
                    <a:pt x="644892" y="315896"/>
                    <a:pt x="644397" y="315733"/>
                    <a:pt x="643901" y="315796"/>
                  </a:cubicBezTo>
                  <a:close/>
                  <a:moveTo>
                    <a:pt x="964914" y="316710"/>
                  </a:moveTo>
                  <a:cubicBezTo>
                    <a:pt x="964772" y="316710"/>
                    <a:pt x="964561" y="316781"/>
                    <a:pt x="964420" y="316851"/>
                  </a:cubicBezTo>
                  <a:cubicBezTo>
                    <a:pt x="963782" y="317156"/>
                    <a:pt x="963640" y="317779"/>
                    <a:pt x="963995" y="318260"/>
                  </a:cubicBezTo>
                  <a:cubicBezTo>
                    <a:pt x="964349" y="318735"/>
                    <a:pt x="965198" y="318869"/>
                    <a:pt x="965765" y="318579"/>
                  </a:cubicBezTo>
                  <a:cubicBezTo>
                    <a:pt x="966402" y="318282"/>
                    <a:pt x="966542" y="317652"/>
                    <a:pt x="966190" y="317170"/>
                  </a:cubicBezTo>
                  <a:cubicBezTo>
                    <a:pt x="965906" y="316816"/>
                    <a:pt x="965410" y="316653"/>
                    <a:pt x="964914" y="316717"/>
                  </a:cubicBezTo>
                  <a:close/>
                  <a:moveTo>
                    <a:pt x="1000033" y="316710"/>
                  </a:moveTo>
                  <a:cubicBezTo>
                    <a:pt x="999891" y="316710"/>
                    <a:pt x="999679" y="316781"/>
                    <a:pt x="999537" y="316851"/>
                  </a:cubicBezTo>
                  <a:cubicBezTo>
                    <a:pt x="998899" y="317156"/>
                    <a:pt x="998757" y="317779"/>
                    <a:pt x="999112" y="318260"/>
                  </a:cubicBezTo>
                  <a:cubicBezTo>
                    <a:pt x="999537" y="318735"/>
                    <a:pt x="1000315" y="318869"/>
                    <a:pt x="1000953" y="318579"/>
                  </a:cubicBezTo>
                  <a:cubicBezTo>
                    <a:pt x="1001520" y="318282"/>
                    <a:pt x="1001732" y="317652"/>
                    <a:pt x="1001307" y="317170"/>
                  </a:cubicBezTo>
                  <a:cubicBezTo>
                    <a:pt x="1001024" y="316816"/>
                    <a:pt x="1000527" y="316653"/>
                    <a:pt x="1000033" y="316717"/>
                  </a:cubicBezTo>
                  <a:close/>
                  <a:moveTo>
                    <a:pt x="968383" y="318543"/>
                  </a:moveTo>
                  <a:cubicBezTo>
                    <a:pt x="968242" y="318543"/>
                    <a:pt x="968031" y="318614"/>
                    <a:pt x="967889" y="318692"/>
                  </a:cubicBezTo>
                  <a:cubicBezTo>
                    <a:pt x="967322" y="318989"/>
                    <a:pt x="967109" y="319612"/>
                    <a:pt x="967535" y="320094"/>
                  </a:cubicBezTo>
                  <a:cubicBezTo>
                    <a:pt x="967889" y="320568"/>
                    <a:pt x="968667" y="320703"/>
                    <a:pt x="969305" y="320413"/>
                  </a:cubicBezTo>
                  <a:cubicBezTo>
                    <a:pt x="969942" y="320122"/>
                    <a:pt x="970082" y="319485"/>
                    <a:pt x="969730" y="319004"/>
                  </a:cubicBezTo>
                  <a:cubicBezTo>
                    <a:pt x="969446" y="318650"/>
                    <a:pt x="968950" y="318487"/>
                    <a:pt x="968454" y="318551"/>
                  </a:cubicBezTo>
                  <a:close/>
                  <a:moveTo>
                    <a:pt x="59294" y="319457"/>
                  </a:moveTo>
                  <a:cubicBezTo>
                    <a:pt x="59152" y="319457"/>
                    <a:pt x="58940" y="319528"/>
                    <a:pt x="58799" y="319606"/>
                  </a:cubicBezTo>
                  <a:cubicBezTo>
                    <a:pt x="58232" y="319896"/>
                    <a:pt x="58019" y="320533"/>
                    <a:pt x="58374" y="321007"/>
                  </a:cubicBezTo>
                  <a:cubicBezTo>
                    <a:pt x="58799" y="321489"/>
                    <a:pt x="59578" y="321623"/>
                    <a:pt x="60215" y="321326"/>
                  </a:cubicBezTo>
                  <a:cubicBezTo>
                    <a:pt x="60781" y="321035"/>
                    <a:pt x="60993" y="320399"/>
                    <a:pt x="60639" y="319924"/>
                  </a:cubicBezTo>
                  <a:cubicBezTo>
                    <a:pt x="60356" y="319570"/>
                    <a:pt x="59860" y="319400"/>
                    <a:pt x="59294" y="319464"/>
                  </a:cubicBezTo>
                  <a:close/>
                  <a:moveTo>
                    <a:pt x="996493" y="319457"/>
                  </a:moveTo>
                  <a:cubicBezTo>
                    <a:pt x="996351" y="319457"/>
                    <a:pt x="996139" y="319528"/>
                    <a:pt x="995997" y="319606"/>
                  </a:cubicBezTo>
                  <a:cubicBezTo>
                    <a:pt x="995430" y="319896"/>
                    <a:pt x="995217" y="320533"/>
                    <a:pt x="995643" y="321007"/>
                  </a:cubicBezTo>
                  <a:cubicBezTo>
                    <a:pt x="995997" y="321489"/>
                    <a:pt x="996775" y="321623"/>
                    <a:pt x="997413" y="321326"/>
                  </a:cubicBezTo>
                  <a:cubicBezTo>
                    <a:pt x="998050" y="321035"/>
                    <a:pt x="998192" y="320399"/>
                    <a:pt x="997838" y="319924"/>
                  </a:cubicBezTo>
                  <a:cubicBezTo>
                    <a:pt x="997554" y="319570"/>
                    <a:pt x="997058" y="319400"/>
                    <a:pt x="996562" y="319464"/>
                  </a:cubicBezTo>
                  <a:close/>
                  <a:moveTo>
                    <a:pt x="62763" y="321298"/>
                  </a:moveTo>
                  <a:cubicBezTo>
                    <a:pt x="62622" y="321298"/>
                    <a:pt x="62409" y="321368"/>
                    <a:pt x="62268" y="321439"/>
                  </a:cubicBezTo>
                  <a:cubicBezTo>
                    <a:pt x="61701" y="321729"/>
                    <a:pt x="61489" y="322367"/>
                    <a:pt x="61843" y="322848"/>
                  </a:cubicBezTo>
                  <a:cubicBezTo>
                    <a:pt x="62268" y="323322"/>
                    <a:pt x="63047" y="323457"/>
                    <a:pt x="63684" y="323160"/>
                  </a:cubicBezTo>
                  <a:cubicBezTo>
                    <a:pt x="64250" y="322869"/>
                    <a:pt x="64462" y="322239"/>
                    <a:pt x="64109" y="321758"/>
                  </a:cubicBezTo>
                  <a:cubicBezTo>
                    <a:pt x="63825" y="321404"/>
                    <a:pt x="63329" y="321234"/>
                    <a:pt x="62763" y="321298"/>
                  </a:cubicBezTo>
                  <a:close/>
                  <a:moveTo>
                    <a:pt x="1017521" y="325878"/>
                  </a:moveTo>
                  <a:cubicBezTo>
                    <a:pt x="1017379" y="325878"/>
                    <a:pt x="1017166" y="325949"/>
                    <a:pt x="1017025" y="326020"/>
                  </a:cubicBezTo>
                  <a:cubicBezTo>
                    <a:pt x="1016458" y="326317"/>
                    <a:pt x="1016245" y="326947"/>
                    <a:pt x="1016670" y="327429"/>
                  </a:cubicBezTo>
                  <a:cubicBezTo>
                    <a:pt x="1017025" y="327903"/>
                    <a:pt x="1017803" y="328038"/>
                    <a:pt x="1018440" y="327747"/>
                  </a:cubicBezTo>
                  <a:cubicBezTo>
                    <a:pt x="1019078" y="327443"/>
                    <a:pt x="1019220" y="326820"/>
                    <a:pt x="1018866" y="326338"/>
                  </a:cubicBezTo>
                  <a:cubicBezTo>
                    <a:pt x="1018582" y="325985"/>
                    <a:pt x="1018086" y="325822"/>
                    <a:pt x="1017592" y="325878"/>
                  </a:cubicBezTo>
                  <a:close/>
                  <a:moveTo>
                    <a:pt x="95544" y="327719"/>
                  </a:moveTo>
                  <a:cubicBezTo>
                    <a:pt x="95403" y="327719"/>
                    <a:pt x="95190" y="327790"/>
                    <a:pt x="95049" y="327861"/>
                  </a:cubicBezTo>
                  <a:cubicBezTo>
                    <a:pt x="94482" y="328151"/>
                    <a:pt x="94270" y="328788"/>
                    <a:pt x="94695" y="329270"/>
                  </a:cubicBezTo>
                  <a:cubicBezTo>
                    <a:pt x="95049" y="329744"/>
                    <a:pt x="95828" y="329878"/>
                    <a:pt x="96465" y="329588"/>
                  </a:cubicBezTo>
                  <a:cubicBezTo>
                    <a:pt x="97102" y="329284"/>
                    <a:pt x="97244" y="328661"/>
                    <a:pt x="96890" y="328179"/>
                  </a:cubicBezTo>
                  <a:cubicBezTo>
                    <a:pt x="96607" y="327825"/>
                    <a:pt x="96110" y="327655"/>
                    <a:pt x="95615" y="327719"/>
                  </a:cubicBezTo>
                  <a:close/>
                  <a:moveTo>
                    <a:pt x="652043" y="327719"/>
                  </a:moveTo>
                  <a:cubicBezTo>
                    <a:pt x="651901" y="327719"/>
                    <a:pt x="651690" y="327790"/>
                    <a:pt x="651548" y="327861"/>
                  </a:cubicBezTo>
                  <a:cubicBezTo>
                    <a:pt x="650911" y="328151"/>
                    <a:pt x="650769" y="328788"/>
                    <a:pt x="651123" y="329270"/>
                  </a:cubicBezTo>
                  <a:cubicBezTo>
                    <a:pt x="651477" y="329744"/>
                    <a:pt x="652327" y="329878"/>
                    <a:pt x="652893" y="329588"/>
                  </a:cubicBezTo>
                  <a:cubicBezTo>
                    <a:pt x="653531" y="329284"/>
                    <a:pt x="653671" y="328661"/>
                    <a:pt x="653318" y="328179"/>
                  </a:cubicBezTo>
                  <a:cubicBezTo>
                    <a:pt x="653034" y="327825"/>
                    <a:pt x="652539" y="327655"/>
                    <a:pt x="652043" y="327719"/>
                  </a:cubicBezTo>
                  <a:close/>
                  <a:moveTo>
                    <a:pt x="959322" y="327719"/>
                  </a:moveTo>
                  <a:cubicBezTo>
                    <a:pt x="958968" y="327719"/>
                    <a:pt x="958614" y="327839"/>
                    <a:pt x="958401" y="328002"/>
                  </a:cubicBezTo>
                  <a:cubicBezTo>
                    <a:pt x="957621" y="328654"/>
                    <a:pt x="958047" y="329390"/>
                    <a:pt x="959958" y="330409"/>
                  </a:cubicBezTo>
                  <a:cubicBezTo>
                    <a:pt x="963073" y="332115"/>
                    <a:pt x="963995" y="332236"/>
                    <a:pt x="964985" y="331011"/>
                  </a:cubicBezTo>
                  <a:cubicBezTo>
                    <a:pt x="965835" y="329921"/>
                    <a:pt x="961941" y="327839"/>
                    <a:pt x="959675" y="327719"/>
                  </a:cubicBezTo>
                  <a:lnTo>
                    <a:pt x="959322" y="327719"/>
                  </a:lnTo>
                  <a:close/>
                  <a:moveTo>
                    <a:pt x="647371" y="328604"/>
                  </a:moveTo>
                  <a:cubicBezTo>
                    <a:pt x="647158" y="328604"/>
                    <a:pt x="647017" y="328675"/>
                    <a:pt x="646804" y="328753"/>
                  </a:cubicBezTo>
                  <a:cubicBezTo>
                    <a:pt x="646238" y="329043"/>
                    <a:pt x="646025" y="329680"/>
                    <a:pt x="646450" y="330155"/>
                  </a:cubicBezTo>
                  <a:cubicBezTo>
                    <a:pt x="646804" y="330629"/>
                    <a:pt x="647583" y="330763"/>
                    <a:pt x="648220" y="330473"/>
                  </a:cubicBezTo>
                  <a:cubicBezTo>
                    <a:pt x="648857" y="330176"/>
                    <a:pt x="648999" y="329546"/>
                    <a:pt x="648645" y="329071"/>
                  </a:cubicBezTo>
                  <a:cubicBezTo>
                    <a:pt x="648361" y="328710"/>
                    <a:pt x="647866" y="328547"/>
                    <a:pt x="647371" y="328611"/>
                  </a:cubicBezTo>
                  <a:close/>
                  <a:moveTo>
                    <a:pt x="1014052" y="328604"/>
                  </a:moveTo>
                  <a:cubicBezTo>
                    <a:pt x="1013910" y="328604"/>
                    <a:pt x="1013697" y="328675"/>
                    <a:pt x="1013556" y="328753"/>
                  </a:cubicBezTo>
                  <a:cubicBezTo>
                    <a:pt x="1012918" y="329043"/>
                    <a:pt x="1012776" y="329680"/>
                    <a:pt x="1013130" y="330155"/>
                  </a:cubicBezTo>
                  <a:cubicBezTo>
                    <a:pt x="1013485" y="330629"/>
                    <a:pt x="1014333" y="330763"/>
                    <a:pt x="1014900" y="330473"/>
                  </a:cubicBezTo>
                  <a:cubicBezTo>
                    <a:pt x="1015538" y="330176"/>
                    <a:pt x="1015680" y="329546"/>
                    <a:pt x="1015326" y="329071"/>
                  </a:cubicBezTo>
                  <a:cubicBezTo>
                    <a:pt x="1015042" y="328710"/>
                    <a:pt x="1014546" y="328547"/>
                    <a:pt x="1014052" y="328611"/>
                  </a:cubicBezTo>
                  <a:close/>
                  <a:moveTo>
                    <a:pt x="83862" y="329524"/>
                  </a:moveTo>
                  <a:cubicBezTo>
                    <a:pt x="83720" y="329524"/>
                    <a:pt x="83508" y="329595"/>
                    <a:pt x="83367" y="329666"/>
                  </a:cubicBezTo>
                  <a:cubicBezTo>
                    <a:pt x="82730" y="329956"/>
                    <a:pt x="82588" y="330594"/>
                    <a:pt x="82942" y="331075"/>
                  </a:cubicBezTo>
                  <a:cubicBezTo>
                    <a:pt x="83296" y="331549"/>
                    <a:pt x="84145" y="331684"/>
                    <a:pt x="84712" y="331386"/>
                  </a:cubicBezTo>
                  <a:cubicBezTo>
                    <a:pt x="85349" y="331089"/>
                    <a:pt x="85490" y="330466"/>
                    <a:pt x="85137" y="329985"/>
                  </a:cubicBezTo>
                  <a:cubicBezTo>
                    <a:pt x="84853" y="329631"/>
                    <a:pt x="84358" y="329461"/>
                    <a:pt x="83862" y="329524"/>
                  </a:cubicBezTo>
                  <a:close/>
                  <a:moveTo>
                    <a:pt x="102625" y="333192"/>
                  </a:moveTo>
                  <a:cubicBezTo>
                    <a:pt x="102412" y="333192"/>
                    <a:pt x="102270" y="333263"/>
                    <a:pt x="102058" y="333341"/>
                  </a:cubicBezTo>
                  <a:cubicBezTo>
                    <a:pt x="101491" y="333631"/>
                    <a:pt x="101280" y="334268"/>
                    <a:pt x="101704" y="334742"/>
                  </a:cubicBezTo>
                  <a:cubicBezTo>
                    <a:pt x="102058" y="335217"/>
                    <a:pt x="102837" y="335351"/>
                    <a:pt x="103474" y="335061"/>
                  </a:cubicBezTo>
                  <a:cubicBezTo>
                    <a:pt x="104111" y="334764"/>
                    <a:pt x="104253" y="334133"/>
                    <a:pt x="103899" y="333659"/>
                  </a:cubicBezTo>
                  <a:cubicBezTo>
                    <a:pt x="103616" y="333291"/>
                    <a:pt x="103120" y="333135"/>
                    <a:pt x="102625" y="333199"/>
                  </a:cubicBezTo>
                  <a:close/>
                  <a:moveTo>
                    <a:pt x="118980" y="336859"/>
                  </a:moveTo>
                  <a:cubicBezTo>
                    <a:pt x="118838" y="336859"/>
                    <a:pt x="118626" y="336930"/>
                    <a:pt x="118484" y="337008"/>
                  </a:cubicBezTo>
                  <a:cubicBezTo>
                    <a:pt x="117847" y="337298"/>
                    <a:pt x="117705" y="337935"/>
                    <a:pt x="118060" y="338410"/>
                  </a:cubicBezTo>
                  <a:cubicBezTo>
                    <a:pt x="118484" y="338891"/>
                    <a:pt x="119263" y="339019"/>
                    <a:pt x="119900" y="338728"/>
                  </a:cubicBezTo>
                  <a:cubicBezTo>
                    <a:pt x="120467" y="338438"/>
                    <a:pt x="120679" y="337801"/>
                    <a:pt x="120254" y="337326"/>
                  </a:cubicBezTo>
                  <a:cubicBezTo>
                    <a:pt x="120041" y="336965"/>
                    <a:pt x="119475" y="336803"/>
                    <a:pt x="118980" y="336866"/>
                  </a:cubicBezTo>
                  <a:close/>
                  <a:moveTo>
                    <a:pt x="129529" y="338693"/>
                  </a:moveTo>
                  <a:cubicBezTo>
                    <a:pt x="129388" y="338693"/>
                    <a:pt x="129175" y="338764"/>
                    <a:pt x="129033" y="338841"/>
                  </a:cubicBezTo>
                  <a:cubicBezTo>
                    <a:pt x="128396" y="339132"/>
                    <a:pt x="128255" y="339769"/>
                    <a:pt x="128609" y="340251"/>
                  </a:cubicBezTo>
                  <a:cubicBezTo>
                    <a:pt x="129033" y="340725"/>
                    <a:pt x="129812" y="340859"/>
                    <a:pt x="130450" y="340562"/>
                  </a:cubicBezTo>
                  <a:cubicBezTo>
                    <a:pt x="131016" y="340272"/>
                    <a:pt x="131229" y="339634"/>
                    <a:pt x="130803" y="339160"/>
                  </a:cubicBezTo>
                  <a:cubicBezTo>
                    <a:pt x="130521" y="338806"/>
                    <a:pt x="130025" y="338636"/>
                    <a:pt x="129529" y="338700"/>
                  </a:cubicBezTo>
                  <a:close/>
                  <a:moveTo>
                    <a:pt x="186949" y="342367"/>
                  </a:moveTo>
                  <a:cubicBezTo>
                    <a:pt x="186807" y="342367"/>
                    <a:pt x="186595" y="342438"/>
                    <a:pt x="186453" y="342509"/>
                  </a:cubicBezTo>
                  <a:cubicBezTo>
                    <a:pt x="185816" y="342814"/>
                    <a:pt x="185674" y="343436"/>
                    <a:pt x="186029" y="343918"/>
                  </a:cubicBezTo>
                  <a:cubicBezTo>
                    <a:pt x="186382" y="344392"/>
                    <a:pt x="187232" y="344527"/>
                    <a:pt x="187799" y="344236"/>
                  </a:cubicBezTo>
                  <a:cubicBezTo>
                    <a:pt x="188436" y="343939"/>
                    <a:pt x="188578" y="343309"/>
                    <a:pt x="188223" y="342827"/>
                  </a:cubicBezTo>
                  <a:cubicBezTo>
                    <a:pt x="187941" y="342473"/>
                    <a:pt x="187444" y="342311"/>
                    <a:pt x="186949" y="342374"/>
                  </a:cubicBezTo>
                  <a:close/>
                  <a:moveTo>
                    <a:pt x="172860" y="344201"/>
                  </a:moveTo>
                  <a:cubicBezTo>
                    <a:pt x="172718" y="344201"/>
                    <a:pt x="172505" y="344272"/>
                    <a:pt x="172364" y="344350"/>
                  </a:cubicBezTo>
                  <a:cubicBezTo>
                    <a:pt x="171798" y="344647"/>
                    <a:pt x="171585" y="345277"/>
                    <a:pt x="172010" y="345752"/>
                  </a:cubicBezTo>
                  <a:cubicBezTo>
                    <a:pt x="172364" y="346226"/>
                    <a:pt x="173142" y="346360"/>
                    <a:pt x="173780" y="346070"/>
                  </a:cubicBezTo>
                  <a:cubicBezTo>
                    <a:pt x="174346" y="345773"/>
                    <a:pt x="174559" y="345143"/>
                    <a:pt x="174205" y="344661"/>
                  </a:cubicBezTo>
                  <a:cubicBezTo>
                    <a:pt x="173921" y="344300"/>
                    <a:pt x="173426" y="344144"/>
                    <a:pt x="172931" y="344208"/>
                  </a:cubicBezTo>
                  <a:close/>
                  <a:moveTo>
                    <a:pt x="259592" y="364386"/>
                  </a:moveTo>
                  <a:cubicBezTo>
                    <a:pt x="259450" y="364386"/>
                    <a:pt x="259237" y="364456"/>
                    <a:pt x="259095" y="364527"/>
                  </a:cubicBezTo>
                  <a:cubicBezTo>
                    <a:pt x="258458" y="364824"/>
                    <a:pt x="258317" y="365455"/>
                    <a:pt x="258671" y="365936"/>
                  </a:cubicBezTo>
                  <a:cubicBezTo>
                    <a:pt x="259025" y="366410"/>
                    <a:pt x="259874" y="366545"/>
                    <a:pt x="260441" y="366255"/>
                  </a:cubicBezTo>
                  <a:cubicBezTo>
                    <a:pt x="261078" y="365951"/>
                    <a:pt x="261220" y="365327"/>
                    <a:pt x="260865" y="364846"/>
                  </a:cubicBezTo>
                  <a:cubicBezTo>
                    <a:pt x="260583" y="364492"/>
                    <a:pt x="260087" y="364329"/>
                    <a:pt x="259592" y="364393"/>
                  </a:cubicBezTo>
                  <a:close/>
                  <a:moveTo>
                    <a:pt x="982544" y="367996"/>
                  </a:moveTo>
                  <a:cubicBezTo>
                    <a:pt x="982473" y="367989"/>
                    <a:pt x="982402" y="367989"/>
                    <a:pt x="982333" y="367996"/>
                  </a:cubicBezTo>
                  <a:cubicBezTo>
                    <a:pt x="982049" y="368251"/>
                    <a:pt x="982756" y="369618"/>
                    <a:pt x="984032" y="371034"/>
                  </a:cubicBezTo>
                  <a:cubicBezTo>
                    <a:pt x="987643" y="375041"/>
                    <a:pt x="988279" y="377554"/>
                    <a:pt x="986296" y="379976"/>
                  </a:cubicBezTo>
                  <a:cubicBezTo>
                    <a:pt x="984597" y="381972"/>
                    <a:pt x="984668" y="382185"/>
                    <a:pt x="986792" y="382616"/>
                  </a:cubicBezTo>
                  <a:cubicBezTo>
                    <a:pt x="988137" y="382892"/>
                    <a:pt x="989058" y="383862"/>
                    <a:pt x="989058" y="384995"/>
                  </a:cubicBezTo>
                  <a:cubicBezTo>
                    <a:pt x="989058" y="387955"/>
                    <a:pt x="991252" y="387268"/>
                    <a:pt x="992386" y="383933"/>
                  </a:cubicBezTo>
                  <a:cubicBezTo>
                    <a:pt x="992953" y="382298"/>
                    <a:pt x="994014" y="381059"/>
                    <a:pt x="994723" y="381186"/>
                  </a:cubicBezTo>
                  <a:cubicBezTo>
                    <a:pt x="995501" y="381306"/>
                    <a:pt x="996068" y="381045"/>
                    <a:pt x="996068" y="380577"/>
                  </a:cubicBezTo>
                  <a:cubicBezTo>
                    <a:pt x="996068" y="380117"/>
                    <a:pt x="996422" y="378998"/>
                    <a:pt x="996846" y="378114"/>
                  </a:cubicBezTo>
                  <a:cubicBezTo>
                    <a:pt x="997483" y="376846"/>
                    <a:pt x="997200" y="376648"/>
                    <a:pt x="995572" y="377144"/>
                  </a:cubicBezTo>
                  <a:cubicBezTo>
                    <a:pt x="994085" y="377582"/>
                    <a:pt x="993306" y="377214"/>
                    <a:pt x="992882" y="375876"/>
                  </a:cubicBezTo>
                  <a:cubicBezTo>
                    <a:pt x="992386" y="374425"/>
                    <a:pt x="991961" y="374262"/>
                    <a:pt x="990687" y="375076"/>
                  </a:cubicBezTo>
                  <a:cubicBezTo>
                    <a:pt x="989482" y="375883"/>
                    <a:pt x="988917" y="375742"/>
                    <a:pt x="988279" y="374418"/>
                  </a:cubicBezTo>
                  <a:cubicBezTo>
                    <a:pt x="987218" y="372060"/>
                    <a:pt x="983536" y="368025"/>
                    <a:pt x="982544" y="367968"/>
                  </a:cubicBezTo>
                  <a:close/>
                  <a:moveTo>
                    <a:pt x="879315" y="369887"/>
                  </a:moveTo>
                  <a:cubicBezTo>
                    <a:pt x="879175" y="369887"/>
                    <a:pt x="878962" y="369958"/>
                    <a:pt x="878820" y="370035"/>
                  </a:cubicBezTo>
                  <a:cubicBezTo>
                    <a:pt x="878183" y="370326"/>
                    <a:pt x="878042" y="370963"/>
                    <a:pt x="878395" y="371437"/>
                  </a:cubicBezTo>
                  <a:cubicBezTo>
                    <a:pt x="878820" y="371912"/>
                    <a:pt x="879599" y="372046"/>
                    <a:pt x="880236" y="371756"/>
                  </a:cubicBezTo>
                  <a:cubicBezTo>
                    <a:pt x="880803" y="371458"/>
                    <a:pt x="881016" y="370828"/>
                    <a:pt x="880590" y="370347"/>
                  </a:cubicBezTo>
                  <a:cubicBezTo>
                    <a:pt x="880307" y="369993"/>
                    <a:pt x="879812" y="369830"/>
                    <a:pt x="879315" y="369894"/>
                  </a:cubicBezTo>
                  <a:close/>
                  <a:moveTo>
                    <a:pt x="910964" y="381816"/>
                  </a:moveTo>
                  <a:cubicBezTo>
                    <a:pt x="910823" y="381816"/>
                    <a:pt x="910610" y="381887"/>
                    <a:pt x="910468" y="381958"/>
                  </a:cubicBezTo>
                  <a:cubicBezTo>
                    <a:pt x="909831" y="382255"/>
                    <a:pt x="909690" y="382885"/>
                    <a:pt x="910044" y="383367"/>
                  </a:cubicBezTo>
                  <a:cubicBezTo>
                    <a:pt x="910397" y="383841"/>
                    <a:pt x="911247" y="383976"/>
                    <a:pt x="911814" y="383678"/>
                  </a:cubicBezTo>
                  <a:cubicBezTo>
                    <a:pt x="912451" y="383388"/>
                    <a:pt x="912593" y="382758"/>
                    <a:pt x="912238" y="382277"/>
                  </a:cubicBezTo>
                  <a:cubicBezTo>
                    <a:pt x="911956" y="381923"/>
                    <a:pt x="911460" y="381753"/>
                    <a:pt x="910964" y="381816"/>
                  </a:cubicBezTo>
                  <a:close/>
                  <a:moveTo>
                    <a:pt x="900415" y="382730"/>
                  </a:moveTo>
                  <a:cubicBezTo>
                    <a:pt x="900273" y="382730"/>
                    <a:pt x="900061" y="382800"/>
                    <a:pt x="899919" y="382879"/>
                  </a:cubicBezTo>
                  <a:cubicBezTo>
                    <a:pt x="899282" y="383168"/>
                    <a:pt x="899140" y="383806"/>
                    <a:pt x="899495" y="384280"/>
                  </a:cubicBezTo>
                  <a:cubicBezTo>
                    <a:pt x="899848" y="384754"/>
                    <a:pt x="900698" y="384889"/>
                    <a:pt x="901265" y="384599"/>
                  </a:cubicBezTo>
                  <a:cubicBezTo>
                    <a:pt x="901902" y="384308"/>
                    <a:pt x="902114" y="383671"/>
                    <a:pt x="901689" y="383197"/>
                  </a:cubicBezTo>
                  <a:cubicBezTo>
                    <a:pt x="901405" y="382836"/>
                    <a:pt x="900910" y="382673"/>
                    <a:pt x="900415" y="382737"/>
                  </a:cubicBezTo>
                  <a:close/>
                  <a:moveTo>
                    <a:pt x="904592" y="386340"/>
                  </a:moveTo>
                  <a:cubicBezTo>
                    <a:pt x="902751" y="386404"/>
                    <a:pt x="902822" y="386808"/>
                    <a:pt x="903530" y="388174"/>
                  </a:cubicBezTo>
                  <a:cubicBezTo>
                    <a:pt x="904096" y="389264"/>
                    <a:pt x="904805" y="390879"/>
                    <a:pt x="905158" y="391764"/>
                  </a:cubicBezTo>
                  <a:cubicBezTo>
                    <a:pt x="905796" y="393420"/>
                    <a:pt x="911035" y="393541"/>
                    <a:pt x="911247" y="391905"/>
                  </a:cubicBezTo>
                  <a:cubicBezTo>
                    <a:pt x="911318" y="391452"/>
                    <a:pt x="911743" y="390348"/>
                    <a:pt x="912309" y="389442"/>
                  </a:cubicBezTo>
                  <a:cubicBezTo>
                    <a:pt x="913513" y="387225"/>
                    <a:pt x="912451" y="386624"/>
                    <a:pt x="907070" y="386404"/>
                  </a:cubicBezTo>
                  <a:cubicBezTo>
                    <a:pt x="906008" y="386340"/>
                    <a:pt x="905229" y="386326"/>
                    <a:pt x="904592" y="386340"/>
                  </a:cubicBezTo>
                  <a:close/>
                  <a:moveTo>
                    <a:pt x="983181" y="386574"/>
                  </a:moveTo>
                  <a:cubicBezTo>
                    <a:pt x="981341" y="386716"/>
                    <a:pt x="978509" y="388868"/>
                    <a:pt x="978509" y="390383"/>
                  </a:cubicBezTo>
                  <a:cubicBezTo>
                    <a:pt x="978509" y="390935"/>
                    <a:pt x="977163" y="392266"/>
                    <a:pt x="975463" y="393307"/>
                  </a:cubicBezTo>
                  <a:cubicBezTo>
                    <a:pt x="970437" y="396408"/>
                    <a:pt x="962791" y="404932"/>
                    <a:pt x="966826" y="402999"/>
                  </a:cubicBezTo>
                  <a:cubicBezTo>
                    <a:pt x="967464" y="402688"/>
                    <a:pt x="968879" y="402851"/>
                    <a:pt x="970012" y="403374"/>
                  </a:cubicBezTo>
                  <a:cubicBezTo>
                    <a:pt x="972774" y="404635"/>
                    <a:pt x="974473" y="404600"/>
                    <a:pt x="975889" y="403226"/>
                  </a:cubicBezTo>
                  <a:cubicBezTo>
                    <a:pt x="977163" y="402029"/>
                    <a:pt x="977304" y="401633"/>
                    <a:pt x="977304" y="399297"/>
                  </a:cubicBezTo>
                  <a:cubicBezTo>
                    <a:pt x="977304" y="398518"/>
                    <a:pt x="978651" y="396811"/>
                    <a:pt x="980279" y="395544"/>
                  </a:cubicBezTo>
                  <a:cubicBezTo>
                    <a:pt x="981907" y="394270"/>
                    <a:pt x="982969" y="392861"/>
                    <a:pt x="982544" y="392386"/>
                  </a:cubicBezTo>
                  <a:cubicBezTo>
                    <a:pt x="982191" y="391912"/>
                    <a:pt x="982685" y="391254"/>
                    <a:pt x="983678" y="390957"/>
                  </a:cubicBezTo>
                  <a:cubicBezTo>
                    <a:pt x="986013" y="390270"/>
                    <a:pt x="986084" y="387325"/>
                    <a:pt x="983890" y="386652"/>
                  </a:cubicBezTo>
                  <a:cubicBezTo>
                    <a:pt x="983819" y="386588"/>
                    <a:pt x="983678" y="386581"/>
                    <a:pt x="983536" y="386567"/>
                  </a:cubicBezTo>
                  <a:lnTo>
                    <a:pt x="983181" y="386567"/>
                  </a:lnTo>
                  <a:close/>
                  <a:moveTo>
                    <a:pt x="272477" y="389208"/>
                  </a:moveTo>
                  <a:cubicBezTo>
                    <a:pt x="271415" y="389208"/>
                    <a:pt x="270636" y="390461"/>
                    <a:pt x="271557" y="391615"/>
                  </a:cubicBezTo>
                  <a:cubicBezTo>
                    <a:pt x="272123" y="392337"/>
                    <a:pt x="272690" y="392337"/>
                    <a:pt x="273610" y="391615"/>
                  </a:cubicBezTo>
                  <a:cubicBezTo>
                    <a:pt x="274531" y="390900"/>
                    <a:pt x="274531" y="390327"/>
                    <a:pt x="273610" y="389611"/>
                  </a:cubicBezTo>
                  <a:cubicBezTo>
                    <a:pt x="273256" y="389307"/>
                    <a:pt x="272831" y="389194"/>
                    <a:pt x="272477" y="389208"/>
                  </a:cubicBezTo>
                  <a:close/>
                  <a:moveTo>
                    <a:pt x="969517" y="405661"/>
                  </a:moveTo>
                  <a:cubicBezTo>
                    <a:pt x="969376" y="405661"/>
                    <a:pt x="969163" y="405732"/>
                    <a:pt x="969021" y="405810"/>
                  </a:cubicBezTo>
                  <a:cubicBezTo>
                    <a:pt x="968454" y="406100"/>
                    <a:pt x="968242" y="406738"/>
                    <a:pt x="968667" y="407212"/>
                  </a:cubicBezTo>
                  <a:cubicBezTo>
                    <a:pt x="969021" y="407694"/>
                    <a:pt x="969801" y="407828"/>
                    <a:pt x="970437" y="407531"/>
                  </a:cubicBezTo>
                  <a:cubicBezTo>
                    <a:pt x="971004" y="407233"/>
                    <a:pt x="971216" y="406603"/>
                    <a:pt x="970862" y="406129"/>
                  </a:cubicBezTo>
                  <a:cubicBezTo>
                    <a:pt x="970579" y="405768"/>
                    <a:pt x="970082" y="405605"/>
                    <a:pt x="969517" y="405669"/>
                  </a:cubicBezTo>
                  <a:close/>
                  <a:moveTo>
                    <a:pt x="270141" y="406582"/>
                  </a:moveTo>
                  <a:cubicBezTo>
                    <a:pt x="269999" y="406582"/>
                    <a:pt x="269787" y="406653"/>
                    <a:pt x="269645" y="406730"/>
                  </a:cubicBezTo>
                  <a:cubicBezTo>
                    <a:pt x="269008" y="407028"/>
                    <a:pt x="268866" y="407651"/>
                    <a:pt x="269220" y="408132"/>
                  </a:cubicBezTo>
                  <a:cubicBezTo>
                    <a:pt x="269574" y="408607"/>
                    <a:pt x="270423" y="408741"/>
                    <a:pt x="271061" y="408451"/>
                  </a:cubicBezTo>
                  <a:cubicBezTo>
                    <a:pt x="271627" y="408161"/>
                    <a:pt x="271840" y="407523"/>
                    <a:pt x="271415" y="407042"/>
                  </a:cubicBezTo>
                  <a:cubicBezTo>
                    <a:pt x="271132" y="406688"/>
                    <a:pt x="270636" y="406525"/>
                    <a:pt x="270141" y="406589"/>
                  </a:cubicBezTo>
                  <a:close/>
                  <a:moveTo>
                    <a:pt x="684895" y="409477"/>
                  </a:moveTo>
                  <a:cubicBezTo>
                    <a:pt x="683550" y="409414"/>
                    <a:pt x="682983" y="410773"/>
                    <a:pt x="684542" y="412203"/>
                  </a:cubicBezTo>
                  <a:cubicBezTo>
                    <a:pt x="686312" y="413895"/>
                    <a:pt x="687302" y="413895"/>
                    <a:pt x="689143" y="412203"/>
                  </a:cubicBezTo>
                  <a:cubicBezTo>
                    <a:pt x="690276" y="411127"/>
                    <a:pt x="690134" y="410391"/>
                    <a:pt x="689001" y="410908"/>
                  </a:cubicBezTo>
                  <a:cubicBezTo>
                    <a:pt x="689001" y="410830"/>
                    <a:pt x="688860" y="410844"/>
                    <a:pt x="688577" y="411056"/>
                  </a:cubicBezTo>
                  <a:cubicBezTo>
                    <a:pt x="688152" y="410993"/>
                    <a:pt x="687373" y="410617"/>
                    <a:pt x="686523" y="410079"/>
                  </a:cubicBezTo>
                  <a:cubicBezTo>
                    <a:pt x="685957" y="409697"/>
                    <a:pt x="685391" y="409527"/>
                    <a:pt x="684895" y="409513"/>
                  </a:cubicBezTo>
                  <a:close/>
                  <a:moveTo>
                    <a:pt x="270141" y="411170"/>
                  </a:moveTo>
                  <a:cubicBezTo>
                    <a:pt x="269999" y="411170"/>
                    <a:pt x="269787" y="411240"/>
                    <a:pt x="269645" y="411311"/>
                  </a:cubicBezTo>
                  <a:cubicBezTo>
                    <a:pt x="269008" y="411609"/>
                    <a:pt x="268866" y="412239"/>
                    <a:pt x="269220" y="412720"/>
                  </a:cubicBezTo>
                  <a:cubicBezTo>
                    <a:pt x="269574" y="413194"/>
                    <a:pt x="270423" y="413329"/>
                    <a:pt x="271061" y="413038"/>
                  </a:cubicBezTo>
                  <a:cubicBezTo>
                    <a:pt x="271627" y="412741"/>
                    <a:pt x="271840" y="412111"/>
                    <a:pt x="271415" y="411630"/>
                  </a:cubicBezTo>
                  <a:cubicBezTo>
                    <a:pt x="271132" y="411276"/>
                    <a:pt x="270636" y="411113"/>
                    <a:pt x="270141" y="411177"/>
                  </a:cubicBezTo>
                  <a:close/>
                  <a:moveTo>
                    <a:pt x="962508" y="413923"/>
                  </a:moveTo>
                  <a:cubicBezTo>
                    <a:pt x="962366" y="413923"/>
                    <a:pt x="962154" y="413987"/>
                    <a:pt x="962012" y="414065"/>
                  </a:cubicBezTo>
                  <a:cubicBezTo>
                    <a:pt x="961374" y="414356"/>
                    <a:pt x="961232" y="414992"/>
                    <a:pt x="961587" y="415474"/>
                  </a:cubicBezTo>
                  <a:cubicBezTo>
                    <a:pt x="962012" y="415948"/>
                    <a:pt x="962791" y="416083"/>
                    <a:pt x="963428" y="415785"/>
                  </a:cubicBezTo>
                  <a:cubicBezTo>
                    <a:pt x="963995" y="415488"/>
                    <a:pt x="964207" y="414858"/>
                    <a:pt x="963782" y="414384"/>
                  </a:cubicBezTo>
                  <a:cubicBezTo>
                    <a:pt x="963498" y="414030"/>
                    <a:pt x="963002" y="413860"/>
                    <a:pt x="962508" y="413923"/>
                  </a:cubicBezTo>
                  <a:close/>
                  <a:moveTo>
                    <a:pt x="270141" y="415757"/>
                  </a:moveTo>
                  <a:cubicBezTo>
                    <a:pt x="269999" y="415757"/>
                    <a:pt x="269787" y="415828"/>
                    <a:pt x="269645" y="415899"/>
                  </a:cubicBezTo>
                  <a:cubicBezTo>
                    <a:pt x="269008" y="416196"/>
                    <a:pt x="268866" y="416826"/>
                    <a:pt x="269220" y="417308"/>
                  </a:cubicBezTo>
                  <a:cubicBezTo>
                    <a:pt x="269574" y="417782"/>
                    <a:pt x="270423" y="417917"/>
                    <a:pt x="271061" y="417626"/>
                  </a:cubicBezTo>
                  <a:cubicBezTo>
                    <a:pt x="271627" y="417322"/>
                    <a:pt x="271840" y="416699"/>
                    <a:pt x="271415" y="416218"/>
                  </a:cubicBezTo>
                  <a:cubicBezTo>
                    <a:pt x="271132" y="415864"/>
                    <a:pt x="270636" y="415693"/>
                    <a:pt x="270141" y="415757"/>
                  </a:cubicBezTo>
                  <a:close/>
                  <a:moveTo>
                    <a:pt x="318214" y="417591"/>
                  </a:moveTo>
                  <a:cubicBezTo>
                    <a:pt x="318003" y="417591"/>
                    <a:pt x="317861" y="417662"/>
                    <a:pt x="317648" y="417739"/>
                  </a:cubicBezTo>
                  <a:cubicBezTo>
                    <a:pt x="317082" y="418030"/>
                    <a:pt x="316870" y="418618"/>
                    <a:pt x="317224" y="419057"/>
                  </a:cubicBezTo>
                  <a:cubicBezTo>
                    <a:pt x="317507" y="419496"/>
                    <a:pt x="317294" y="420111"/>
                    <a:pt x="316586" y="420430"/>
                  </a:cubicBezTo>
                  <a:cubicBezTo>
                    <a:pt x="315949" y="420756"/>
                    <a:pt x="315737" y="421414"/>
                    <a:pt x="316091" y="421896"/>
                  </a:cubicBezTo>
                  <a:cubicBezTo>
                    <a:pt x="316444" y="422370"/>
                    <a:pt x="317294" y="422504"/>
                    <a:pt x="317932" y="422207"/>
                  </a:cubicBezTo>
                  <a:cubicBezTo>
                    <a:pt x="318498" y="421917"/>
                    <a:pt x="318711" y="421329"/>
                    <a:pt x="318356" y="420890"/>
                  </a:cubicBezTo>
                  <a:cubicBezTo>
                    <a:pt x="318074" y="420458"/>
                    <a:pt x="318285" y="419835"/>
                    <a:pt x="318994" y="419517"/>
                  </a:cubicBezTo>
                  <a:cubicBezTo>
                    <a:pt x="319631" y="419191"/>
                    <a:pt x="319844" y="418532"/>
                    <a:pt x="319489" y="418051"/>
                  </a:cubicBezTo>
                  <a:cubicBezTo>
                    <a:pt x="319206" y="417697"/>
                    <a:pt x="318711" y="417534"/>
                    <a:pt x="318214" y="417598"/>
                  </a:cubicBezTo>
                  <a:close/>
                  <a:moveTo>
                    <a:pt x="313046" y="418335"/>
                  </a:moveTo>
                  <a:cubicBezTo>
                    <a:pt x="311701" y="418412"/>
                    <a:pt x="310426" y="419736"/>
                    <a:pt x="311276" y="420855"/>
                  </a:cubicBezTo>
                  <a:cubicBezTo>
                    <a:pt x="311914" y="421626"/>
                    <a:pt x="312551" y="421620"/>
                    <a:pt x="313825" y="420791"/>
                  </a:cubicBezTo>
                  <a:cubicBezTo>
                    <a:pt x="315029" y="420027"/>
                    <a:pt x="315170" y="419396"/>
                    <a:pt x="314321" y="418731"/>
                  </a:cubicBezTo>
                  <a:cubicBezTo>
                    <a:pt x="313896" y="418427"/>
                    <a:pt x="313471" y="418306"/>
                    <a:pt x="313046" y="418327"/>
                  </a:cubicBezTo>
                  <a:close/>
                  <a:moveTo>
                    <a:pt x="274247" y="422094"/>
                  </a:moveTo>
                  <a:cubicBezTo>
                    <a:pt x="273823" y="422094"/>
                    <a:pt x="273468" y="422157"/>
                    <a:pt x="273185" y="422292"/>
                  </a:cubicBezTo>
                  <a:cubicBezTo>
                    <a:pt x="272123" y="422816"/>
                    <a:pt x="272335" y="423326"/>
                    <a:pt x="273964" y="424274"/>
                  </a:cubicBezTo>
                  <a:cubicBezTo>
                    <a:pt x="275167" y="424975"/>
                    <a:pt x="276088" y="425733"/>
                    <a:pt x="275875" y="425967"/>
                  </a:cubicBezTo>
                  <a:cubicBezTo>
                    <a:pt x="275734" y="426193"/>
                    <a:pt x="275593" y="426625"/>
                    <a:pt x="275593" y="426908"/>
                  </a:cubicBezTo>
                  <a:cubicBezTo>
                    <a:pt x="275593" y="427191"/>
                    <a:pt x="276159" y="427149"/>
                    <a:pt x="276867" y="426823"/>
                  </a:cubicBezTo>
                  <a:cubicBezTo>
                    <a:pt x="277716" y="426413"/>
                    <a:pt x="277645" y="425811"/>
                    <a:pt x="276725" y="424926"/>
                  </a:cubicBezTo>
                  <a:cubicBezTo>
                    <a:pt x="275946" y="424218"/>
                    <a:pt x="275734" y="423637"/>
                    <a:pt x="276301" y="423637"/>
                  </a:cubicBezTo>
                  <a:cubicBezTo>
                    <a:pt x="276796" y="423637"/>
                    <a:pt x="276654" y="423170"/>
                    <a:pt x="275946" y="422603"/>
                  </a:cubicBezTo>
                  <a:cubicBezTo>
                    <a:pt x="275451" y="422256"/>
                    <a:pt x="274813" y="422087"/>
                    <a:pt x="274176" y="422094"/>
                  </a:cubicBezTo>
                  <a:close/>
                  <a:moveTo>
                    <a:pt x="697781" y="423092"/>
                  </a:moveTo>
                  <a:cubicBezTo>
                    <a:pt x="697569" y="423092"/>
                    <a:pt x="697427" y="423163"/>
                    <a:pt x="697214" y="423241"/>
                  </a:cubicBezTo>
                  <a:cubicBezTo>
                    <a:pt x="696648" y="423538"/>
                    <a:pt x="696436" y="424168"/>
                    <a:pt x="696861" y="424643"/>
                  </a:cubicBezTo>
                  <a:cubicBezTo>
                    <a:pt x="697214" y="425124"/>
                    <a:pt x="698064" y="425258"/>
                    <a:pt x="698631" y="424961"/>
                  </a:cubicBezTo>
                  <a:cubicBezTo>
                    <a:pt x="699268" y="424671"/>
                    <a:pt x="699410" y="424034"/>
                    <a:pt x="699055" y="423559"/>
                  </a:cubicBezTo>
                  <a:cubicBezTo>
                    <a:pt x="698772" y="423198"/>
                    <a:pt x="698277" y="423036"/>
                    <a:pt x="697781" y="423099"/>
                  </a:cubicBezTo>
                  <a:close/>
                  <a:moveTo>
                    <a:pt x="287345" y="423807"/>
                  </a:moveTo>
                  <a:cubicBezTo>
                    <a:pt x="286779" y="423927"/>
                    <a:pt x="286637" y="424727"/>
                    <a:pt x="286637" y="426158"/>
                  </a:cubicBezTo>
                  <a:cubicBezTo>
                    <a:pt x="286708" y="428260"/>
                    <a:pt x="286284" y="428643"/>
                    <a:pt x="284018" y="428451"/>
                  </a:cubicBezTo>
                  <a:cubicBezTo>
                    <a:pt x="282460" y="428324"/>
                    <a:pt x="281611" y="428614"/>
                    <a:pt x="282035" y="429145"/>
                  </a:cubicBezTo>
                  <a:cubicBezTo>
                    <a:pt x="282460" y="429641"/>
                    <a:pt x="284301" y="430059"/>
                    <a:pt x="286142" y="430059"/>
                  </a:cubicBezTo>
                  <a:cubicBezTo>
                    <a:pt x="287983" y="430059"/>
                    <a:pt x="289824" y="430434"/>
                    <a:pt x="290177" y="430894"/>
                  </a:cubicBezTo>
                  <a:cubicBezTo>
                    <a:pt x="290885" y="431815"/>
                    <a:pt x="293010" y="431737"/>
                    <a:pt x="295134" y="430717"/>
                  </a:cubicBezTo>
                  <a:cubicBezTo>
                    <a:pt x="296054" y="430285"/>
                    <a:pt x="295134" y="428982"/>
                    <a:pt x="292373" y="426852"/>
                  </a:cubicBezTo>
                  <a:cubicBezTo>
                    <a:pt x="289894" y="424911"/>
                    <a:pt x="288478" y="423913"/>
                    <a:pt x="287629" y="423814"/>
                  </a:cubicBezTo>
                  <a:lnTo>
                    <a:pt x="287345" y="423814"/>
                  </a:lnTo>
                  <a:close/>
                  <a:moveTo>
                    <a:pt x="378608" y="426766"/>
                  </a:moveTo>
                  <a:cubicBezTo>
                    <a:pt x="378042" y="426766"/>
                    <a:pt x="377617" y="426837"/>
                    <a:pt x="377263" y="426993"/>
                  </a:cubicBezTo>
                  <a:cubicBezTo>
                    <a:pt x="376485" y="427375"/>
                    <a:pt x="376767" y="428041"/>
                    <a:pt x="378184" y="428827"/>
                  </a:cubicBezTo>
                  <a:cubicBezTo>
                    <a:pt x="380733" y="430292"/>
                    <a:pt x="382998" y="430413"/>
                    <a:pt x="383989" y="429145"/>
                  </a:cubicBezTo>
                  <a:cubicBezTo>
                    <a:pt x="384697" y="428232"/>
                    <a:pt x="380945" y="426809"/>
                    <a:pt x="378608" y="426766"/>
                  </a:cubicBezTo>
                  <a:close/>
                  <a:moveTo>
                    <a:pt x="300585" y="428600"/>
                  </a:moveTo>
                  <a:cubicBezTo>
                    <a:pt x="300444" y="428600"/>
                    <a:pt x="300231" y="428671"/>
                    <a:pt x="300090" y="428742"/>
                  </a:cubicBezTo>
                  <a:cubicBezTo>
                    <a:pt x="299453" y="429039"/>
                    <a:pt x="299311" y="429669"/>
                    <a:pt x="299664" y="430151"/>
                  </a:cubicBezTo>
                  <a:cubicBezTo>
                    <a:pt x="300090" y="430625"/>
                    <a:pt x="300868" y="430760"/>
                    <a:pt x="301505" y="430469"/>
                  </a:cubicBezTo>
                  <a:cubicBezTo>
                    <a:pt x="302072" y="430172"/>
                    <a:pt x="302284" y="429542"/>
                    <a:pt x="301931" y="429060"/>
                  </a:cubicBezTo>
                  <a:cubicBezTo>
                    <a:pt x="301576" y="428699"/>
                    <a:pt x="301152" y="428543"/>
                    <a:pt x="300585" y="428607"/>
                  </a:cubicBezTo>
                  <a:close/>
                  <a:moveTo>
                    <a:pt x="287274" y="432126"/>
                  </a:moveTo>
                  <a:cubicBezTo>
                    <a:pt x="286071" y="432190"/>
                    <a:pt x="284938" y="432961"/>
                    <a:pt x="285575" y="433790"/>
                  </a:cubicBezTo>
                  <a:cubicBezTo>
                    <a:pt x="285929" y="434257"/>
                    <a:pt x="286779" y="434646"/>
                    <a:pt x="287345" y="434646"/>
                  </a:cubicBezTo>
                  <a:cubicBezTo>
                    <a:pt x="288973" y="434646"/>
                    <a:pt x="289824" y="432990"/>
                    <a:pt x="288549" y="432353"/>
                  </a:cubicBezTo>
                  <a:cubicBezTo>
                    <a:pt x="288124" y="432162"/>
                    <a:pt x="287699" y="432112"/>
                    <a:pt x="287274" y="432126"/>
                  </a:cubicBezTo>
                  <a:close/>
                </a:path>
              </a:pathLst>
            </a:custGeom>
            <a:solidFill>
              <a:srgbClr val="00BC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7750D67-1FD4-60C8-0B1C-204A28246442}"/>
                </a:ext>
              </a:extLst>
            </p:cNvPr>
            <p:cNvSpPr/>
            <p:nvPr/>
          </p:nvSpPr>
          <p:spPr>
            <a:xfrm>
              <a:off x="3442887" y="2530492"/>
              <a:ext cx="1218775" cy="55627"/>
            </a:xfrm>
            <a:custGeom>
              <a:avLst/>
              <a:gdLst>
                <a:gd name="connsiteX0" fmla="*/ 1217356 w 1218775"/>
                <a:gd name="connsiteY0" fmla="*/ -427 h 55627"/>
                <a:gd name="connsiteX1" fmla="*/ 1217356 w 1218775"/>
                <a:gd name="connsiteY1" fmla="*/ 420 h 55627"/>
                <a:gd name="connsiteX2" fmla="*/ 1217356 w 1218775"/>
                <a:gd name="connsiteY2" fmla="*/ 54353 h 55627"/>
                <a:gd name="connsiteX3" fmla="*/ 1217356 w 1218775"/>
                <a:gd name="connsiteY3" fmla="*/ 55200 h 55627"/>
                <a:gd name="connsiteX4" fmla="*/ -1419 w 1218775"/>
                <a:gd name="connsiteY4" fmla="*/ 55200 h 55627"/>
                <a:gd name="connsiteX5" fmla="*/ -1419 w 1218775"/>
                <a:gd name="connsiteY5" fmla="*/ 54353 h 55627"/>
                <a:gd name="connsiteX6" fmla="*/ -1419 w 1218775"/>
                <a:gd name="connsiteY6" fmla="*/ 420 h 55627"/>
                <a:gd name="connsiteX7" fmla="*/ -1419 w 1218775"/>
                <a:gd name="connsiteY7" fmla="*/ -427 h 5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775" h="55627">
                  <a:moveTo>
                    <a:pt x="1217356" y="-427"/>
                  </a:moveTo>
                  <a:cubicBezTo>
                    <a:pt x="1217356" y="-427"/>
                    <a:pt x="1217356" y="-48"/>
                    <a:pt x="1217356" y="420"/>
                  </a:cubicBezTo>
                  <a:lnTo>
                    <a:pt x="1217356" y="54353"/>
                  </a:lnTo>
                  <a:cubicBezTo>
                    <a:pt x="1217356" y="54821"/>
                    <a:pt x="1217356" y="55200"/>
                    <a:pt x="1217356" y="55200"/>
                  </a:cubicBezTo>
                  <a:lnTo>
                    <a:pt x="-1419" y="55200"/>
                  </a:lnTo>
                  <a:cubicBezTo>
                    <a:pt x="-1419" y="55200"/>
                    <a:pt x="-1419" y="54820"/>
                    <a:pt x="-1419" y="54353"/>
                  </a:cubicBezTo>
                  <a:lnTo>
                    <a:pt x="-1419" y="420"/>
                  </a:lnTo>
                  <a:cubicBezTo>
                    <a:pt x="-1419" y="-48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5D4037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7C1E97A-1DC4-19DC-2018-A571F5DD7EF6}"/>
                </a:ext>
              </a:extLst>
            </p:cNvPr>
            <p:cNvSpPr/>
            <p:nvPr/>
          </p:nvSpPr>
          <p:spPr>
            <a:xfrm>
              <a:off x="3442887" y="3192956"/>
              <a:ext cx="1218775" cy="40456"/>
            </a:xfrm>
            <a:custGeom>
              <a:avLst/>
              <a:gdLst>
                <a:gd name="connsiteX0" fmla="*/ 1217356 w 1218775"/>
                <a:gd name="connsiteY0" fmla="*/ -427 h 40456"/>
                <a:gd name="connsiteX1" fmla="*/ 1217356 w 1218775"/>
                <a:gd name="connsiteY1" fmla="*/ 189 h 40456"/>
                <a:gd name="connsiteX2" fmla="*/ 1217356 w 1218775"/>
                <a:gd name="connsiteY2" fmla="*/ 39413 h 40456"/>
                <a:gd name="connsiteX3" fmla="*/ 1217356 w 1218775"/>
                <a:gd name="connsiteY3" fmla="*/ 40030 h 40456"/>
                <a:gd name="connsiteX4" fmla="*/ -1419 w 1218775"/>
                <a:gd name="connsiteY4" fmla="*/ 40030 h 40456"/>
                <a:gd name="connsiteX5" fmla="*/ -1419 w 1218775"/>
                <a:gd name="connsiteY5" fmla="*/ 39413 h 40456"/>
                <a:gd name="connsiteX6" fmla="*/ -1419 w 1218775"/>
                <a:gd name="connsiteY6" fmla="*/ 189 h 40456"/>
                <a:gd name="connsiteX7" fmla="*/ -1419 w 1218775"/>
                <a:gd name="connsiteY7" fmla="*/ -427 h 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775" h="40456">
                  <a:moveTo>
                    <a:pt x="1217356" y="-427"/>
                  </a:moveTo>
                  <a:cubicBezTo>
                    <a:pt x="1217356" y="-427"/>
                    <a:pt x="1217356" y="-152"/>
                    <a:pt x="1217356" y="189"/>
                  </a:cubicBezTo>
                  <a:lnTo>
                    <a:pt x="1217356" y="39413"/>
                  </a:lnTo>
                  <a:cubicBezTo>
                    <a:pt x="1217356" y="39753"/>
                    <a:pt x="1217356" y="40030"/>
                    <a:pt x="1217356" y="40030"/>
                  </a:cubicBezTo>
                  <a:lnTo>
                    <a:pt x="-1419" y="40030"/>
                  </a:lnTo>
                  <a:cubicBezTo>
                    <a:pt x="-1419" y="40030"/>
                    <a:pt x="-1419" y="39754"/>
                    <a:pt x="-1419" y="39413"/>
                  </a:cubicBezTo>
                  <a:lnTo>
                    <a:pt x="-1419" y="189"/>
                  </a:lnTo>
                  <a:cubicBezTo>
                    <a:pt x="-1419" y="-151"/>
                    <a:pt x="-1419" y="-427"/>
                    <a:pt x="-1419" y="-427"/>
                  </a:cubicBezTo>
                  <a:close/>
                </a:path>
              </a:pathLst>
            </a:custGeom>
            <a:solidFill>
              <a:srgbClr val="5D4037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3D8EC6D6-EB16-6FA9-A522-DDC932AB6D88}"/>
              </a:ext>
            </a:extLst>
          </p:cNvPr>
          <p:cNvGrpSpPr/>
          <p:nvPr/>
        </p:nvGrpSpPr>
        <p:grpSpPr>
          <a:xfrm>
            <a:off x="720361" y="3865608"/>
            <a:ext cx="908720" cy="704908"/>
            <a:chOff x="589733" y="3880122"/>
            <a:chExt cx="908720" cy="704908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C20AF81-AAFC-31C3-EE2E-879A3CE0B264}"/>
                </a:ext>
              </a:extLst>
            </p:cNvPr>
            <p:cNvSpPr/>
            <p:nvPr/>
          </p:nvSpPr>
          <p:spPr>
            <a:xfrm>
              <a:off x="589733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30B9660-52AE-DBC7-93BA-E9798E2485B8}"/>
                </a:ext>
              </a:extLst>
            </p:cNvPr>
            <p:cNvSpPr/>
            <p:nvPr/>
          </p:nvSpPr>
          <p:spPr>
            <a:xfrm>
              <a:off x="594830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FF2A2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0AA2821-4970-C18D-19F9-7FC4D52D94FC}"/>
                </a:ext>
              </a:extLst>
            </p:cNvPr>
            <p:cNvSpPr/>
            <p:nvPr/>
          </p:nvSpPr>
          <p:spPr>
            <a:xfrm>
              <a:off x="605309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EF535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FD59C1C-1767-09B9-EE3E-6A77BE746A6B}"/>
                </a:ext>
              </a:extLst>
            </p:cNvPr>
            <p:cNvSpPr/>
            <p:nvPr/>
          </p:nvSpPr>
          <p:spPr>
            <a:xfrm>
              <a:off x="631010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EF535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89E872-4901-6AEE-27FA-383B0A52DDD1}"/>
                </a:ext>
              </a:extLst>
            </p:cNvPr>
            <p:cNvSpPr/>
            <p:nvPr/>
          </p:nvSpPr>
          <p:spPr>
            <a:xfrm>
              <a:off x="720503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DB10E84-FA17-F9FE-244B-7CFDB53CCCE7}"/>
                </a:ext>
              </a:extLst>
            </p:cNvPr>
            <p:cNvSpPr/>
            <p:nvPr/>
          </p:nvSpPr>
          <p:spPr>
            <a:xfrm>
              <a:off x="725530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0066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14EBB89-2362-807C-41E3-E125510CAC24}"/>
                </a:ext>
              </a:extLst>
            </p:cNvPr>
            <p:cNvSpPr/>
            <p:nvPr/>
          </p:nvSpPr>
          <p:spPr>
            <a:xfrm>
              <a:off x="736008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2A5F5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64C0BBB-52FF-A938-0CEA-6706BAABCBD7}"/>
                </a:ext>
              </a:extLst>
            </p:cNvPr>
            <p:cNvSpPr/>
            <p:nvPr/>
          </p:nvSpPr>
          <p:spPr>
            <a:xfrm>
              <a:off x="761709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2A5F5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A44A706-B0E2-81E8-5998-2FC7506704F4}"/>
                </a:ext>
              </a:extLst>
            </p:cNvPr>
            <p:cNvSpPr/>
            <p:nvPr/>
          </p:nvSpPr>
          <p:spPr>
            <a:xfrm>
              <a:off x="858212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D514BE9-E7B7-0F59-DDDA-55D7D766A1CA}"/>
                </a:ext>
              </a:extLst>
            </p:cNvPr>
            <p:cNvSpPr/>
            <p:nvPr/>
          </p:nvSpPr>
          <p:spPr>
            <a:xfrm>
              <a:off x="863238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55D4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BA4CBB3-A0EF-5F02-419E-93CD2903AC8B}"/>
                </a:ext>
              </a:extLst>
            </p:cNvPr>
            <p:cNvSpPr/>
            <p:nvPr/>
          </p:nvSpPr>
          <p:spPr>
            <a:xfrm>
              <a:off x="873788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55D4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92E9EB8-3114-3991-3690-BCDA35F97F00}"/>
                </a:ext>
              </a:extLst>
            </p:cNvPr>
            <p:cNvSpPr/>
            <p:nvPr/>
          </p:nvSpPr>
          <p:spPr>
            <a:xfrm>
              <a:off x="899418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55D4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BD8BACA-F264-6986-0E93-08A1CEDF1C5B}"/>
                </a:ext>
              </a:extLst>
            </p:cNvPr>
            <p:cNvSpPr/>
            <p:nvPr/>
          </p:nvSpPr>
          <p:spPr>
            <a:xfrm>
              <a:off x="991247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17F4C2A-11B4-460E-095F-6666B280C2B5}"/>
                </a:ext>
              </a:extLst>
            </p:cNvPr>
            <p:cNvSpPr/>
            <p:nvPr/>
          </p:nvSpPr>
          <p:spPr>
            <a:xfrm>
              <a:off x="996345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FFD42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1171FA3-2DB3-E394-3C8A-CFB4A02B7CF5}"/>
                </a:ext>
              </a:extLst>
            </p:cNvPr>
            <p:cNvSpPr/>
            <p:nvPr/>
          </p:nvSpPr>
          <p:spPr>
            <a:xfrm>
              <a:off x="1006824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D42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049E4E0-0777-F775-C4CA-D3921198106C}"/>
                </a:ext>
              </a:extLst>
            </p:cNvPr>
            <p:cNvSpPr/>
            <p:nvPr/>
          </p:nvSpPr>
          <p:spPr>
            <a:xfrm>
              <a:off x="1032525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D42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4E54F84-79AC-9151-CE79-6461D13174FA}"/>
                </a:ext>
              </a:extLst>
            </p:cNvPr>
            <p:cNvSpPr/>
            <p:nvPr/>
          </p:nvSpPr>
          <p:spPr>
            <a:xfrm>
              <a:off x="1126620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F51A8CA-4EAF-91BA-19C1-12E75E6155E5}"/>
                </a:ext>
              </a:extLst>
            </p:cNvPr>
            <p:cNvSpPr/>
            <p:nvPr/>
          </p:nvSpPr>
          <p:spPr>
            <a:xfrm>
              <a:off x="1131717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FF2A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F5C344E-6EF1-C782-115C-A59CDC5A46FB}"/>
                </a:ext>
              </a:extLst>
            </p:cNvPr>
            <p:cNvSpPr/>
            <p:nvPr/>
          </p:nvSpPr>
          <p:spPr>
            <a:xfrm>
              <a:off x="1142196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2A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2C60374-33E9-143A-5F09-E6AE653D2AF6}"/>
                </a:ext>
              </a:extLst>
            </p:cNvPr>
            <p:cNvSpPr/>
            <p:nvPr/>
          </p:nvSpPr>
          <p:spPr>
            <a:xfrm>
              <a:off x="1167897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2A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73A32E5-1F30-17A9-4E1C-FF88BFA56DD9}"/>
                </a:ext>
              </a:extLst>
            </p:cNvPr>
            <p:cNvSpPr/>
            <p:nvPr/>
          </p:nvSpPr>
          <p:spPr>
            <a:xfrm>
              <a:off x="1257390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1859AC2-50A1-CE4A-62D4-AFA6891E8ECE}"/>
                </a:ext>
              </a:extLst>
            </p:cNvPr>
            <p:cNvSpPr/>
            <p:nvPr/>
          </p:nvSpPr>
          <p:spPr>
            <a:xfrm>
              <a:off x="1262417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FF66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FBEA20A-B4F5-EECD-63C4-2AE86EC9D3A3}"/>
                </a:ext>
              </a:extLst>
            </p:cNvPr>
            <p:cNvSpPr/>
            <p:nvPr/>
          </p:nvSpPr>
          <p:spPr>
            <a:xfrm>
              <a:off x="1272895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66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C730AFB-9C17-2458-AA9B-5CB9515B84C6}"/>
                </a:ext>
              </a:extLst>
            </p:cNvPr>
            <p:cNvSpPr/>
            <p:nvPr/>
          </p:nvSpPr>
          <p:spPr>
            <a:xfrm>
              <a:off x="1298596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66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2DDD675-35BF-0D0E-3F63-DCB937B82EE4}"/>
                </a:ext>
              </a:extLst>
            </p:cNvPr>
            <p:cNvSpPr/>
            <p:nvPr/>
          </p:nvSpPr>
          <p:spPr>
            <a:xfrm>
              <a:off x="1405081" y="4087287"/>
              <a:ext cx="93372" cy="497743"/>
            </a:xfrm>
            <a:custGeom>
              <a:avLst/>
              <a:gdLst>
                <a:gd name="connsiteX0" fmla="*/ 93319 w 93372"/>
                <a:gd name="connsiteY0" fmla="*/ -48 h 497743"/>
                <a:gd name="connsiteX1" fmla="*/ 93319 w 93372"/>
                <a:gd name="connsiteY1" fmla="*/ 2705 h 497743"/>
                <a:gd name="connsiteX2" fmla="*/ 93319 w 93372"/>
                <a:gd name="connsiteY2" fmla="*/ 494944 h 497743"/>
                <a:gd name="connsiteX3" fmla="*/ 93319 w 93372"/>
                <a:gd name="connsiteY3" fmla="*/ 497696 h 497743"/>
                <a:gd name="connsiteX4" fmla="*/ -54 w 93372"/>
                <a:gd name="connsiteY4" fmla="*/ 497696 h 497743"/>
                <a:gd name="connsiteX5" fmla="*/ -54 w 93372"/>
                <a:gd name="connsiteY5" fmla="*/ 494944 h 497743"/>
                <a:gd name="connsiteX6" fmla="*/ -54 w 93372"/>
                <a:gd name="connsiteY6" fmla="*/ 2705 h 497743"/>
                <a:gd name="connsiteX7" fmla="*/ -54 w 93372"/>
                <a:gd name="connsiteY7" fmla="*/ -48 h 49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72" h="497743">
                  <a:moveTo>
                    <a:pt x="93319" y="-48"/>
                  </a:moveTo>
                  <a:cubicBezTo>
                    <a:pt x="93319" y="-48"/>
                    <a:pt x="93319" y="1185"/>
                    <a:pt x="93319" y="2705"/>
                  </a:cubicBezTo>
                  <a:lnTo>
                    <a:pt x="93319" y="494944"/>
                  </a:lnTo>
                  <a:cubicBezTo>
                    <a:pt x="93319" y="496464"/>
                    <a:pt x="93319" y="497696"/>
                    <a:pt x="93319" y="497696"/>
                  </a:cubicBezTo>
                  <a:lnTo>
                    <a:pt x="-54" y="497696"/>
                  </a:lnTo>
                  <a:cubicBezTo>
                    <a:pt x="-54" y="497696"/>
                    <a:pt x="-54" y="496464"/>
                    <a:pt x="-54" y="494944"/>
                  </a:cubicBezTo>
                  <a:lnTo>
                    <a:pt x="-54" y="2705"/>
                  </a:lnTo>
                  <a:cubicBezTo>
                    <a:pt x="-54" y="118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68AD898-DE58-4AF2-95B2-FB5F9FE4C915}"/>
                </a:ext>
              </a:extLst>
            </p:cNvPr>
            <p:cNvSpPr/>
            <p:nvPr/>
          </p:nvSpPr>
          <p:spPr>
            <a:xfrm>
              <a:off x="1410108" y="3880122"/>
              <a:ext cx="84034" cy="186703"/>
            </a:xfrm>
            <a:custGeom>
              <a:avLst/>
              <a:gdLst>
                <a:gd name="connsiteX0" fmla="*/ -54 w 84034"/>
                <a:gd name="connsiteY0" fmla="*/ 186656 h 186703"/>
                <a:gd name="connsiteX1" fmla="*/ 83980 w 84034"/>
                <a:gd name="connsiteY1" fmla="*/ 186656 h 186703"/>
                <a:gd name="connsiteX2" fmla="*/ 72312 w 84034"/>
                <a:gd name="connsiteY2" fmla="*/ 6926 h 186703"/>
                <a:gd name="connsiteX3" fmla="*/ 11034 w 84034"/>
                <a:gd name="connsiteY3" fmla="*/ 6926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34" h="186703">
                  <a:moveTo>
                    <a:pt x="-54" y="186656"/>
                  </a:moveTo>
                  <a:lnTo>
                    <a:pt x="83980" y="186656"/>
                  </a:lnTo>
                  <a:lnTo>
                    <a:pt x="72312" y="6926"/>
                  </a:lnTo>
                  <a:cubicBezTo>
                    <a:pt x="55398" y="-3665"/>
                    <a:pt x="26072" y="-982"/>
                    <a:pt x="11034" y="6926"/>
                  </a:cubicBezTo>
                  <a:close/>
                </a:path>
              </a:pathLst>
            </a:custGeom>
            <a:solidFill>
              <a:srgbClr val="5FBCD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B6AA85C-10A2-C373-DE90-9811A20E1A3A}"/>
                </a:ext>
              </a:extLst>
            </p:cNvPr>
            <p:cNvSpPr/>
            <p:nvPr/>
          </p:nvSpPr>
          <p:spPr>
            <a:xfrm>
              <a:off x="1420658" y="4309595"/>
              <a:ext cx="16339" cy="275435"/>
            </a:xfrm>
            <a:custGeom>
              <a:avLst/>
              <a:gdLst>
                <a:gd name="connsiteX0" fmla="*/ 16286 w 16339"/>
                <a:gd name="connsiteY0" fmla="*/ -48 h 275435"/>
                <a:gd name="connsiteX1" fmla="*/ 16286 w 16339"/>
                <a:gd name="connsiteY1" fmla="*/ 70 h 275435"/>
                <a:gd name="connsiteX2" fmla="*/ 16286 w 16339"/>
                <a:gd name="connsiteY2" fmla="*/ 275271 h 275435"/>
                <a:gd name="connsiteX3" fmla="*/ 16286 w 16339"/>
                <a:gd name="connsiteY3" fmla="*/ 275388 h 275435"/>
                <a:gd name="connsiteX4" fmla="*/ -54 w 16339"/>
                <a:gd name="connsiteY4" fmla="*/ 275388 h 275435"/>
                <a:gd name="connsiteX5" fmla="*/ -54 w 16339"/>
                <a:gd name="connsiteY5" fmla="*/ 275271 h 275435"/>
                <a:gd name="connsiteX6" fmla="*/ -54 w 16339"/>
                <a:gd name="connsiteY6" fmla="*/ 70 h 275435"/>
                <a:gd name="connsiteX7" fmla="*/ -54 w 16339"/>
                <a:gd name="connsiteY7" fmla="*/ -48 h 2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275435">
                  <a:moveTo>
                    <a:pt x="16286" y="-48"/>
                  </a:moveTo>
                  <a:cubicBezTo>
                    <a:pt x="16286" y="-48"/>
                    <a:pt x="16286" y="5"/>
                    <a:pt x="16286" y="70"/>
                  </a:cubicBezTo>
                  <a:lnTo>
                    <a:pt x="16286" y="275271"/>
                  </a:lnTo>
                  <a:cubicBezTo>
                    <a:pt x="16286" y="275336"/>
                    <a:pt x="16286" y="275388"/>
                    <a:pt x="16286" y="275388"/>
                  </a:cubicBezTo>
                  <a:lnTo>
                    <a:pt x="-54" y="275388"/>
                  </a:lnTo>
                  <a:cubicBezTo>
                    <a:pt x="-54" y="275388"/>
                    <a:pt x="-54" y="275336"/>
                    <a:pt x="-54" y="275271"/>
                  </a:cubicBezTo>
                  <a:lnTo>
                    <a:pt x="-54" y="70"/>
                  </a:lnTo>
                  <a:cubicBezTo>
                    <a:pt x="-54" y="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5FBCD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A14B4A9-B96D-3FCF-AAD1-78586EB24621}"/>
                </a:ext>
              </a:extLst>
            </p:cNvPr>
            <p:cNvSpPr/>
            <p:nvPr/>
          </p:nvSpPr>
          <p:spPr>
            <a:xfrm>
              <a:off x="1446288" y="4394766"/>
              <a:ext cx="16339" cy="190236"/>
            </a:xfrm>
            <a:custGeom>
              <a:avLst/>
              <a:gdLst>
                <a:gd name="connsiteX0" fmla="*/ 16286 w 16339"/>
                <a:gd name="connsiteY0" fmla="*/ -48 h 190236"/>
                <a:gd name="connsiteX1" fmla="*/ 16286 w 16339"/>
                <a:gd name="connsiteY1" fmla="*/ 33 h 190236"/>
                <a:gd name="connsiteX2" fmla="*/ 16286 w 16339"/>
                <a:gd name="connsiteY2" fmla="*/ 190108 h 190236"/>
                <a:gd name="connsiteX3" fmla="*/ 16286 w 16339"/>
                <a:gd name="connsiteY3" fmla="*/ 190189 h 190236"/>
                <a:gd name="connsiteX4" fmla="*/ -54 w 16339"/>
                <a:gd name="connsiteY4" fmla="*/ 190189 h 190236"/>
                <a:gd name="connsiteX5" fmla="*/ -54 w 16339"/>
                <a:gd name="connsiteY5" fmla="*/ 190108 h 190236"/>
                <a:gd name="connsiteX6" fmla="*/ -54 w 16339"/>
                <a:gd name="connsiteY6" fmla="*/ 33 h 190236"/>
                <a:gd name="connsiteX7" fmla="*/ -54 w 16339"/>
                <a:gd name="connsiteY7" fmla="*/ -48 h 19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9" h="190236">
                  <a:moveTo>
                    <a:pt x="16286" y="-48"/>
                  </a:moveTo>
                  <a:cubicBezTo>
                    <a:pt x="16286" y="-48"/>
                    <a:pt x="16286" y="-11"/>
                    <a:pt x="16286" y="33"/>
                  </a:cubicBezTo>
                  <a:lnTo>
                    <a:pt x="16286" y="190108"/>
                  </a:lnTo>
                  <a:cubicBezTo>
                    <a:pt x="16286" y="190152"/>
                    <a:pt x="16286" y="190189"/>
                    <a:pt x="16286" y="190189"/>
                  </a:cubicBezTo>
                  <a:lnTo>
                    <a:pt x="-54" y="190189"/>
                  </a:lnTo>
                  <a:cubicBezTo>
                    <a:pt x="-54" y="190189"/>
                    <a:pt x="-54" y="190152"/>
                    <a:pt x="-54" y="190108"/>
                  </a:cubicBezTo>
                  <a:lnTo>
                    <a:pt x="-54" y="33"/>
                  </a:lnTo>
                  <a:cubicBezTo>
                    <a:pt x="-54" y="-11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5FBCD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60D10A2-9CF9-4C94-79C6-DFB9D41823C7}"/>
              </a:ext>
            </a:extLst>
          </p:cNvPr>
          <p:cNvGrpSpPr/>
          <p:nvPr/>
        </p:nvGrpSpPr>
        <p:grpSpPr>
          <a:xfrm>
            <a:off x="2275867" y="3848411"/>
            <a:ext cx="606187" cy="765264"/>
            <a:chOff x="2145239" y="3862925"/>
            <a:chExt cx="606187" cy="765264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BCD3991-53B3-4142-4F33-C497AB6C14A8}"/>
                </a:ext>
              </a:extLst>
            </p:cNvPr>
            <p:cNvSpPr/>
            <p:nvPr/>
          </p:nvSpPr>
          <p:spPr>
            <a:xfrm>
              <a:off x="2145239" y="3862925"/>
              <a:ext cx="606187" cy="765264"/>
            </a:xfrm>
            <a:custGeom>
              <a:avLst/>
              <a:gdLst>
                <a:gd name="connsiteX0" fmla="*/ 606134 w 606187"/>
                <a:gd name="connsiteY0" fmla="*/ -48 h 765264"/>
                <a:gd name="connsiteX1" fmla="*/ 606134 w 606187"/>
                <a:gd name="connsiteY1" fmla="*/ 50861 h 765264"/>
                <a:gd name="connsiteX2" fmla="*/ 606134 w 606187"/>
                <a:gd name="connsiteY2" fmla="*/ 714307 h 765264"/>
                <a:gd name="connsiteX3" fmla="*/ 606134 w 606187"/>
                <a:gd name="connsiteY3" fmla="*/ 765216 h 765264"/>
                <a:gd name="connsiteX4" fmla="*/ -54 w 606187"/>
                <a:gd name="connsiteY4" fmla="*/ 765216 h 765264"/>
                <a:gd name="connsiteX5" fmla="*/ -54 w 606187"/>
                <a:gd name="connsiteY5" fmla="*/ 714307 h 765264"/>
                <a:gd name="connsiteX6" fmla="*/ -54 w 606187"/>
                <a:gd name="connsiteY6" fmla="*/ 50861 h 765264"/>
                <a:gd name="connsiteX7" fmla="*/ -54 w 606187"/>
                <a:gd name="connsiteY7" fmla="*/ -48 h 7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6187" h="765264">
                  <a:moveTo>
                    <a:pt x="606134" y="-48"/>
                  </a:moveTo>
                  <a:cubicBezTo>
                    <a:pt x="606134" y="-48"/>
                    <a:pt x="606134" y="22745"/>
                    <a:pt x="606134" y="50861"/>
                  </a:cubicBezTo>
                  <a:lnTo>
                    <a:pt x="606134" y="714307"/>
                  </a:lnTo>
                  <a:cubicBezTo>
                    <a:pt x="606134" y="742423"/>
                    <a:pt x="606134" y="765216"/>
                    <a:pt x="606134" y="765216"/>
                  </a:cubicBezTo>
                  <a:lnTo>
                    <a:pt x="-54" y="765216"/>
                  </a:lnTo>
                  <a:cubicBezTo>
                    <a:pt x="-54" y="765216"/>
                    <a:pt x="-54" y="742423"/>
                    <a:pt x="-54" y="714307"/>
                  </a:cubicBezTo>
                  <a:lnTo>
                    <a:pt x="-54" y="50861"/>
                  </a:lnTo>
                  <a:cubicBezTo>
                    <a:pt x="-54" y="2274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424242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56E2857-6282-6982-D5CA-5BC470866516}"/>
                </a:ext>
              </a:extLst>
            </p:cNvPr>
            <p:cNvSpPr/>
            <p:nvPr/>
          </p:nvSpPr>
          <p:spPr>
            <a:xfrm>
              <a:off x="2162232" y="3862925"/>
              <a:ext cx="568584" cy="765264"/>
            </a:xfrm>
            <a:custGeom>
              <a:avLst/>
              <a:gdLst>
                <a:gd name="connsiteX0" fmla="*/ 568531 w 568584"/>
                <a:gd name="connsiteY0" fmla="*/ -48 h 765264"/>
                <a:gd name="connsiteX1" fmla="*/ 568531 w 568584"/>
                <a:gd name="connsiteY1" fmla="*/ 50861 h 765264"/>
                <a:gd name="connsiteX2" fmla="*/ 568531 w 568584"/>
                <a:gd name="connsiteY2" fmla="*/ 714307 h 765264"/>
                <a:gd name="connsiteX3" fmla="*/ 568531 w 568584"/>
                <a:gd name="connsiteY3" fmla="*/ 765216 h 765264"/>
                <a:gd name="connsiteX4" fmla="*/ -54 w 568584"/>
                <a:gd name="connsiteY4" fmla="*/ 765216 h 765264"/>
                <a:gd name="connsiteX5" fmla="*/ -54 w 568584"/>
                <a:gd name="connsiteY5" fmla="*/ 714307 h 765264"/>
                <a:gd name="connsiteX6" fmla="*/ -54 w 568584"/>
                <a:gd name="connsiteY6" fmla="*/ 50861 h 765264"/>
                <a:gd name="connsiteX7" fmla="*/ -54 w 568584"/>
                <a:gd name="connsiteY7" fmla="*/ -48 h 76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8584" h="765264">
                  <a:moveTo>
                    <a:pt x="568531" y="-48"/>
                  </a:moveTo>
                  <a:cubicBezTo>
                    <a:pt x="568531" y="-48"/>
                    <a:pt x="568531" y="22745"/>
                    <a:pt x="568531" y="50861"/>
                  </a:cubicBezTo>
                  <a:lnTo>
                    <a:pt x="568531" y="714307"/>
                  </a:lnTo>
                  <a:cubicBezTo>
                    <a:pt x="568531" y="742423"/>
                    <a:pt x="568531" y="765216"/>
                    <a:pt x="568531" y="765216"/>
                  </a:cubicBezTo>
                  <a:lnTo>
                    <a:pt x="-54" y="765216"/>
                  </a:lnTo>
                  <a:cubicBezTo>
                    <a:pt x="-54" y="765216"/>
                    <a:pt x="-54" y="742423"/>
                    <a:pt x="-54" y="714307"/>
                  </a:cubicBezTo>
                  <a:lnTo>
                    <a:pt x="-54" y="50861"/>
                  </a:lnTo>
                  <a:cubicBezTo>
                    <a:pt x="-54" y="22745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61616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DD3CB0E-0845-C87D-1378-BA645FCE52ED}"/>
                </a:ext>
              </a:extLst>
            </p:cNvPr>
            <p:cNvSpPr/>
            <p:nvPr/>
          </p:nvSpPr>
          <p:spPr>
            <a:xfrm>
              <a:off x="2197986" y="3911210"/>
              <a:ext cx="491701" cy="169853"/>
            </a:xfrm>
            <a:custGeom>
              <a:avLst/>
              <a:gdLst>
                <a:gd name="connsiteX0" fmla="*/ 491648 w 491701"/>
                <a:gd name="connsiteY0" fmla="*/ -48 h 169853"/>
                <a:gd name="connsiteX1" fmla="*/ 491648 w 491701"/>
                <a:gd name="connsiteY1" fmla="*/ 24042 h 169853"/>
                <a:gd name="connsiteX2" fmla="*/ 491648 w 491701"/>
                <a:gd name="connsiteY2" fmla="*/ 145716 h 169853"/>
                <a:gd name="connsiteX3" fmla="*/ 491648 w 491701"/>
                <a:gd name="connsiteY3" fmla="*/ 169805 h 169853"/>
                <a:gd name="connsiteX4" fmla="*/ -54 w 491701"/>
                <a:gd name="connsiteY4" fmla="*/ 169805 h 169853"/>
                <a:gd name="connsiteX5" fmla="*/ -54 w 491701"/>
                <a:gd name="connsiteY5" fmla="*/ 145716 h 169853"/>
                <a:gd name="connsiteX6" fmla="*/ -54 w 491701"/>
                <a:gd name="connsiteY6" fmla="*/ 24042 h 169853"/>
                <a:gd name="connsiteX7" fmla="*/ -54 w 491701"/>
                <a:gd name="connsiteY7" fmla="*/ -48 h 16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1701" h="169853">
                  <a:moveTo>
                    <a:pt x="491648" y="-48"/>
                  </a:moveTo>
                  <a:cubicBezTo>
                    <a:pt x="491648" y="-48"/>
                    <a:pt x="491648" y="10738"/>
                    <a:pt x="491648" y="24042"/>
                  </a:cubicBezTo>
                  <a:lnTo>
                    <a:pt x="491648" y="145716"/>
                  </a:lnTo>
                  <a:cubicBezTo>
                    <a:pt x="491648" y="159020"/>
                    <a:pt x="491648" y="169805"/>
                    <a:pt x="491648" y="169805"/>
                  </a:cubicBezTo>
                  <a:lnTo>
                    <a:pt x="-54" y="169805"/>
                  </a:lnTo>
                  <a:cubicBezTo>
                    <a:pt x="-54" y="169805"/>
                    <a:pt x="-54" y="159020"/>
                    <a:pt x="-54" y="145716"/>
                  </a:cubicBezTo>
                  <a:lnTo>
                    <a:pt x="-54" y="24042"/>
                  </a:lnTo>
                  <a:cubicBezTo>
                    <a:pt x="-54" y="1073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80DEE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0D52618-A993-14D1-F343-8FA76273EBC6}"/>
                </a:ext>
              </a:extLst>
            </p:cNvPr>
            <p:cNvSpPr/>
            <p:nvPr/>
          </p:nvSpPr>
          <p:spPr>
            <a:xfrm>
              <a:off x="2589589" y="4490486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6E34CBC-E110-E55A-2697-0771E13656DB}"/>
                </a:ext>
              </a:extLst>
            </p:cNvPr>
            <p:cNvSpPr/>
            <p:nvPr/>
          </p:nvSpPr>
          <p:spPr>
            <a:xfrm>
              <a:off x="2589589" y="4256566"/>
              <a:ext cx="100127" cy="210704"/>
            </a:xfrm>
            <a:custGeom>
              <a:avLst/>
              <a:gdLst>
                <a:gd name="connsiteX0" fmla="*/ 100074 w 100127"/>
                <a:gd name="connsiteY0" fmla="*/ -47 h 210704"/>
                <a:gd name="connsiteX1" fmla="*/ 100074 w 100127"/>
                <a:gd name="connsiteY1" fmla="*/ 13700 h 210704"/>
                <a:gd name="connsiteX2" fmla="*/ 100074 w 100127"/>
                <a:gd name="connsiteY2" fmla="*/ 196910 h 210704"/>
                <a:gd name="connsiteX3" fmla="*/ 100074 w 100127"/>
                <a:gd name="connsiteY3" fmla="*/ 210657 h 210704"/>
                <a:gd name="connsiteX4" fmla="*/ -54 w 100127"/>
                <a:gd name="connsiteY4" fmla="*/ 210657 h 210704"/>
                <a:gd name="connsiteX5" fmla="*/ -54 w 100127"/>
                <a:gd name="connsiteY5" fmla="*/ 196910 h 210704"/>
                <a:gd name="connsiteX6" fmla="*/ -54 w 100127"/>
                <a:gd name="connsiteY6" fmla="*/ 13700 h 210704"/>
                <a:gd name="connsiteX7" fmla="*/ -54 w 100127"/>
                <a:gd name="connsiteY7" fmla="*/ -47 h 21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210704">
                  <a:moveTo>
                    <a:pt x="100074" y="-47"/>
                  </a:moveTo>
                  <a:cubicBezTo>
                    <a:pt x="100074" y="-47"/>
                    <a:pt x="100074" y="6107"/>
                    <a:pt x="100074" y="13700"/>
                  </a:cubicBezTo>
                  <a:lnTo>
                    <a:pt x="100074" y="196910"/>
                  </a:lnTo>
                  <a:cubicBezTo>
                    <a:pt x="100074" y="204502"/>
                    <a:pt x="100074" y="210657"/>
                    <a:pt x="100074" y="210657"/>
                  </a:cubicBezTo>
                  <a:lnTo>
                    <a:pt x="-54" y="210657"/>
                  </a:lnTo>
                  <a:cubicBezTo>
                    <a:pt x="-54" y="210657"/>
                    <a:pt x="-54" y="204502"/>
                    <a:pt x="-54" y="196910"/>
                  </a:cubicBezTo>
                  <a:lnTo>
                    <a:pt x="-54" y="13700"/>
                  </a:lnTo>
                  <a:cubicBezTo>
                    <a:pt x="-54" y="6107"/>
                    <a:pt x="-54" y="-47"/>
                    <a:pt x="-54" y="-47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24AEAC2-B4CD-F97A-2444-E24E3F05738D}"/>
                </a:ext>
              </a:extLst>
            </p:cNvPr>
            <p:cNvSpPr/>
            <p:nvPr/>
          </p:nvSpPr>
          <p:spPr>
            <a:xfrm>
              <a:off x="2468023" y="4490486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FC76FBD-DE27-AE50-BE25-2FD3DD1884D5}"/>
                </a:ext>
              </a:extLst>
            </p:cNvPr>
            <p:cNvSpPr/>
            <p:nvPr/>
          </p:nvSpPr>
          <p:spPr>
            <a:xfrm>
              <a:off x="2345041" y="4490486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8AD9C82-35D5-1D13-C33B-BD9C3B215B20}"/>
                </a:ext>
              </a:extLst>
            </p:cNvPr>
            <p:cNvSpPr/>
            <p:nvPr/>
          </p:nvSpPr>
          <p:spPr>
            <a:xfrm>
              <a:off x="2221209" y="4490486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003BE89-7349-BF85-2E06-B6BE7A34069A}"/>
                </a:ext>
              </a:extLst>
            </p:cNvPr>
            <p:cNvSpPr/>
            <p:nvPr/>
          </p:nvSpPr>
          <p:spPr>
            <a:xfrm>
              <a:off x="2468023" y="4376075"/>
              <a:ext cx="100127" cy="94764"/>
            </a:xfrm>
            <a:custGeom>
              <a:avLst/>
              <a:gdLst>
                <a:gd name="connsiteX0" fmla="*/ 100074 w 100127"/>
                <a:gd name="connsiteY0" fmla="*/ -47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7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7"/>
                  </a:moveTo>
                  <a:cubicBezTo>
                    <a:pt x="100074" y="-47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7"/>
                    <a:pt x="-54" y="-47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30CC352-977A-1D2E-13D8-118B806C7DD4}"/>
                </a:ext>
              </a:extLst>
            </p:cNvPr>
            <p:cNvSpPr/>
            <p:nvPr/>
          </p:nvSpPr>
          <p:spPr>
            <a:xfrm>
              <a:off x="2345041" y="4376075"/>
              <a:ext cx="100127" cy="94764"/>
            </a:xfrm>
            <a:custGeom>
              <a:avLst/>
              <a:gdLst>
                <a:gd name="connsiteX0" fmla="*/ 100074 w 100127"/>
                <a:gd name="connsiteY0" fmla="*/ -47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7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7"/>
                  </a:moveTo>
                  <a:cubicBezTo>
                    <a:pt x="100074" y="-47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7"/>
                    <a:pt x="-54" y="-47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6940DB3-0B7F-DEAA-7C97-129D42D4BF7D}"/>
                </a:ext>
              </a:extLst>
            </p:cNvPr>
            <p:cNvSpPr/>
            <p:nvPr/>
          </p:nvSpPr>
          <p:spPr>
            <a:xfrm>
              <a:off x="2221209" y="4376075"/>
              <a:ext cx="100127" cy="94764"/>
            </a:xfrm>
            <a:custGeom>
              <a:avLst/>
              <a:gdLst>
                <a:gd name="connsiteX0" fmla="*/ 100074 w 100127"/>
                <a:gd name="connsiteY0" fmla="*/ -47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7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7"/>
                  </a:moveTo>
                  <a:cubicBezTo>
                    <a:pt x="100074" y="-47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7"/>
                    <a:pt x="-54" y="-47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95772B6-CD65-5259-C19B-03F692BD7F74}"/>
                </a:ext>
              </a:extLst>
            </p:cNvPr>
            <p:cNvSpPr/>
            <p:nvPr/>
          </p:nvSpPr>
          <p:spPr>
            <a:xfrm>
              <a:off x="2468023" y="4259823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6 h 94764"/>
                <a:gd name="connsiteX4" fmla="*/ -54 w 100127"/>
                <a:gd name="connsiteY4" fmla="*/ 94716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6"/>
                    <a:pt x="100074" y="94716"/>
                  </a:cubicBezTo>
                  <a:lnTo>
                    <a:pt x="-54" y="94716"/>
                  </a:lnTo>
                  <a:cubicBezTo>
                    <a:pt x="-54" y="94716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A2185FF-59E9-3401-8B00-02CC889DBD33}"/>
                </a:ext>
              </a:extLst>
            </p:cNvPr>
            <p:cNvSpPr/>
            <p:nvPr/>
          </p:nvSpPr>
          <p:spPr>
            <a:xfrm>
              <a:off x="2345041" y="4259823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6 h 94764"/>
                <a:gd name="connsiteX4" fmla="*/ -54 w 100127"/>
                <a:gd name="connsiteY4" fmla="*/ 94716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6"/>
                    <a:pt x="100074" y="94716"/>
                  </a:cubicBezTo>
                  <a:lnTo>
                    <a:pt x="-54" y="94716"/>
                  </a:lnTo>
                  <a:cubicBezTo>
                    <a:pt x="-54" y="94716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652422B-90C5-CB00-8E43-D54F3EE0CF3E}"/>
                </a:ext>
              </a:extLst>
            </p:cNvPr>
            <p:cNvSpPr/>
            <p:nvPr/>
          </p:nvSpPr>
          <p:spPr>
            <a:xfrm>
              <a:off x="2221209" y="4259823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6 h 94764"/>
                <a:gd name="connsiteX4" fmla="*/ -54 w 100127"/>
                <a:gd name="connsiteY4" fmla="*/ 94716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6"/>
                    <a:pt x="100074" y="94716"/>
                  </a:cubicBezTo>
                  <a:lnTo>
                    <a:pt x="-54" y="94716"/>
                  </a:lnTo>
                  <a:cubicBezTo>
                    <a:pt x="-54" y="94716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7D55919-9EF1-4A3A-67E0-8CD225D0BA28}"/>
                </a:ext>
              </a:extLst>
            </p:cNvPr>
            <p:cNvSpPr/>
            <p:nvPr/>
          </p:nvSpPr>
          <p:spPr>
            <a:xfrm>
              <a:off x="2468023" y="4143642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1F06CF1-C7FE-B968-18DC-F9B62E2953D7}"/>
                </a:ext>
              </a:extLst>
            </p:cNvPr>
            <p:cNvSpPr/>
            <p:nvPr/>
          </p:nvSpPr>
          <p:spPr>
            <a:xfrm>
              <a:off x="2345041" y="4143642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ACABB97-2218-F60C-EE7E-9E0FC928566A}"/>
                </a:ext>
              </a:extLst>
            </p:cNvPr>
            <p:cNvSpPr/>
            <p:nvPr/>
          </p:nvSpPr>
          <p:spPr>
            <a:xfrm>
              <a:off x="2221209" y="4143642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FF8A65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F60053C-10CB-E0E3-FA38-BDF7E5B3D2DE}"/>
                </a:ext>
              </a:extLst>
            </p:cNvPr>
            <p:cNvSpPr/>
            <p:nvPr/>
          </p:nvSpPr>
          <p:spPr>
            <a:xfrm>
              <a:off x="2587819" y="4143642"/>
              <a:ext cx="100127" cy="94764"/>
            </a:xfrm>
            <a:custGeom>
              <a:avLst/>
              <a:gdLst>
                <a:gd name="connsiteX0" fmla="*/ 100074 w 100127"/>
                <a:gd name="connsiteY0" fmla="*/ -48 h 94764"/>
                <a:gd name="connsiteX1" fmla="*/ 100074 w 100127"/>
                <a:gd name="connsiteY1" fmla="*/ 16938 h 94764"/>
                <a:gd name="connsiteX2" fmla="*/ 100074 w 100127"/>
                <a:gd name="connsiteY2" fmla="*/ 77731 h 94764"/>
                <a:gd name="connsiteX3" fmla="*/ 100074 w 100127"/>
                <a:gd name="connsiteY3" fmla="*/ 94717 h 94764"/>
                <a:gd name="connsiteX4" fmla="*/ -54 w 100127"/>
                <a:gd name="connsiteY4" fmla="*/ 94717 h 94764"/>
                <a:gd name="connsiteX5" fmla="*/ -54 w 100127"/>
                <a:gd name="connsiteY5" fmla="*/ 77731 h 94764"/>
                <a:gd name="connsiteX6" fmla="*/ -54 w 100127"/>
                <a:gd name="connsiteY6" fmla="*/ 16938 h 94764"/>
                <a:gd name="connsiteX7" fmla="*/ -54 w 100127"/>
                <a:gd name="connsiteY7" fmla="*/ -48 h 9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27" h="94764">
                  <a:moveTo>
                    <a:pt x="100074" y="-48"/>
                  </a:moveTo>
                  <a:cubicBezTo>
                    <a:pt x="100074" y="-48"/>
                    <a:pt x="100074" y="7557"/>
                    <a:pt x="100074" y="16938"/>
                  </a:cubicBezTo>
                  <a:lnTo>
                    <a:pt x="100074" y="77731"/>
                  </a:lnTo>
                  <a:cubicBezTo>
                    <a:pt x="100074" y="87112"/>
                    <a:pt x="100074" y="94717"/>
                    <a:pt x="100074" y="94717"/>
                  </a:cubicBezTo>
                  <a:lnTo>
                    <a:pt x="-54" y="94717"/>
                  </a:lnTo>
                  <a:cubicBezTo>
                    <a:pt x="-54" y="94717"/>
                    <a:pt x="-54" y="87112"/>
                    <a:pt x="-54" y="77731"/>
                  </a:cubicBezTo>
                  <a:lnTo>
                    <a:pt x="-54" y="16938"/>
                  </a:lnTo>
                  <a:cubicBezTo>
                    <a:pt x="-54" y="755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CCCCCC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2B04B0D-7A60-72BA-65FC-9CDA06D9433F}"/>
                </a:ext>
              </a:extLst>
            </p:cNvPr>
            <p:cNvSpPr/>
            <p:nvPr/>
          </p:nvSpPr>
          <p:spPr>
            <a:xfrm>
              <a:off x="2211439" y="3988664"/>
              <a:ext cx="458941" cy="11378"/>
            </a:xfrm>
            <a:custGeom>
              <a:avLst/>
              <a:gdLst>
                <a:gd name="connsiteX0" fmla="*/ 458888 w 458941"/>
                <a:gd name="connsiteY0" fmla="*/ -48 h 11378"/>
                <a:gd name="connsiteX1" fmla="*/ 458888 w 458941"/>
                <a:gd name="connsiteY1" fmla="*/ 5642 h 11378"/>
                <a:gd name="connsiteX2" fmla="*/ 458888 w 458941"/>
                <a:gd name="connsiteY2" fmla="*/ 5641 h 11378"/>
                <a:gd name="connsiteX3" fmla="*/ 458888 w 458941"/>
                <a:gd name="connsiteY3" fmla="*/ 11331 h 11378"/>
                <a:gd name="connsiteX4" fmla="*/ -54 w 458941"/>
                <a:gd name="connsiteY4" fmla="*/ 11331 h 11378"/>
                <a:gd name="connsiteX5" fmla="*/ -54 w 458941"/>
                <a:gd name="connsiteY5" fmla="*/ 5641 h 11378"/>
                <a:gd name="connsiteX6" fmla="*/ -54 w 458941"/>
                <a:gd name="connsiteY6" fmla="*/ 5642 h 11378"/>
                <a:gd name="connsiteX7" fmla="*/ -54 w 458941"/>
                <a:gd name="connsiteY7" fmla="*/ -48 h 1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941" h="11378">
                  <a:moveTo>
                    <a:pt x="458888" y="-48"/>
                  </a:moveTo>
                  <a:cubicBezTo>
                    <a:pt x="458888" y="-48"/>
                    <a:pt x="458888" y="2499"/>
                    <a:pt x="458888" y="5642"/>
                  </a:cubicBezTo>
                  <a:lnTo>
                    <a:pt x="458888" y="5641"/>
                  </a:lnTo>
                  <a:cubicBezTo>
                    <a:pt x="458888" y="8783"/>
                    <a:pt x="458888" y="11331"/>
                    <a:pt x="458888" y="11331"/>
                  </a:cubicBezTo>
                  <a:lnTo>
                    <a:pt x="-54" y="11331"/>
                  </a:lnTo>
                  <a:cubicBezTo>
                    <a:pt x="-54" y="11331"/>
                    <a:pt x="-54" y="8784"/>
                    <a:pt x="-54" y="5641"/>
                  </a:cubicBezTo>
                  <a:lnTo>
                    <a:pt x="-54" y="5642"/>
                  </a:lnTo>
                  <a:cubicBezTo>
                    <a:pt x="-54" y="2500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26C6D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8" name="图形 3">
            <a:extLst>
              <a:ext uri="{FF2B5EF4-FFF2-40B4-BE49-F238E27FC236}">
                <a16:creationId xmlns:a16="http://schemas.microsoft.com/office/drawing/2014/main" id="{E9144BE4-BA5B-DE78-1A0D-11B5E5ED0986}"/>
              </a:ext>
            </a:extLst>
          </p:cNvPr>
          <p:cNvGrpSpPr/>
          <p:nvPr/>
        </p:nvGrpSpPr>
        <p:grpSpPr>
          <a:xfrm>
            <a:off x="5299962" y="2544353"/>
            <a:ext cx="1234037" cy="691251"/>
            <a:chOff x="5169334" y="2558867"/>
            <a:chExt cx="1234037" cy="691251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B7B3014-636E-A4AE-CF52-FE737691DC07}"/>
                </a:ext>
              </a:extLst>
            </p:cNvPr>
            <p:cNvSpPr/>
            <p:nvPr/>
          </p:nvSpPr>
          <p:spPr>
            <a:xfrm>
              <a:off x="5267093" y="2558867"/>
              <a:ext cx="1054658" cy="600647"/>
            </a:xfrm>
            <a:custGeom>
              <a:avLst/>
              <a:gdLst>
                <a:gd name="connsiteX0" fmla="*/ 1052947 w 1054658"/>
                <a:gd name="connsiteY0" fmla="*/ 95 h 600647"/>
                <a:gd name="connsiteX1" fmla="*/ 1052947 w 1054658"/>
                <a:gd name="connsiteY1" fmla="*/ 29560 h 600647"/>
                <a:gd name="connsiteX2" fmla="*/ 1052947 w 1054658"/>
                <a:gd name="connsiteY2" fmla="*/ 571277 h 600647"/>
                <a:gd name="connsiteX3" fmla="*/ 1052947 w 1054658"/>
                <a:gd name="connsiteY3" fmla="*/ 600742 h 600647"/>
                <a:gd name="connsiteX4" fmla="*/ -1711 w 1054658"/>
                <a:gd name="connsiteY4" fmla="*/ 600742 h 600647"/>
                <a:gd name="connsiteX5" fmla="*/ -1711 w 1054658"/>
                <a:gd name="connsiteY5" fmla="*/ 571277 h 600647"/>
                <a:gd name="connsiteX6" fmla="*/ -1711 w 1054658"/>
                <a:gd name="connsiteY6" fmla="*/ 29560 h 600647"/>
                <a:gd name="connsiteX7" fmla="*/ -1711 w 1054658"/>
                <a:gd name="connsiteY7" fmla="*/ 95 h 60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4658" h="600647">
                  <a:moveTo>
                    <a:pt x="1052947" y="95"/>
                  </a:moveTo>
                  <a:cubicBezTo>
                    <a:pt x="1052947" y="95"/>
                    <a:pt x="1052947" y="13287"/>
                    <a:pt x="1052947" y="29560"/>
                  </a:cubicBezTo>
                  <a:lnTo>
                    <a:pt x="1052947" y="571277"/>
                  </a:lnTo>
                  <a:cubicBezTo>
                    <a:pt x="1052947" y="587550"/>
                    <a:pt x="1052947" y="600742"/>
                    <a:pt x="1052947" y="600742"/>
                  </a:cubicBezTo>
                  <a:lnTo>
                    <a:pt x="-1711" y="600742"/>
                  </a:lnTo>
                  <a:cubicBezTo>
                    <a:pt x="-1711" y="600742"/>
                    <a:pt x="-1711" y="587550"/>
                    <a:pt x="-1711" y="571277"/>
                  </a:cubicBezTo>
                  <a:lnTo>
                    <a:pt x="-1711" y="29560"/>
                  </a:lnTo>
                  <a:cubicBezTo>
                    <a:pt x="-1711" y="13287"/>
                    <a:pt x="-1711" y="95"/>
                    <a:pt x="-1711" y="95"/>
                  </a:cubicBezTo>
                  <a:close/>
                </a:path>
              </a:pathLst>
            </a:custGeom>
            <a:solidFill>
              <a:srgbClr val="78909C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371EB2A-B8E8-876B-0C81-70E704AEE46F}"/>
                </a:ext>
              </a:extLst>
            </p:cNvPr>
            <p:cNvSpPr/>
            <p:nvPr/>
          </p:nvSpPr>
          <p:spPr>
            <a:xfrm>
              <a:off x="5169334" y="3182225"/>
              <a:ext cx="1234037" cy="67893"/>
            </a:xfrm>
            <a:custGeom>
              <a:avLst/>
              <a:gdLst>
                <a:gd name="connsiteX0" fmla="*/ -1710 w 1234037"/>
                <a:gd name="connsiteY0" fmla="*/ 61 h 67893"/>
                <a:gd name="connsiteX1" fmla="*/ -1710 w 1234037"/>
                <a:gd name="connsiteY1" fmla="*/ 31077 h 67893"/>
                <a:gd name="connsiteX2" fmla="*/ 37436 w 1234037"/>
                <a:gd name="connsiteY2" fmla="*/ 67954 h 67893"/>
                <a:gd name="connsiteX3" fmla="*/ 1193224 w 1234037"/>
                <a:gd name="connsiteY3" fmla="*/ 67954 h 67893"/>
                <a:gd name="connsiteX4" fmla="*/ 1232328 w 1234037"/>
                <a:gd name="connsiteY4" fmla="*/ 31077 h 67893"/>
                <a:gd name="connsiteX5" fmla="*/ 1232328 w 1234037"/>
                <a:gd name="connsiteY5" fmla="*/ 61 h 67893"/>
                <a:gd name="connsiteX6" fmla="*/ -1710 w 1234037"/>
                <a:gd name="connsiteY6" fmla="*/ 61 h 6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037" h="67893">
                  <a:moveTo>
                    <a:pt x="-1710" y="61"/>
                  </a:moveTo>
                  <a:lnTo>
                    <a:pt x="-1710" y="31077"/>
                  </a:lnTo>
                  <a:cubicBezTo>
                    <a:pt x="-1710" y="51505"/>
                    <a:pt x="15736" y="67954"/>
                    <a:pt x="37436" y="67954"/>
                  </a:cubicBezTo>
                  <a:lnTo>
                    <a:pt x="1193224" y="67954"/>
                  </a:lnTo>
                  <a:cubicBezTo>
                    <a:pt x="1214883" y="67954"/>
                    <a:pt x="1232328" y="51505"/>
                    <a:pt x="1232328" y="31077"/>
                  </a:cubicBezTo>
                  <a:lnTo>
                    <a:pt x="1232328" y="61"/>
                  </a:lnTo>
                  <a:lnTo>
                    <a:pt x="-1710" y="61"/>
                  </a:lnTo>
                  <a:close/>
                </a:path>
              </a:pathLst>
            </a:custGeom>
            <a:solidFill>
              <a:srgbClr val="78909C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EB4C2EB-CC75-2B11-2FC3-3B14BB8B5E2C}"/>
                </a:ext>
              </a:extLst>
            </p:cNvPr>
            <p:cNvSpPr/>
            <p:nvPr/>
          </p:nvSpPr>
          <p:spPr>
            <a:xfrm>
              <a:off x="5304595" y="2592870"/>
              <a:ext cx="979779" cy="532597"/>
            </a:xfrm>
            <a:custGeom>
              <a:avLst/>
              <a:gdLst>
                <a:gd name="connsiteX0" fmla="*/ -1710 w 979779"/>
                <a:gd name="connsiteY0" fmla="*/ 95 h 532597"/>
                <a:gd name="connsiteX1" fmla="*/ 978070 w 979779"/>
                <a:gd name="connsiteY1" fmla="*/ 95 h 532597"/>
                <a:gd name="connsiteX2" fmla="*/ 978070 w 979779"/>
                <a:gd name="connsiteY2" fmla="*/ 532693 h 532597"/>
                <a:gd name="connsiteX3" fmla="*/ -1710 w 979779"/>
                <a:gd name="connsiteY3" fmla="*/ 532693 h 5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79" h="532597">
                  <a:moveTo>
                    <a:pt x="-1710" y="95"/>
                  </a:moveTo>
                  <a:lnTo>
                    <a:pt x="978070" y="95"/>
                  </a:lnTo>
                  <a:lnTo>
                    <a:pt x="978070" y="532693"/>
                  </a:lnTo>
                  <a:lnTo>
                    <a:pt x="-1710" y="532693"/>
                  </a:lnTo>
                  <a:close/>
                </a:path>
              </a:pathLst>
            </a:custGeom>
            <a:solidFill>
              <a:srgbClr val="455A64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8F02EDF-4910-089D-9A3F-41D3BF28ABE6}"/>
                </a:ext>
              </a:extLst>
            </p:cNvPr>
            <p:cNvSpPr/>
            <p:nvPr/>
          </p:nvSpPr>
          <p:spPr>
            <a:xfrm>
              <a:off x="5615148" y="3167351"/>
              <a:ext cx="342282" cy="35196"/>
            </a:xfrm>
            <a:custGeom>
              <a:avLst/>
              <a:gdLst>
                <a:gd name="connsiteX0" fmla="*/ -1710 w 342282"/>
                <a:gd name="connsiteY0" fmla="*/ 64 h 35196"/>
                <a:gd name="connsiteX1" fmla="*/ -1710 w 342282"/>
                <a:gd name="connsiteY1" fmla="*/ 16143 h 35196"/>
                <a:gd name="connsiteX2" fmla="*/ 9162 w 342282"/>
                <a:gd name="connsiteY2" fmla="*/ 35260 h 35196"/>
                <a:gd name="connsiteX3" fmla="*/ 329701 w 342282"/>
                <a:gd name="connsiteY3" fmla="*/ 35260 h 35196"/>
                <a:gd name="connsiteX4" fmla="*/ 340573 w 342282"/>
                <a:gd name="connsiteY4" fmla="*/ 16143 h 35196"/>
                <a:gd name="connsiteX5" fmla="*/ 340573 w 342282"/>
                <a:gd name="connsiteY5" fmla="*/ 64 h 35196"/>
                <a:gd name="connsiteX6" fmla="*/ -1710 w 342282"/>
                <a:gd name="connsiteY6" fmla="*/ 64 h 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282" h="35196">
                  <a:moveTo>
                    <a:pt x="-1710" y="64"/>
                  </a:moveTo>
                  <a:lnTo>
                    <a:pt x="-1710" y="16143"/>
                  </a:lnTo>
                  <a:cubicBezTo>
                    <a:pt x="-1710" y="26732"/>
                    <a:pt x="3136" y="35260"/>
                    <a:pt x="9162" y="35260"/>
                  </a:cubicBezTo>
                  <a:lnTo>
                    <a:pt x="329701" y="35260"/>
                  </a:lnTo>
                  <a:cubicBezTo>
                    <a:pt x="335727" y="35260"/>
                    <a:pt x="340573" y="26732"/>
                    <a:pt x="340573" y="16143"/>
                  </a:cubicBezTo>
                  <a:lnTo>
                    <a:pt x="340573" y="64"/>
                  </a:lnTo>
                  <a:lnTo>
                    <a:pt x="-1710" y="64"/>
                  </a:lnTo>
                  <a:close/>
                </a:path>
              </a:pathLst>
            </a:custGeom>
            <a:solidFill>
              <a:srgbClr val="FFFFFF"/>
            </a:solidFill>
            <a:ln w="42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BF905B9E-00C9-971E-6FCF-BDDAE49D0D91}"/>
              </a:ext>
            </a:extLst>
          </p:cNvPr>
          <p:cNvGrpSpPr/>
          <p:nvPr/>
        </p:nvGrpSpPr>
        <p:grpSpPr>
          <a:xfrm>
            <a:off x="717982" y="5024832"/>
            <a:ext cx="864711" cy="864679"/>
            <a:chOff x="587354" y="5039346"/>
            <a:chExt cx="864711" cy="864679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1F3B964-1B2F-F1C0-D5DC-ED98633AADF5}"/>
                </a:ext>
              </a:extLst>
            </p:cNvPr>
            <p:cNvSpPr/>
            <p:nvPr/>
          </p:nvSpPr>
          <p:spPr>
            <a:xfrm>
              <a:off x="587354" y="5039346"/>
              <a:ext cx="864711" cy="864679"/>
            </a:xfrm>
            <a:custGeom>
              <a:avLst/>
              <a:gdLst>
                <a:gd name="connsiteX0" fmla="*/ 864658 w 864711"/>
                <a:gd name="connsiteY0" fmla="*/ 432292 h 864679"/>
                <a:gd name="connsiteX1" fmla="*/ 432302 w 864711"/>
                <a:gd name="connsiteY1" fmla="*/ 864632 h 864679"/>
                <a:gd name="connsiteX2" fmla="*/ -54 w 864711"/>
                <a:gd name="connsiteY2" fmla="*/ 432292 h 864679"/>
                <a:gd name="connsiteX3" fmla="*/ 432302 w 864711"/>
                <a:gd name="connsiteY3" fmla="*/ -47 h 864679"/>
                <a:gd name="connsiteX4" fmla="*/ 864658 w 864711"/>
                <a:gd name="connsiteY4" fmla="*/ 432292 h 86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711" h="864679">
                  <a:moveTo>
                    <a:pt x="864658" y="432292"/>
                  </a:moveTo>
                  <a:cubicBezTo>
                    <a:pt x="864658" y="671067"/>
                    <a:pt x="671086" y="864632"/>
                    <a:pt x="432302" y="864632"/>
                  </a:cubicBezTo>
                  <a:cubicBezTo>
                    <a:pt x="193519" y="864632"/>
                    <a:pt x="-54" y="671067"/>
                    <a:pt x="-54" y="432292"/>
                  </a:cubicBezTo>
                  <a:cubicBezTo>
                    <a:pt x="-54" y="193518"/>
                    <a:pt x="193519" y="-47"/>
                    <a:pt x="432302" y="-47"/>
                  </a:cubicBezTo>
                  <a:cubicBezTo>
                    <a:pt x="671086" y="-47"/>
                    <a:pt x="864658" y="193518"/>
                    <a:pt x="864658" y="432292"/>
                  </a:cubicBezTo>
                  <a:close/>
                </a:path>
              </a:pathLst>
            </a:custGeom>
            <a:solidFill>
              <a:srgbClr val="0000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2C85305-5A6F-2A3F-00BE-75336981CD8F}"/>
                </a:ext>
              </a:extLst>
            </p:cNvPr>
            <p:cNvSpPr/>
            <p:nvPr/>
          </p:nvSpPr>
          <p:spPr>
            <a:xfrm>
              <a:off x="594172" y="5046164"/>
              <a:ext cx="851075" cy="851043"/>
            </a:xfrm>
            <a:custGeom>
              <a:avLst/>
              <a:gdLst>
                <a:gd name="connsiteX0" fmla="*/ 851022 w 851075"/>
                <a:gd name="connsiteY0" fmla="*/ 425474 h 851043"/>
                <a:gd name="connsiteX1" fmla="*/ 425484 w 851075"/>
                <a:gd name="connsiteY1" fmla="*/ 850997 h 851043"/>
                <a:gd name="connsiteX2" fmla="*/ -54 w 851075"/>
                <a:gd name="connsiteY2" fmla="*/ 425474 h 851043"/>
                <a:gd name="connsiteX3" fmla="*/ 425484 w 851075"/>
                <a:gd name="connsiteY3" fmla="*/ -48 h 851043"/>
                <a:gd name="connsiteX4" fmla="*/ 851022 w 851075"/>
                <a:gd name="connsiteY4" fmla="*/ 425474 h 85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075" h="851043">
                  <a:moveTo>
                    <a:pt x="851022" y="425474"/>
                  </a:moveTo>
                  <a:cubicBezTo>
                    <a:pt x="851022" y="660484"/>
                    <a:pt x="660502" y="850997"/>
                    <a:pt x="425484" y="850997"/>
                  </a:cubicBezTo>
                  <a:cubicBezTo>
                    <a:pt x="190466" y="850997"/>
                    <a:pt x="-54" y="660484"/>
                    <a:pt x="-54" y="425474"/>
                  </a:cubicBezTo>
                  <a:cubicBezTo>
                    <a:pt x="-54" y="190465"/>
                    <a:pt x="190466" y="-48"/>
                    <a:pt x="425484" y="-48"/>
                  </a:cubicBezTo>
                  <a:cubicBezTo>
                    <a:pt x="660502" y="-48"/>
                    <a:pt x="851022" y="190465"/>
                    <a:pt x="851022" y="425474"/>
                  </a:cubicBezTo>
                  <a:close/>
                </a:path>
              </a:pathLst>
            </a:custGeom>
            <a:solidFill>
              <a:srgbClr val="0000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96B67B5-F55A-6A15-EEC4-E299D63A773D}"/>
                </a:ext>
              </a:extLst>
            </p:cNvPr>
            <p:cNvSpPr/>
            <p:nvPr/>
          </p:nvSpPr>
          <p:spPr>
            <a:xfrm>
              <a:off x="629112" y="5348333"/>
              <a:ext cx="276868" cy="369151"/>
            </a:xfrm>
            <a:custGeom>
              <a:avLst/>
              <a:gdLst>
                <a:gd name="connsiteX0" fmla="*/ 213186 w 276868"/>
                <a:gd name="connsiteY0" fmla="*/ 40754 h 369151"/>
                <a:gd name="connsiteX1" fmla="*/ 276815 w 276868"/>
                <a:gd name="connsiteY1" fmla="*/ 238445 h 369151"/>
                <a:gd name="connsiteX2" fmla="*/ 184525 w 276868"/>
                <a:gd name="connsiteY2" fmla="*/ 369104 h 369151"/>
                <a:gd name="connsiteX3" fmla="*/ 42689 w 276868"/>
                <a:gd name="connsiteY3" fmla="*/ 297215 h 369151"/>
                <a:gd name="connsiteX4" fmla="*/ -54 w 276868"/>
                <a:gd name="connsiteY4" fmla="*/ 139844 h 369151"/>
                <a:gd name="connsiteX5" fmla="*/ 73297 w 276868"/>
                <a:gd name="connsiteY5" fmla="*/ -48 h 36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868" h="369151">
                  <a:moveTo>
                    <a:pt x="213186" y="40754"/>
                  </a:moveTo>
                  <a:lnTo>
                    <a:pt x="276815" y="238445"/>
                  </a:lnTo>
                  <a:lnTo>
                    <a:pt x="184525" y="369104"/>
                  </a:lnTo>
                  <a:cubicBezTo>
                    <a:pt x="137251" y="347341"/>
                    <a:pt x="89970" y="326469"/>
                    <a:pt x="42689" y="297215"/>
                  </a:cubicBezTo>
                  <a:cubicBezTo>
                    <a:pt x="22780" y="247019"/>
                    <a:pt x="6941" y="195201"/>
                    <a:pt x="-54" y="139844"/>
                  </a:cubicBezTo>
                  <a:cubicBezTo>
                    <a:pt x="18220" y="94759"/>
                    <a:pt x="44749" y="47607"/>
                    <a:pt x="73297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3EB5853-3E95-738B-FBCA-030E1228C7D4}"/>
                </a:ext>
              </a:extLst>
            </p:cNvPr>
            <p:cNvSpPr/>
            <p:nvPr/>
          </p:nvSpPr>
          <p:spPr>
            <a:xfrm>
              <a:off x="594830" y="5468287"/>
              <a:ext cx="72132" cy="222563"/>
            </a:xfrm>
            <a:custGeom>
              <a:avLst/>
              <a:gdLst>
                <a:gd name="connsiteX0" fmla="*/ -54 w 72132"/>
                <a:gd name="connsiteY0" fmla="*/ -48 h 222563"/>
                <a:gd name="connsiteX1" fmla="*/ 28798 w 72132"/>
                <a:gd name="connsiteY1" fmla="*/ 20902 h 222563"/>
                <a:gd name="connsiteX2" fmla="*/ 72079 w 72132"/>
                <a:gd name="connsiteY2" fmla="*/ 181297 h 222563"/>
                <a:gd name="connsiteX3" fmla="*/ 60396 w 72132"/>
                <a:gd name="connsiteY3" fmla="*/ 222516 h 222563"/>
                <a:gd name="connsiteX4" fmla="*/ -54 w 72132"/>
                <a:gd name="connsiteY4" fmla="*/ -48 h 22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32" h="222563">
                  <a:moveTo>
                    <a:pt x="-54" y="-48"/>
                  </a:moveTo>
                  <a:lnTo>
                    <a:pt x="28798" y="20902"/>
                  </a:lnTo>
                  <a:cubicBezTo>
                    <a:pt x="32310" y="70822"/>
                    <a:pt x="50364" y="125918"/>
                    <a:pt x="72079" y="181297"/>
                  </a:cubicBezTo>
                  <a:lnTo>
                    <a:pt x="60396" y="222516"/>
                  </a:lnTo>
                  <a:cubicBezTo>
                    <a:pt x="27297" y="160559"/>
                    <a:pt x="378" y="92763"/>
                    <a:pt x="-54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DDA543A-D8DF-E93A-4274-D665C6E6B2F7}"/>
                </a:ext>
              </a:extLst>
            </p:cNvPr>
            <p:cNvSpPr/>
            <p:nvPr/>
          </p:nvSpPr>
          <p:spPr>
            <a:xfrm>
              <a:off x="820588" y="5592256"/>
              <a:ext cx="397082" cy="252601"/>
            </a:xfrm>
            <a:custGeom>
              <a:avLst/>
              <a:gdLst>
                <a:gd name="connsiteX0" fmla="*/ 93149 w 397082"/>
                <a:gd name="connsiteY0" fmla="*/ -48 h 252601"/>
                <a:gd name="connsiteX1" fmla="*/ 302197 w 397082"/>
                <a:gd name="connsiteY1" fmla="*/ 1326 h 252601"/>
                <a:gd name="connsiteX2" fmla="*/ 397029 w 397082"/>
                <a:gd name="connsiteY2" fmla="*/ 132219 h 252601"/>
                <a:gd name="connsiteX3" fmla="*/ 281276 w 397082"/>
                <a:gd name="connsiteY3" fmla="*/ 249589 h 252601"/>
                <a:gd name="connsiteX4" fmla="*/ 113639 w 397082"/>
                <a:gd name="connsiteY4" fmla="*/ 248683 h 252601"/>
                <a:gd name="connsiteX5" fmla="*/ -54 w 397082"/>
                <a:gd name="connsiteY5" fmla="*/ 129415 h 25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082" h="252601">
                  <a:moveTo>
                    <a:pt x="93149" y="-48"/>
                  </a:moveTo>
                  <a:lnTo>
                    <a:pt x="302197" y="1326"/>
                  </a:lnTo>
                  <a:lnTo>
                    <a:pt x="397029" y="132219"/>
                  </a:lnTo>
                  <a:cubicBezTo>
                    <a:pt x="361451" y="170202"/>
                    <a:pt x="323962" y="213963"/>
                    <a:pt x="281276" y="249589"/>
                  </a:cubicBezTo>
                  <a:cubicBezTo>
                    <a:pt x="227360" y="252626"/>
                    <a:pt x="168376" y="254722"/>
                    <a:pt x="113639" y="248683"/>
                  </a:cubicBezTo>
                  <a:cubicBezTo>
                    <a:pt x="76631" y="217106"/>
                    <a:pt x="36147" y="171555"/>
                    <a:pt x="-54" y="129415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C447054-2289-67B0-6B75-5E0114C54F33}"/>
                </a:ext>
              </a:extLst>
            </p:cNvPr>
            <p:cNvSpPr/>
            <p:nvPr/>
          </p:nvSpPr>
          <p:spPr>
            <a:xfrm>
              <a:off x="890065" y="5845142"/>
              <a:ext cx="257065" cy="51294"/>
            </a:xfrm>
            <a:custGeom>
              <a:avLst/>
              <a:gdLst>
                <a:gd name="connsiteX0" fmla="*/ -47 w 257065"/>
                <a:gd name="connsiteY0" fmla="*/ 32385 h 51294"/>
                <a:gd name="connsiteX1" fmla="*/ 43369 w 257065"/>
                <a:gd name="connsiteY1" fmla="*/ -48 h 51294"/>
                <a:gd name="connsiteX2" fmla="*/ 214722 w 257065"/>
                <a:gd name="connsiteY2" fmla="*/ 611 h 51294"/>
                <a:gd name="connsiteX3" fmla="*/ 257012 w 257065"/>
                <a:gd name="connsiteY3" fmla="*/ 31571 h 51294"/>
                <a:gd name="connsiteX4" fmla="*/ -54 w 257065"/>
                <a:gd name="connsiteY4" fmla="*/ 32378 h 5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065" h="51294">
                  <a:moveTo>
                    <a:pt x="-47" y="32385"/>
                  </a:moveTo>
                  <a:lnTo>
                    <a:pt x="43369" y="-48"/>
                  </a:lnTo>
                  <a:cubicBezTo>
                    <a:pt x="116294" y="9326"/>
                    <a:pt x="156856" y="3535"/>
                    <a:pt x="214722" y="611"/>
                  </a:cubicBezTo>
                  <a:lnTo>
                    <a:pt x="257012" y="31571"/>
                  </a:lnTo>
                  <a:cubicBezTo>
                    <a:pt x="191202" y="53717"/>
                    <a:pt x="88151" y="61286"/>
                    <a:pt x="-54" y="3237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706310A-3A86-EAF3-EE55-192EF4428691}"/>
                </a:ext>
              </a:extLst>
            </p:cNvPr>
            <p:cNvSpPr/>
            <p:nvPr/>
          </p:nvSpPr>
          <p:spPr>
            <a:xfrm>
              <a:off x="1131668" y="5349600"/>
              <a:ext cx="276868" cy="369159"/>
            </a:xfrm>
            <a:custGeom>
              <a:avLst/>
              <a:gdLst>
                <a:gd name="connsiteX0" fmla="*/ 63575 w 276868"/>
                <a:gd name="connsiteY0" fmla="*/ 40761 h 369159"/>
                <a:gd name="connsiteX1" fmla="*/ -54 w 276868"/>
                <a:gd name="connsiteY1" fmla="*/ 238452 h 369159"/>
                <a:gd name="connsiteX2" fmla="*/ 92236 w 276868"/>
                <a:gd name="connsiteY2" fmla="*/ 369112 h 369159"/>
                <a:gd name="connsiteX3" fmla="*/ 234072 w 276868"/>
                <a:gd name="connsiteY3" fmla="*/ 297222 h 369159"/>
                <a:gd name="connsiteX4" fmla="*/ 276815 w 276868"/>
                <a:gd name="connsiteY4" fmla="*/ 139844 h 369159"/>
                <a:gd name="connsiteX5" fmla="*/ 203465 w 276868"/>
                <a:gd name="connsiteY5" fmla="*/ -48 h 3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868" h="369159">
                  <a:moveTo>
                    <a:pt x="63575" y="40761"/>
                  </a:moveTo>
                  <a:lnTo>
                    <a:pt x="-54" y="238452"/>
                  </a:lnTo>
                  <a:lnTo>
                    <a:pt x="92236" y="369112"/>
                  </a:lnTo>
                  <a:cubicBezTo>
                    <a:pt x="139510" y="347348"/>
                    <a:pt x="186791" y="326476"/>
                    <a:pt x="234072" y="297222"/>
                  </a:cubicBezTo>
                  <a:cubicBezTo>
                    <a:pt x="253982" y="247026"/>
                    <a:pt x="269820" y="195201"/>
                    <a:pt x="276815" y="139844"/>
                  </a:cubicBezTo>
                  <a:cubicBezTo>
                    <a:pt x="258541" y="94759"/>
                    <a:pt x="232012" y="47607"/>
                    <a:pt x="203465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9DB16CF-23FC-B3F3-BCBC-6EBB32B541EB}"/>
                </a:ext>
              </a:extLst>
            </p:cNvPr>
            <p:cNvSpPr/>
            <p:nvPr/>
          </p:nvSpPr>
          <p:spPr>
            <a:xfrm>
              <a:off x="1370707" y="5466801"/>
              <a:ext cx="72981" cy="225309"/>
            </a:xfrm>
            <a:custGeom>
              <a:avLst/>
              <a:gdLst>
                <a:gd name="connsiteX0" fmla="*/ 72765 w 72981"/>
                <a:gd name="connsiteY0" fmla="*/ -48 h 225309"/>
                <a:gd name="connsiteX1" fmla="*/ 43227 w 72981"/>
                <a:gd name="connsiteY1" fmla="*/ 23649 h 225309"/>
                <a:gd name="connsiteX2" fmla="*/ -54 w 72981"/>
                <a:gd name="connsiteY2" fmla="*/ 184044 h 225309"/>
                <a:gd name="connsiteX3" fmla="*/ 11629 w 72981"/>
                <a:gd name="connsiteY3" fmla="*/ 225262 h 225309"/>
                <a:gd name="connsiteX4" fmla="*/ 72765 w 72981"/>
                <a:gd name="connsiteY4" fmla="*/ -48 h 22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81" h="225309">
                  <a:moveTo>
                    <a:pt x="72765" y="-48"/>
                  </a:moveTo>
                  <a:lnTo>
                    <a:pt x="43227" y="23649"/>
                  </a:lnTo>
                  <a:cubicBezTo>
                    <a:pt x="39715" y="73569"/>
                    <a:pt x="21661" y="128671"/>
                    <a:pt x="-54" y="184044"/>
                  </a:cubicBezTo>
                  <a:lnTo>
                    <a:pt x="11629" y="225262"/>
                  </a:lnTo>
                  <a:cubicBezTo>
                    <a:pt x="49082" y="166570"/>
                    <a:pt x="75244" y="94943"/>
                    <a:pt x="72765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E8A9C28-F1CD-D56D-74AB-E2F42DFE23BB}"/>
                </a:ext>
              </a:extLst>
            </p:cNvPr>
            <p:cNvSpPr/>
            <p:nvPr/>
          </p:nvSpPr>
          <p:spPr>
            <a:xfrm>
              <a:off x="1022697" y="5111603"/>
              <a:ext cx="309600" cy="270465"/>
            </a:xfrm>
            <a:custGeom>
              <a:avLst/>
              <a:gdLst>
                <a:gd name="connsiteX0" fmla="*/ 923 w 309600"/>
                <a:gd name="connsiteY0" fmla="*/ 149550 h 270465"/>
                <a:gd name="connsiteX1" fmla="*/ 170663 w 309600"/>
                <a:gd name="connsiteY1" fmla="*/ 270418 h 270465"/>
                <a:gd name="connsiteX2" fmla="*/ 309547 w 309600"/>
                <a:gd name="connsiteY2" fmla="*/ 228520 h 270465"/>
                <a:gd name="connsiteX3" fmla="*/ 274840 w 309600"/>
                <a:gd name="connsiteY3" fmla="*/ 82603 h 270465"/>
                <a:gd name="connsiteX4" fmla="*/ 150229 w 309600"/>
                <a:gd name="connsiteY4" fmla="*/ -48 h 270465"/>
                <a:gd name="connsiteX5" fmla="*/ -54 w 309600"/>
                <a:gd name="connsiteY5" fmla="*/ 17638 h 27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600" h="270465">
                  <a:moveTo>
                    <a:pt x="923" y="149550"/>
                  </a:moveTo>
                  <a:lnTo>
                    <a:pt x="170663" y="270418"/>
                  </a:lnTo>
                  <a:lnTo>
                    <a:pt x="309547" y="228520"/>
                  </a:lnTo>
                  <a:cubicBezTo>
                    <a:pt x="300774" y="177219"/>
                    <a:pt x="294969" y="137911"/>
                    <a:pt x="274840" y="82603"/>
                  </a:cubicBezTo>
                  <a:cubicBezTo>
                    <a:pt x="231509" y="50368"/>
                    <a:pt x="199238" y="25065"/>
                    <a:pt x="150229" y="-48"/>
                  </a:cubicBezTo>
                  <a:cubicBezTo>
                    <a:pt x="108811" y="1801"/>
                    <a:pt x="53373" y="2409"/>
                    <a:pt x="-54" y="1763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70E2418-774B-8232-09DC-EA592547CC47}"/>
                </a:ext>
              </a:extLst>
            </p:cNvPr>
            <p:cNvSpPr/>
            <p:nvPr/>
          </p:nvSpPr>
          <p:spPr>
            <a:xfrm>
              <a:off x="1154791" y="5068487"/>
              <a:ext cx="192126" cy="131954"/>
            </a:xfrm>
            <a:custGeom>
              <a:avLst/>
              <a:gdLst>
                <a:gd name="connsiteX0" fmla="*/ -47 w 192126"/>
                <a:gd name="connsiteY0" fmla="*/ -48 h 131954"/>
                <a:gd name="connsiteX1" fmla="*/ 17640 w 192126"/>
                <a:gd name="connsiteY1" fmla="*/ 38573 h 131954"/>
                <a:gd name="connsiteX2" fmla="*/ 150031 w 192126"/>
                <a:gd name="connsiteY2" fmla="*/ 126562 h 131954"/>
                <a:gd name="connsiteX3" fmla="*/ 192073 w 192126"/>
                <a:gd name="connsiteY3" fmla="*/ 131907 h 131954"/>
                <a:gd name="connsiteX4" fmla="*/ -54 w 192126"/>
                <a:gd name="connsiteY4" fmla="*/ -48 h 13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26" h="131954">
                  <a:moveTo>
                    <a:pt x="-47" y="-48"/>
                  </a:moveTo>
                  <a:lnTo>
                    <a:pt x="17640" y="38573"/>
                  </a:lnTo>
                  <a:cubicBezTo>
                    <a:pt x="83669" y="70914"/>
                    <a:pt x="103338" y="92253"/>
                    <a:pt x="150031" y="126562"/>
                  </a:cubicBezTo>
                  <a:lnTo>
                    <a:pt x="192073" y="131907"/>
                  </a:lnTo>
                  <a:cubicBezTo>
                    <a:pt x="147772" y="80330"/>
                    <a:pt x="87407" y="28555"/>
                    <a:pt x="-54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3323114-5671-A8DD-4738-F9A30E0BC6AF}"/>
                </a:ext>
              </a:extLst>
            </p:cNvPr>
            <p:cNvSpPr/>
            <p:nvPr/>
          </p:nvSpPr>
          <p:spPr>
            <a:xfrm>
              <a:off x="703510" y="5111603"/>
              <a:ext cx="309600" cy="270465"/>
            </a:xfrm>
            <a:custGeom>
              <a:avLst/>
              <a:gdLst>
                <a:gd name="connsiteX0" fmla="*/ 308570 w 309600"/>
                <a:gd name="connsiteY0" fmla="*/ 149550 h 270465"/>
                <a:gd name="connsiteX1" fmla="*/ 138830 w 309600"/>
                <a:gd name="connsiteY1" fmla="*/ 270418 h 270465"/>
                <a:gd name="connsiteX2" fmla="*/ -54 w 309600"/>
                <a:gd name="connsiteY2" fmla="*/ 228520 h 270465"/>
                <a:gd name="connsiteX3" fmla="*/ 34653 w 309600"/>
                <a:gd name="connsiteY3" fmla="*/ 82603 h 270465"/>
                <a:gd name="connsiteX4" fmla="*/ 159264 w 309600"/>
                <a:gd name="connsiteY4" fmla="*/ -48 h 270465"/>
                <a:gd name="connsiteX5" fmla="*/ 309547 w 309600"/>
                <a:gd name="connsiteY5" fmla="*/ 17638 h 27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600" h="270465">
                  <a:moveTo>
                    <a:pt x="308570" y="149550"/>
                  </a:moveTo>
                  <a:lnTo>
                    <a:pt x="138830" y="270418"/>
                  </a:lnTo>
                  <a:lnTo>
                    <a:pt x="-54" y="228520"/>
                  </a:lnTo>
                  <a:cubicBezTo>
                    <a:pt x="8719" y="177219"/>
                    <a:pt x="14524" y="137911"/>
                    <a:pt x="34653" y="82603"/>
                  </a:cubicBezTo>
                  <a:cubicBezTo>
                    <a:pt x="77976" y="50368"/>
                    <a:pt x="110255" y="25065"/>
                    <a:pt x="159264" y="-48"/>
                  </a:cubicBezTo>
                  <a:cubicBezTo>
                    <a:pt x="200675" y="1801"/>
                    <a:pt x="256120" y="2409"/>
                    <a:pt x="309547" y="1763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463BD3C-E1A1-7913-ABAF-681DAFC0104F}"/>
                </a:ext>
              </a:extLst>
            </p:cNvPr>
            <p:cNvSpPr/>
            <p:nvPr/>
          </p:nvSpPr>
          <p:spPr>
            <a:xfrm>
              <a:off x="688819" y="5068487"/>
              <a:ext cx="192126" cy="131954"/>
            </a:xfrm>
            <a:custGeom>
              <a:avLst/>
              <a:gdLst>
                <a:gd name="connsiteX0" fmla="*/ 192066 w 192126"/>
                <a:gd name="connsiteY0" fmla="*/ -48 h 131954"/>
                <a:gd name="connsiteX1" fmla="*/ 174380 w 192126"/>
                <a:gd name="connsiteY1" fmla="*/ 38573 h 131954"/>
                <a:gd name="connsiteX2" fmla="*/ 41988 w 192126"/>
                <a:gd name="connsiteY2" fmla="*/ 126562 h 131954"/>
                <a:gd name="connsiteX3" fmla="*/ -54 w 192126"/>
                <a:gd name="connsiteY3" fmla="*/ 131907 h 131954"/>
                <a:gd name="connsiteX4" fmla="*/ 192073 w 192126"/>
                <a:gd name="connsiteY4" fmla="*/ -48 h 13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26" h="131954">
                  <a:moveTo>
                    <a:pt x="192066" y="-48"/>
                  </a:moveTo>
                  <a:lnTo>
                    <a:pt x="174380" y="38573"/>
                  </a:lnTo>
                  <a:cubicBezTo>
                    <a:pt x="108357" y="70914"/>
                    <a:pt x="88682" y="92253"/>
                    <a:pt x="41988" y="126562"/>
                  </a:cubicBezTo>
                  <a:lnTo>
                    <a:pt x="-54" y="131907"/>
                  </a:lnTo>
                  <a:cubicBezTo>
                    <a:pt x="44247" y="80330"/>
                    <a:pt x="104612" y="28555"/>
                    <a:pt x="192073" y="-48"/>
                  </a:cubicBez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8C748B2-5B0F-B28F-7910-AF2DA7A61297}"/>
              </a:ext>
            </a:extLst>
          </p:cNvPr>
          <p:cNvGrpSpPr/>
          <p:nvPr/>
        </p:nvGrpSpPr>
        <p:grpSpPr>
          <a:xfrm>
            <a:off x="3627317" y="3768338"/>
            <a:ext cx="718202" cy="845337"/>
            <a:chOff x="3496689" y="3782852"/>
            <a:chExt cx="718202" cy="845337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93A7338-82A6-6EE5-1846-17C9D6A9AC0A}"/>
                </a:ext>
              </a:extLst>
            </p:cNvPr>
            <p:cNvSpPr/>
            <p:nvPr/>
          </p:nvSpPr>
          <p:spPr>
            <a:xfrm>
              <a:off x="3496689" y="3782852"/>
              <a:ext cx="497174" cy="839532"/>
            </a:xfrm>
            <a:custGeom>
              <a:avLst/>
              <a:gdLst>
                <a:gd name="connsiteX0" fmla="*/ 497121 w 497174"/>
                <a:gd name="connsiteY0" fmla="*/ 839485 h 839532"/>
                <a:gd name="connsiteX1" fmla="*/ 497121 w 497174"/>
                <a:gd name="connsiteY1" fmla="*/ -48 h 839532"/>
                <a:gd name="connsiteX2" fmla="*/ -54 w 497174"/>
                <a:gd name="connsiteY2" fmla="*/ -48 h 839532"/>
                <a:gd name="connsiteX3" fmla="*/ 497121 w 497174"/>
                <a:gd name="connsiteY3" fmla="*/ 839485 h 839532"/>
                <a:gd name="connsiteX4" fmla="*/ 397192 w 497174"/>
                <a:gd name="connsiteY4" fmla="*/ 465646 h 839532"/>
                <a:gd name="connsiteX5" fmla="*/ 188922 w 497174"/>
                <a:gd name="connsiteY5" fmla="*/ 113960 h 839532"/>
                <a:gd name="connsiteX6" fmla="*/ 397192 w 497174"/>
                <a:gd name="connsiteY6" fmla="*/ 113960 h 839532"/>
                <a:gd name="connsiteX7" fmla="*/ 397192 w 497174"/>
                <a:gd name="connsiteY7" fmla="*/ 465646 h 83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7174" h="839532">
                  <a:moveTo>
                    <a:pt x="497121" y="839485"/>
                  </a:moveTo>
                  <a:lnTo>
                    <a:pt x="497121" y="-48"/>
                  </a:lnTo>
                  <a:lnTo>
                    <a:pt x="-54" y="-48"/>
                  </a:lnTo>
                  <a:lnTo>
                    <a:pt x="497121" y="839485"/>
                  </a:lnTo>
                  <a:close/>
                  <a:moveTo>
                    <a:pt x="397192" y="465646"/>
                  </a:moveTo>
                  <a:lnTo>
                    <a:pt x="188922" y="113960"/>
                  </a:lnTo>
                  <a:lnTo>
                    <a:pt x="397192" y="113960"/>
                  </a:lnTo>
                  <a:lnTo>
                    <a:pt x="397192" y="465646"/>
                  </a:lnTo>
                  <a:close/>
                </a:path>
              </a:pathLst>
            </a:custGeom>
            <a:solidFill>
              <a:srgbClr val="4DD0E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EC8844D-4732-7725-E1B3-9F0FF614487C}"/>
                </a:ext>
              </a:extLst>
            </p:cNvPr>
            <p:cNvSpPr/>
            <p:nvPr/>
          </p:nvSpPr>
          <p:spPr>
            <a:xfrm>
              <a:off x="3825994" y="3783347"/>
              <a:ext cx="56066" cy="114368"/>
            </a:xfrm>
            <a:custGeom>
              <a:avLst/>
              <a:gdLst>
                <a:gd name="connsiteX0" fmla="*/ -54 w 56066"/>
                <a:gd name="connsiteY0" fmla="*/ -48 h 114368"/>
                <a:gd name="connsiteX1" fmla="*/ 56013 w 56066"/>
                <a:gd name="connsiteY1" fmla="*/ -48 h 114368"/>
                <a:gd name="connsiteX2" fmla="*/ 56013 w 56066"/>
                <a:gd name="connsiteY2" fmla="*/ 114321 h 114368"/>
                <a:gd name="connsiteX3" fmla="*/ -54 w 56066"/>
                <a:gd name="connsiteY3" fmla="*/ 114321 h 11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66" h="114368">
                  <a:moveTo>
                    <a:pt x="-54" y="-48"/>
                  </a:moveTo>
                  <a:lnTo>
                    <a:pt x="56013" y="-48"/>
                  </a:lnTo>
                  <a:lnTo>
                    <a:pt x="56013" y="114321"/>
                  </a:lnTo>
                  <a:lnTo>
                    <a:pt x="-54" y="114321"/>
                  </a:ln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54230423-A6CE-145A-2352-9E52F556BA3F}"/>
                </a:ext>
              </a:extLst>
            </p:cNvPr>
            <p:cNvSpPr/>
            <p:nvPr/>
          </p:nvSpPr>
          <p:spPr>
            <a:xfrm>
              <a:off x="4061125" y="3784268"/>
              <a:ext cx="153766" cy="843921"/>
            </a:xfrm>
            <a:custGeom>
              <a:avLst/>
              <a:gdLst>
                <a:gd name="connsiteX0" fmla="*/ -54 w 153766"/>
                <a:gd name="connsiteY0" fmla="*/ -48 h 843921"/>
                <a:gd name="connsiteX1" fmla="*/ 153713 w 153766"/>
                <a:gd name="connsiteY1" fmla="*/ -48 h 843921"/>
                <a:gd name="connsiteX2" fmla="*/ 153713 w 153766"/>
                <a:gd name="connsiteY2" fmla="*/ 843874 h 843921"/>
                <a:gd name="connsiteX3" fmla="*/ -54 w 153766"/>
                <a:gd name="connsiteY3" fmla="*/ 843874 h 84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766" h="843921">
                  <a:moveTo>
                    <a:pt x="-54" y="-48"/>
                  </a:moveTo>
                  <a:lnTo>
                    <a:pt x="153713" y="-48"/>
                  </a:lnTo>
                  <a:lnTo>
                    <a:pt x="153713" y="843874"/>
                  </a:lnTo>
                  <a:lnTo>
                    <a:pt x="-54" y="843874"/>
                  </a:lnTo>
                  <a:close/>
                </a:path>
              </a:pathLst>
            </a:custGeom>
            <a:solidFill>
              <a:srgbClr val="26C6D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EA20C26-C2A9-BB68-7D9A-B7585F13454B}"/>
                </a:ext>
              </a:extLst>
            </p:cNvPr>
            <p:cNvSpPr/>
            <p:nvPr/>
          </p:nvSpPr>
          <p:spPr>
            <a:xfrm>
              <a:off x="4172071" y="3784268"/>
              <a:ext cx="22587" cy="843921"/>
            </a:xfrm>
            <a:custGeom>
              <a:avLst/>
              <a:gdLst>
                <a:gd name="connsiteX0" fmla="*/ -54 w 22587"/>
                <a:gd name="connsiteY0" fmla="*/ -48 h 843921"/>
                <a:gd name="connsiteX1" fmla="*/ 22533 w 22587"/>
                <a:gd name="connsiteY1" fmla="*/ -48 h 843921"/>
                <a:gd name="connsiteX2" fmla="*/ 22533 w 22587"/>
                <a:gd name="connsiteY2" fmla="*/ 843874 h 843921"/>
                <a:gd name="connsiteX3" fmla="*/ -54 w 22587"/>
                <a:gd name="connsiteY3" fmla="*/ 843874 h 84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7" h="843921">
                  <a:moveTo>
                    <a:pt x="-54" y="-48"/>
                  </a:moveTo>
                  <a:lnTo>
                    <a:pt x="22533" y="-48"/>
                  </a:lnTo>
                  <a:lnTo>
                    <a:pt x="22533" y="843874"/>
                  </a:lnTo>
                  <a:lnTo>
                    <a:pt x="-54" y="843874"/>
                  </a:lnTo>
                  <a:close/>
                </a:path>
              </a:pathLst>
            </a:custGeom>
            <a:solidFill>
              <a:srgbClr val="00BCD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1" name="图形 3">
            <a:extLst>
              <a:ext uri="{FF2B5EF4-FFF2-40B4-BE49-F238E27FC236}">
                <a16:creationId xmlns:a16="http://schemas.microsoft.com/office/drawing/2014/main" id="{E2121B93-207B-FD9B-DFE2-13C2EFF88D94}"/>
              </a:ext>
            </a:extLst>
          </p:cNvPr>
          <p:cNvGrpSpPr/>
          <p:nvPr/>
        </p:nvGrpSpPr>
        <p:grpSpPr>
          <a:xfrm>
            <a:off x="2134769" y="5067214"/>
            <a:ext cx="844473" cy="844442"/>
            <a:chOff x="2004141" y="5081728"/>
            <a:chExt cx="844473" cy="844442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9CB3BCEF-0059-E6AB-CADE-6BC69D99DA40}"/>
                </a:ext>
              </a:extLst>
            </p:cNvPr>
            <p:cNvSpPr/>
            <p:nvPr/>
          </p:nvSpPr>
          <p:spPr>
            <a:xfrm>
              <a:off x="2004141" y="5081728"/>
              <a:ext cx="844473" cy="844442"/>
            </a:xfrm>
            <a:custGeom>
              <a:avLst/>
              <a:gdLst>
                <a:gd name="connsiteX0" fmla="*/ 843976 w 844473"/>
                <a:gd name="connsiteY0" fmla="*/ 422429 h 844442"/>
                <a:gd name="connsiteX1" fmla="*/ 421739 w 844473"/>
                <a:gd name="connsiteY1" fmla="*/ 844650 h 844442"/>
                <a:gd name="connsiteX2" fmla="*/ -498 w 844473"/>
                <a:gd name="connsiteY2" fmla="*/ 422429 h 844442"/>
                <a:gd name="connsiteX3" fmla="*/ 421739 w 844473"/>
                <a:gd name="connsiteY3" fmla="*/ 208 h 844442"/>
                <a:gd name="connsiteX4" fmla="*/ 843976 w 844473"/>
                <a:gd name="connsiteY4" fmla="*/ 422429 h 84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473" h="844442">
                  <a:moveTo>
                    <a:pt x="843976" y="422429"/>
                  </a:moveTo>
                  <a:cubicBezTo>
                    <a:pt x="843976" y="655615"/>
                    <a:pt x="654934" y="844650"/>
                    <a:pt x="421739" y="844650"/>
                  </a:cubicBezTo>
                  <a:cubicBezTo>
                    <a:pt x="188544" y="844650"/>
                    <a:pt x="-498" y="655615"/>
                    <a:pt x="-498" y="422429"/>
                  </a:cubicBezTo>
                  <a:cubicBezTo>
                    <a:pt x="-498" y="189242"/>
                    <a:pt x="188544" y="208"/>
                    <a:pt x="421739" y="208"/>
                  </a:cubicBezTo>
                  <a:cubicBezTo>
                    <a:pt x="654934" y="208"/>
                    <a:pt x="843976" y="189243"/>
                    <a:pt x="843976" y="422429"/>
                  </a:cubicBezTo>
                  <a:close/>
                </a:path>
              </a:pathLst>
            </a:custGeom>
            <a:solidFill>
              <a:srgbClr val="C63D6F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6837F26-D18A-4B68-F0CF-B7F0C5B5EF52}"/>
                </a:ext>
              </a:extLst>
            </p:cNvPr>
            <p:cNvSpPr/>
            <p:nvPr/>
          </p:nvSpPr>
          <p:spPr>
            <a:xfrm>
              <a:off x="2052393" y="5130098"/>
              <a:ext cx="747969" cy="747942"/>
            </a:xfrm>
            <a:custGeom>
              <a:avLst/>
              <a:gdLst>
                <a:gd name="connsiteX0" fmla="*/ 747472 w 747969"/>
                <a:gd name="connsiteY0" fmla="*/ 374179 h 747942"/>
                <a:gd name="connsiteX1" fmla="*/ 373488 w 747969"/>
                <a:gd name="connsiteY1" fmla="*/ 748150 h 747942"/>
                <a:gd name="connsiteX2" fmla="*/ -497 w 747969"/>
                <a:gd name="connsiteY2" fmla="*/ 374179 h 747942"/>
                <a:gd name="connsiteX3" fmla="*/ 373488 w 747969"/>
                <a:gd name="connsiteY3" fmla="*/ 208 h 747942"/>
                <a:gd name="connsiteX4" fmla="*/ 747472 w 747969"/>
                <a:gd name="connsiteY4" fmla="*/ 374179 h 74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969" h="747942">
                  <a:moveTo>
                    <a:pt x="747472" y="374179"/>
                  </a:moveTo>
                  <a:cubicBezTo>
                    <a:pt x="747472" y="580717"/>
                    <a:pt x="580033" y="748150"/>
                    <a:pt x="373488" y="748150"/>
                  </a:cubicBezTo>
                  <a:cubicBezTo>
                    <a:pt x="166942" y="748150"/>
                    <a:pt x="-497" y="580717"/>
                    <a:pt x="-497" y="374179"/>
                  </a:cubicBezTo>
                  <a:cubicBezTo>
                    <a:pt x="-497" y="167640"/>
                    <a:pt x="166942" y="208"/>
                    <a:pt x="373488" y="208"/>
                  </a:cubicBezTo>
                  <a:cubicBezTo>
                    <a:pt x="580033" y="208"/>
                    <a:pt x="747472" y="167640"/>
                    <a:pt x="747472" y="374179"/>
                  </a:cubicBezTo>
                  <a:close/>
                </a:path>
              </a:pathLst>
            </a:custGeom>
            <a:solidFill>
              <a:srgbClr val="F979A6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F3DF023-828D-7949-67AD-A8DCAC832CDE}"/>
                </a:ext>
              </a:extLst>
            </p:cNvPr>
            <p:cNvSpPr/>
            <p:nvPr/>
          </p:nvSpPr>
          <p:spPr>
            <a:xfrm>
              <a:off x="2160866" y="5238736"/>
              <a:ext cx="531011" cy="530726"/>
            </a:xfrm>
            <a:custGeom>
              <a:avLst/>
              <a:gdLst>
                <a:gd name="connsiteX0" fmla="*/ 268755 w 531011"/>
                <a:gd name="connsiteY0" fmla="*/ 220 h 530726"/>
                <a:gd name="connsiteX1" fmla="*/ -497 w 531011"/>
                <a:gd name="connsiteY1" fmla="*/ 262632 h 530726"/>
                <a:gd name="connsiteX2" fmla="*/ 268755 w 531011"/>
                <a:gd name="connsiteY2" fmla="*/ 530934 h 530726"/>
                <a:gd name="connsiteX3" fmla="*/ 530515 w 531011"/>
                <a:gd name="connsiteY3" fmla="*/ 262632 h 530726"/>
                <a:gd name="connsiteX4" fmla="*/ 268683 w 531011"/>
                <a:gd name="connsiteY4" fmla="*/ 208 h 530726"/>
                <a:gd name="connsiteX5" fmla="*/ 449141 w 531011"/>
                <a:gd name="connsiteY5" fmla="*/ 117859 h 530726"/>
                <a:gd name="connsiteX6" fmla="*/ 495837 w 531011"/>
                <a:gd name="connsiteY6" fmla="*/ 260871 h 530726"/>
                <a:gd name="connsiteX7" fmla="*/ 338690 w 531011"/>
                <a:gd name="connsiteY7" fmla="*/ 253583 h 530726"/>
                <a:gd name="connsiteX8" fmla="*/ 333730 w 531011"/>
                <a:gd name="connsiteY8" fmla="*/ 241916 h 530726"/>
                <a:gd name="connsiteX9" fmla="*/ 318479 w 531011"/>
                <a:gd name="connsiteY9" fmla="*/ 209182 h 530726"/>
                <a:gd name="connsiteX10" fmla="*/ 449032 w 531011"/>
                <a:gd name="connsiteY10" fmla="*/ 117846 h 530726"/>
                <a:gd name="connsiteX11" fmla="*/ 268755 w 531011"/>
                <a:gd name="connsiteY11" fmla="*/ 34727 h 530726"/>
                <a:gd name="connsiteX12" fmla="*/ 423453 w 531011"/>
                <a:gd name="connsiteY12" fmla="*/ 91688 h 530726"/>
                <a:gd name="connsiteX13" fmla="*/ 300670 w 531011"/>
                <a:gd name="connsiteY13" fmla="*/ 175531 h 530726"/>
                <a:gd name="connsiteX14" fmla="*/ 214856 w 531011"/>
                <a:gd name="connsiteY14" fmla="*/ 43209 h 530726"/>
                <a:gd name="connsiteX15" fmla="*/ 268791 w 531011"/>
                <a:gd name="connsiteY15" fmla="*/ 34763 h 530726"/>
                <a:gd name="connsiteX16" fmla="*/ 168728 w 531011"/>
                <a:gd name="connsiteY16" fmla="*/ 56204 h 530726"/>
                <a:gd name="connsiteX17" fmla="*/ 256254 w 531011"/>
                <a:gd name="connsiteY17" fmla="*/ 189142 h 530726"/>
                <a:gd name="connsiteX18" fmla="*/ 43628 w 531011"/>
                <a:gd name="connsiteY18" fmla="*/ 216675 h 530726"/>
                <a:gd name="connsiteX19" fmla="*/ 168752 w 531011"/>
                <a:gd name="connsiteY19" fmla="*/ 56204 h 530726"/>
                <a:gd name="connsiteX20" fmla="*/ 38778 w 531011"/>
                <a:gd name="connsiteY20" fmla="*/ 263007 h 530726"/>
                <a:gd name="connsiteX21" fmla="*/ 38898 w 531011"/>
                <a:gd name="connsiteY21" fmla="*/ 256106 h 530726"/>
                <a:gd name="connsiteX22" fmla="*/ 275259 w 531011"/>
                <a:gd name="connsiteY22" fmla="*/ 223939 h 530726"/>
                <a:gd name="connsiteX23" fmla="*/ 293913 w 531011"/>
                <a:gd name="connsiteY23" fmla="*/ 262307 h 530726"/>
                <a:gd name="connsiteX24" fmla="*/ 284851 w 531011"/>
                <a:gd name="connsiteY24" fmla="*/ 264998 h 530726"/>
                <a:gd name="connsiteX25" fmla="*/ 97913 w 531011"/>
                <a:gd name="connsiteY25" fmla="*/ 414139 h 530726"/>
                <a:gd name="connsiteX26" fmla="*/ 38669 w 531011"/>
                <a:gd name="connsiteY26" fmla="*/ 263079 h 530726"/>
                <a:gd name="connsiteX27" fmla="*/ 268755 w 531011"/>
                <a:gd name="connsiteY27" fmla="*/ 495630 h 530726"/>
                <a:gd name="connsiteX28" fmla="*/ 127595 w 531011"/>
                <a:gd name="connsiteY28" fmla="*/ 441287 h 530726"/>
                <a:gd name="connsiteX29" fmla="*/ 308018 w 531011"/>
                <a:gd name="connsiteY29" fmla="*/ 300133 h 530726"/>
                <a:gd name="connsiteX30" fmla="*/ 309526 w 531011"/>
                <a:gd name="connsiteY30" fmla="*/ 299626 h 530726"/>
                <a:gd name="connsiteX31" fmla="*/ 358586 w 531011"/>
                <a:gd name="connsiteY31" fmla="*/ 471040 h 530726"/>
                <a:gd name="connsiteX32" fmla="*/ 268815 w 531011"/>
                <a:gd name="connsiteY32" fmla="*/ 495534 h 530726"/>
                <a:gd name="connsiteX33" fmla="*/ 397258 w 531011"/>
                <a:gd name="connsiteY33" fmla="*/ 450385 h 530726"/>
                <a:gd name="connsiteX34" fmla="*/ 352578 w 531011"/>
                <a:gd name="connsiteY34" fmla="*/ 289237 h 530726"/>
                <a:gd name="connsiteX35" fmla="*/ 490588 w 531011"/>
                <a:gd name="connsiteY35" fmla="*/ 298902 h 530726"/>
                <a:gd name="connsiteX36" fmla="*/ 397197 w 531011"/>
                <a:gd name="connsiteY36" fmla="*/ 450445 h 530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31011" h="530726">
                  <a:moveTo>
                    <a:pt x="268755" y="220"/>
                  </a:moveTo>
                  <a:cubicBezTo>
                    <a:pt x="120283" y="220"/>
                    <a:pt x="-497" y="116712"/>
                    <a:pt x="-497" y="262632"/>
                  </a:cubicBezTo>
                  <a:cubicBezTo>
                    <a:pt x="-497" y="408554"/>
                    <a:pt x="120295" y="530934"/>
                    <a:pt x="268755" y="530934"/>
                  </a:cubicBezTo>
                  <a:cubicBezTo>
                    <a:pt x="417215" y="530934"/>
                    <a:pt x="530515" y="408541"/>
                    <a:pt x="530515" y="262632"/>
                  </a:cubicBezTo>
                  <a:cubicBezTo>
                    <a:pt x="530515" y="116724"/>
                    <a:pt x="417215" y="208"/>
                    <a:pt x="268683" y="208"/>
                  </a:cubicBezTo>
                  <a:close/>
                  <a:moveTo>
                    <a:pt x="449141" y="117859"/>
                  </a:moveTo>
                  <a:cubicBezTo>
                    <a:pt x="481176" y="156323"/>
                    <a:pt x="495317" y="207517"/>
                    <a:pt x="495837" y="260871"/>
                  </a:cubicBezTo>
                  <a:cubicBezTo>
                    <a:pt x="488247" y="259291"/>
                    <a:pt x="415212" y="244137"/>
                    <a:pt x="338690" y="253583"/>
                  </a:cubicBezTo>
                  <a:cubicBezTo>
                    <a:pt x="337072" y="249723"/>
                    <a:pt x="335420" y="245826"/>
                    <a:pt x="333730" y="241916"/>
                  </a:cubicBezTo>
                  <a:cubicBezTo>
                    <a:pt x="328952" y="230901"/>
                    <a:pt x="323836" y="219957"/>
                    <a:pt x="318479" y="209182"/>
                  </a:cubicBezTo>
                  <a:cubicBezTo>
                    <a:pt x="403303" y="175037"/>
                    <a:pt x="444086" y="124241"/>
                    <a:pt x="449032" y="117846"/>
                  </a:cubicBezTo>
                  <a:close/>
                  <a:moveTo>
                    <a:pt x="268755" y="34727"/>
                  </a:moveTo>
                  <a:cubicBezTo>
                    <a:pt x="327191" y="34727"/>
                    <a:pt x="382839" y="56264"/>
                    <a:pt x="423453" y="91688"/>
                  </a:cubicBezTo>
                  <a:cubicBezTo>
                    <a:pt x="419314" y="97468"/>
                    <a:pt x="382452" y="145416"/>
                    <a:pt x="300670" y="175531"/>
                  </a:cubicBezTo>
                  <a:cubicBezTo>
                    <a:pt x="262987" y="107482"/>
                    <a:pt x="221215" y="51583"/>
                    <a:pt x="214856" y="43209"/>
                  </a:cubicBezTo>
                  <a:cubicBezTo>
                    <a:pt x="232232" y="39228"/>
                    <a:pt x="250330" y="34763"/>
                    <a:pt x="268791" y="34763"/>
                  </a:cubicBezTo>
                  <a:close/>
                  <a:moveTo>
                    <a:pt x="168728" y="56204"/>
                  </a:moveTo>
                  <a:cubicBezTo>
                    <a:pt x="174797" y="64384"/>
                    <a:pt x="218138" y="122564"/>
                    <a:pt x="256254" y="189142"/>
                  </a:cubicBezTo>
                  <a:cubicBezTo>
                    <a:pt x="148674" y="217218"/>
                    <a:pt x="53909" y="216820"/>
                    <a:pt x="43628" y="216675"/>
                  </a:cubicBezTo>
                  <a:cubicBezTo>
                    <a:pt x="58590" y="146575"/>
                    <a:pt x="104441" y="86005"/>
                    <a:pt x="168752" y="56204"/>
                  </a:cubicBezTo>
                  <a:close/>
                  <a:moveTo>
                    <a:pt x="38778" y="263007"/>
                  </a:moveTo>
                  <a:cubicBezTo>
                    <a:pt x="38778" y="260702"/>
                    <a:pt x="38826" y="258398"/>
                    <a:pt x="38898" y="256106"/>
                  </a:cubicBezTo>
                  <a:cubicBezTo>
                    <a:pt x="48961" y="256310"/>
                    <a:pt x="160403" y="257722"/>
                    <a:pt x="275259" y="223939"/>
                  </a:cubicBezTo>
                  <a:cubicBezTo>
                    <a:pt x="281847" y="236607"/>
                    <a:pt x="288133" y="249445"/>
                    <a:pt x="293913" y="262307"/>
                  </a:cubicBezTo>
                  <a:cubicBezTo>
                    <a:pt x="290872" y="263140"/>
                    <a:pt x="287844" y="264044"/>
                    <a:pt x="284851" y="264998"/>
                  </a:cubicBezTo>
                  <a:cubicBezTo>
                    <a:pt x="166230" y="302667"/>
                    <a:pt x="103113" y="405392"/>
                    <a:pt x="97913" y="414139"/>
                  </a:cubicBezTo>
                  <a:cubicBezTo>
                    <a:pt x="61112" y="374082"/>
                    <a:pt x="38669" y="321115"/>
                    <a:pt x="38669" y="263079"/>
                  </a:cubicBezTo>
                  <a:close/>
                  <a:moveTo>
                    <a:pt x="268755" y="495630"/>
                  </a:moveTo>
                  <a:cubicBezTo>
                    <a:pt x="215592" y="495630"/>
                    <a:pt x="166580" y="471174"/>
                    <a:pt x="127595" y="441287"/>
                  </a:cubicBezTo>
                  <a:cubicBezTo>
                    <a:pt x="131734" y="432974"/>
                    <a:pt x="178296" y="344545"/>
                    <a:pt x="308018" y="300133"/>
                  </a:cubicBezTo>
                  <a:cubicBezTo>
                    <a:pt x="308525" y="299951"/>
                    <a:pt x="309031" y="299807"/>
                    <a:pt x="309526" y="299626"/>
                  </a:cubicBezTo>
                  <a:cubicBezTo>
                    <a:pt x="341827" y="382093"/>
                    <a:pt x="355171" y="451193"/>
                    <a:pt x="358586" y="471040"/>
                  </a:cubicBezTo>
                  <a:cubicBezTo>
                    <a:pt x="331075" y="482503"/>
                    <a:pt x="300790" y="495534"/>
                    <a:pt x="268815" y="495534"/>
                  </a:cubicBezTo>
                  <a:close/>
                  <a:moveTo>
                    <a:pt x="397258" y="450385"/>
                  </a:moveTo>
                  <a:cubicBezTo>
                    <a:pt x="394905" y="436642"/>
                    <a:pt x="382658" y="370475"/>
                    <a:pt x="352578" y="289237"/>
                  </a:cubicBezTo>
                  <a:cubicBezTo>
                    <a:pt x="424647" y="277908"/>
                    <a:pt x="482709" y="296464"/>
                    <a:pt x="490588" y="298902"/>
                  </a:cubicBezTo>
                  <a:cubicBezTo>
                    <a:pt x="480331" y="361884"/>
                    <a:pt x="448839" y="416179"/>
                    <a:pt x="397197" y="450445"/>
                  </a:cubicBezTo>
                  <a:close/>
                </a:path>
              </a:pathLst>
            </a:custGeom>
            <a:solidFill>
              <a:srgbClr val="FA9EBF"/>
            </a:solidFill>
            <a:ln w="12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5" name="图形 3">
            <a:extLst>
              <a:ext uri="{FF2B5EF4-FFF2-40B4-BE49-F238E27FC236}">
                <a16:creationId xmlns:a16="http://schemas.microsoft.com/office/drawing/2014/main" id="{28CCA832-CC31-C6D7-7B96-406FF251262E}"/>
              </a:ext>
            </a:extLst>
          </p:cNvPr>
          <p:cNvGrpSpPr/>
          <p:nvPr/>
        </p:nvGrpSpPr>
        <p:grpSpPr>
          <a:xfrm>
            <a:off x="5527223" y="3890548"/>
            <a:ext cx="704701" cy="704889"/>
            <a:chOff x="5396595" y="3905062"/>
            <a:chExt cx="704701" cy="704889"/>
          </a:xfrm>
        </p:grpSpPr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8E9B1E-FDE0-0604-5A2F-ABAE18075A7A}"/>
                </a:ext>
              </a:extLst>
            </p:cNvPr>
            <p:cNvSpPr/>
            <p:nvPr/>
          </p:nvSpPr>
          <p:spPr>
            <a:xfrm>
              <a:off x="5444454" y="3984634"/>
              <a:ext cx="425267" cy="425450"/>
            </a:xfrm>
            <a:custGeom>
              <a:avLst/>
              <a:gdLst>
                <a:gd name="connsiteX0" fmla="*/ 425235 w 425267"/>
                <a:gd name="connsiteY0" fmla="*/ 76304 h 425450"/>
                <a:gd name="connsiteX1" fmla="*/ 349277 w 425267"/>
                <a:gd name="connsiteY1" fmla="*/ 250 h 425450"/>
                <a:gd name="connsiteX2" fmla="*/ -32 w 425267"/>
                <a:gd name="connsiteY2" fmla="*/ 349744 h 425450"/>
                <a:gd name="connsiteX3" fmla="*/ 75926 w 425267"/>
                <a:gd name="connsiteY3" fmla="*/ 42570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267" h="425450">
                  <a:moveTo>
                    <a:pt x="425235" y="76304"/>
                  </a:moveTo>
                  <a:lnTo>
                    <a:pt x="349277" y="250"/>
                  </a:lnTo>
                  <a:lnTo>
                    <a:pt x="-32" y="349744"/>
                  </a:lnTo>
                  <a:lnTo>
                    <a:pt x="75926" y="425700"/>
                  </a:lnTo>
                  <a:close/>
                </a:path>
              </a:pathLst>
            </a:custGeom>
            <a:solidFill>
              <a:srgbClr val="456FD8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0B480481-8ABF-0587-638F-F20D65EA611E}"/>
                </a:ext>
              </a:extLst>
            </p:cNvPr>
            <p:cNvSpPr/>
            <p:nvPr/>
          </p:nvSpPr>
          <p:spPr>
            <a:xfrm>
              <a:off x="5510483" y="4050760"/>
              <a:ext cx="435196" cy="435279"/>
            </a:xfrm>
            <a:custGeom>
              <a:avLst/>
              <a:gdLst>
                <a:gd name="connsiteX0" fmla="*/ 435167 w 435196"/>
                <a:gd name="connsiteY0" fmla="*/ 86137 h 435279"/>
                <a:gd name="connsiteX1" fmla="*/ 349280 w 435196"/>
                <a:gd name="connsiteY1" fmla="*/ 252 h 435279"/>
                <a:gd name="connsiteX2" fmla="*/ -29 w 435196"/>
                <a:gd name="connsiteY2" fmla="*/ 349648 h 435279"/>
                <a:gd name="connsiteX3" fmla="*/ 85858 w 435196"/>
                <a:gd name="connsiteY3" fmla="*/ 435532 h 4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196" h="435279">
                  <a:moveTo>
                    <a:pt x="435167" y="86137"/>
                  </a:moveTo>
                  <a:lnTo>
                    <a:pt x="349280" y="252"/>
                  </a:lnTo>
                  <a:lnTo>
                    <a:pt x="-29" y="349648"/>
                  </a:lnTo>
                  <a:lnTo>
                    <a:pt x="85858" y="435532"/>
                  </a:lnTo>
                  <a:close/>
                </a:path>
              </a:pathLst>
            </a:custGeom>
            <a:solidFill>
              <a:srgbClr val="567FE5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46541D6-6660-3B06-9A9B-37F04F023853}"/>
                </a:ext>
              </a:extLst>
            </p:cNvPr>
            <p:cNvSpPr/>
            <p:nvPr/>
          </p:nvSpPr>
          <p:spPr>
            <a:xfrm>
              <a:off x="5586441" y="4126716"/>
              <a:ext cx="435196" cy="435378"/>
            </a:xfrm>
            <a:custGeom>
              <a:avLst/>
              <a:gdLst>
                <a:gd name="connsiteX0" fmla="*/ 435170 w 435196"/>
                <a:gd name="connsiteY0" fmla="*/ 86140 h 435378"/>
                <a:gd name="connsiteX1" fmla="*/ 349282 w 435196"/>
                <a:gd name="connsiteY1" fmla="*/ 256 h 435378"/>
                <a:gd name="connsiteX2" fmla="*/ -26 w 435196"/>
                <a:gd name="connsiteY2" fmla="*/ 349651 h 435378"/>
                <a:gd name="connsiteX3" fmla="*/ 85762 w 435196"/>
                <a:gd name="connsiteY3" fmla="*/ 435634 h 4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196" h="435378">
                  <a:moveTo>
                    <a:pt x="435170" y="86140"/>
                  </a:moveTo>
                  <a:lnTo>
                    <a:pt x="349282" y="256"/>
                  </a:lnTo>
                  <a:lnTo>
                    <a:pt x="-26" y="349651"/>
                  </a:lnTo>
                  <a:lnTo>
                    <a:pt x="85762" y="435634"/>
                  </a:lnTo>
                  <a:close/>
                </a:path>
              </a:pathLst>
            </a:custGeom>
            <a:solidFill>
              <a:srgbClr val="3258B6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C6C5ABC-9E3E-BCA9-9F14-78B2A51DA012}"/>
                </a:ext>
              </a:extLst>
            </p:cNvPr>
            <p:cNvSpPr/>
            <p:nvPr/>
          </p:nvSpPr>
          <p:spPr>
            <a:xfrm>
              <a:off x="5854479" y="3905062"/>
              <a:ext cx="246817" cy="246793"/>
            </a:xfrm>
            <a:custGeom>
              <a:avLst/>
              <a:gdLst>
                <a:gd name="connsiteX0" fmla="*/ 227806 w 246817"/>
                <a:gd name="connsiteY0" fmla="*/ 155869 h 246793"/>
                <a:gd name="connsiteX1" fmla="*/ 91111 w 246817"/>
                <a:gd name="connsiteY1" fmla="*/ 19120 h 246793"/>
                <a:gd name="connsiteX2" fmla="*/ -19 w 246817"/>
                <a:gd name="connsiteY2" fmla="*/ 19120 h 246793"/>
                <a:gd name="connsiteX3" fmla="*/ 227796 w 246817"/>
                <a:gd name="connsiteY3" fmla="*/ 247036 h 246793"/>
                <a:gd name="connsiteX4" fmla="*/ 227895 w 246817"/>
                <a:gd name="connsiteY4" fmla="*/ 155889 h 24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17" h="246793">
                  <a:moveTo>
                    <a:pt x="227806" y="155869"/>
                  </a:moveTo>
                  <a:lnTo>
                    <a:pt x="91111" y="19120"/>
                  </a:lnTo>
                  <a:cubicBezTo>
                    <a:pt x="65950" y="-6050"/>
                    <a:pt x="25152" y="-6050"/>
                    <a:pt x="-19" y="19120"/>
                  </a:cubicBezTo>
                  <a:lnTo>
                    <a:pt x="227796" y="247036"/>
                  </a:lnTo>
                  <a:cubicBezTo>
                    <a:pt x="253116" y="221817"/>
                    <a:pt x="253116" y="181009"/>
                    <a:pt x="227895" y="155889"/>
                  </a:cubicBezTo>
                  <a:close/>
                </a:path>
              </a:pathLst>
            </a:custGeom>
            <a:solidFill>
              <a:srgbClr val="FF72B1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97BFBF4B-070C-12E7-7C6D-88A5D208CCFF}"/>
                </a:ext>
              </a:extLst>
            </p:cNvPr>
            <p:cNvSpPr/>
            <p:nvPr/>
          </p:nvSpPr>
          <p:spPr>
            <a:xfrm>
              <a:off x="5790600" y="3910841"/>
              <a:ext cx="304836" cy="304921"/>
            </a:xfrm>
            <a:custGeom>
              <a:avLst/>
              <a:gdLst>
                <a:gd name="connsiteX0" fmla="*/ 301613 w 304836"/>
                <a:gd name="connsiteY0" fmla="*/ 231310 h 304921"/>
                <a:gd name="connsiteX1" fmla="*/ 73798 w 304836"/>
                <a:gd name="connsiteY1" fmla="*/ 3394 h 304921"/>
                <a:gd name="connsiteX2" fmla="*/ 58616 w 304836"/>
                <a:gd name="connsiteY2" fmla="*/ 3394 h 304921"/>
                <a:gd name="connsiteX3" fmla="*/ 3122 w 304836"/>
                <a:gd name="connsiteY3" fmla="*/ 58906 h 304921"/>
                <a:gd name="connsiteX4" fmla="*/ 3122 w 304836"/>
                <a:gd name="connsiteY4" fmla="*/ 74097 h 304921"/>
                <a:gd name="connsiteX5" fmla="*/ 230938 w 304836"/>
                <a:gd name="connsiteY5" fmla="*/ 302023 h 304921"/>
                <a:gd name="connsiteX6" fmla="*/ 246119 w 304836"/>
                <a:gd name="connsiteY6" fmla="*/ 302023 h 304921"/>
                <a:gd name="connsiteX7" fmla="*/ 301613 w 304836"/>
                <a:gd name="connsiteY7" fmla="*/ 246501 h 304921"/>
                <a:gd name="connsiteX8" fmla="*/ 301613 w 304836"/>
                <a:gd name="connsiteY8" fmla="*/ 231310 h 3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36" h="304921">
                  <a:moveTo>
                    <a:pt x="301613" y="231310"/>
                  </a:moveTo>
                  <a:lnTo>
                    <a:pt x="73798" y="3394"/>
                  </a:lnTo>
                  <a:cubicBezTo>
                    <a:pt x="69608" y="-806"/>
                    <a:pt x="62816" y="-806"/>
                    <a:pt x="58616" y="3394"/>
                  </a:cubicBezTo>
                  <a:lnTo>
                    <a:pt x="3122" y="58906"/>
                  </a:lnTo>
                  <a:cubicBezTo>
                    <a:pt x="-1068" y="63106"/>
                    <a:pt x="-1068" y="69907"/>
                    <a:pt x="3122" y="74097"/>
                  </a:cubicBezTo>
                  <a:lnTo>
                    <a:pt x="230938" y="302023"/>
                  </a:lnTo>
                  <a:cubicBezTo>
                    <a:pt x="235137" y="306213"/>
                    <a:pt x="241929" y="306213"/>
                    <a:pt x="246119" y="302023"/>
                  </a:cubicBezTo>
                  <a:lnTo>
                    <a:pt x="301613" y="246501"/>
                  </a:lnTo>
                  <a:cubicBezTo>
                    <a:pt x="305883" y="242331"/>
                    <a:pt x="305883" y="235480"/>
                    <a:pt x="301613" y="231310"/>
                  </a:cubicBezTo>
                  <a:close/>
                </a:path>
              </a:pathLst>
            </a:custGeom>
            <a:solidFill>
              <a:srgbClr val="C6C6C6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B33B156-A83F-287B-89F0-412E1C45FA0A}"/>
                </a:ext>
              </a:extLst>
            </p:cNvPr>
            <p:cNvSpPr/>
            <p:nvPr/>
          </p:nvSpPr>
          <p:spPr>
            <a:xfrm>
              <a:off x="5406524" y="4334129"/>
              <a:ext cx="265705" cy="265893"/>
            </a:xfrm>
            <a:custGeom>
              <a:avLst/>
              <a:gdLst>
                <a:gd name="connsiteX0" fmla="*/ 265668 w 265705"/>
                <a:gd name="connsiteY0" fmla="*/ 228226 h 265893"/>
                <a:gd name="connsiteX1" fmla="*/ 37893 w 265705"/>
                <a:gd name="connsiteY1" fmla="*/ 261 h 265893"/>
                <a:gd name="connsiteX2" fmla="*/ -37 w 265705"/>
                <a:gd name="connsiteY2" fmla="*/ 266154 h 26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5705" h="265893">
                  <a:moveTo>
                    <a:pt x="265668" y="228226"/>
                  </a:moveTo>
                  <a:lnTo>
                    <a:pt x="37893" y="261"/>
                  </a:lnTo>
                  <a:lnTo>
                    <a:pt x="-37" y="266154"/>
                  </a:lnTo>
                  <a:close/>
                </a:path>
              </a:pathLst>
            </a:custGeom>
            <a:solidFill>
              <a:srgbClr val="FFC833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C173195-E567-704C-3EBC-21CBA4660CAF}"/>
                </a:ext>
              </a:extLst>
            </p:cNvPr>
            <p:cNvSpPr/>
            <p:nvPr/>
          </p:nvSpPr>
          <p:spPr>
            <a:xfrm>
              <a:off x="5396595" y="4497061"/>
              <a:ext cx="112795" cy="112890"/>
            </a:xfrm>
            <a:custGeom>
              <a:avLst/>
              <a:gdLst>
                <a:gd name="connsiteX0" fmla="*/ 112755 w 112795"/>
                <a:gd name="connsiteY0" fmla="*/ 89921 h 112890"/>
                <a:gd name="connsiteX1" fmla="*/ 23194 w 112795"/>
                <a:gd name="connsiteY1" fmla="*/ 264 h 112890"/>
                <a:gd name="connsiteX2" fmla="*/ -40 w 112795"/>
                <a:gd name="connsiteY2" fmla="*/ 113155 h 1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795" h="112890">
                  <a:moveTo>
                    <a:pt x="112755" y="89921"/>
                  </a:moveTo>
                  <a:lnTo>
                    <a:pt x="23194" y="264"/>
                  </a:lnTo>
                  <a:lnTo>
                    <a:pt x="-40" y="113155"/>
                  </a:lnTo>
                  <a:close/>
                </a:path>
              </a:pathLst>
            </a:custGeom>
            <a:solidFill>
              <a:srgbClr val="567FE5"/>
            </a:solidFill>
            <a:ln w="9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图形 3">
            <a:extLst>
              <a:ext uri="{FF2B5EF4-FFF2-40B4-BE49-F238E27FC236}">
                <a16:creationId xmlns:a16="http://schemas.microsoft.com/office/drawing/2014/main" id="{6EF57F50-D075-223B-004D-71AB9CD60B44}"/>
              </a:ext>
            </a:extLst>
          </p:cNvPr>
          <p:cNvGrpSpPr/>
          <p:nvPr/>
        </p:nvGrpSpPr>
        <p:grpSpPr>
          <a:xfrm>
            <a:off x="7331640" y="1030826"/>
            <a:ext cx="790933" cy="754966"/>
            <a:chOff x="7201012" y="1045340"/>
            <a:chExt cx="790933" cy="754966"/>
          </a:xfrm>
        </p:grpSpPr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1196252-86BC-7ED4-D6BB-5C419022D2C8}"/>
                </a:ext>
              </a:extLst>
            </p:cNvPr>
            <p:cNvSpPr/>
            <p:nvPr/>
          </p:nvSpPr>
          <p:spPr>
            <a:xfrm>
              <a:off x="7201012" y="1392870"/>
              <a:ext cx="790933" cy="407435"/>
            </a:xfrm>
            <a:custGeom>
              <a:avLst/>
              <a:gdLst>
                <a:gd name="connsiteX0" fmla="*/ 395700 w 790933"/>
                <a:gd name="connsiteY0" fmla="*/ -28 h 407435"/>
                <a:gd name="connsiteX1" fmla="*/ 233 w 790933"/>
                <a:gd name="connsiteY1" fmla="*/ 335507 h 407435"/>
                <a:gd name="connsiteX2" fmla="*/ 72136 w 790933"/>
                <a:gd name="connsiteY2" fmla="*/ 407407 h 407435"/>
                <a:gd name="connsiteX3" fmla="*/ 719264 w 790933"/>
                <a:gd name="connsiteY3" fmla="*/ 407407 h 407435"/>
                <a:gd name="connsiteX4" fmla="*/ 791167 w 790933"/>
                <a:gd name="connsiteY4" fmla="*/ 335507 h 407435"/>
                <a:gd name="connsiteX5" fmla="*/ 395700 w 790933"/>
                <a:gd name="connsiteY5" fmla="*/ -28 h 4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933" h="407435">
                  <a:moveTo>
                    <a:pt x="395700" y="-28"/>
                  </a:moveTo>
                  <a:cubicBezTo>
                    <a:pt x="179991" y="-28"/>
                    <a:pt x="233" y="70770"/>
                    <a:pt x="233" y="335507"/>
                  </a:cubicBezTo>
                  <a:cubicBezTo>
                    <a:pt x="233" y="375208"/>
                    <a:pt x="32434" y="407407"/>
                    <a:pt x="72136" y="407407"/>
                  </a:cubicBezTo>
                  <a:lnTo>
                    <a:pt x="719264" y="407407"/>
                  </a:lnTo>
                  <a:cubicBezTo>
                    <a:pt x="758966" y="407407"/>
                    <a:pt x="791167" y="375208"/>
                    <a:pt x="791167" y="335507"/>
                  </a:cubicBezTo>
                  <a:cubicBezTo>
                    <a:pt x="791167" y="70794"/>
                    <a:pt x="611409" y="-28"/>
                    <a:pt x="395700" y="-28"/>
                  </a:cubicBezTo>
                  <a:close/>
                </a:path>
              </a:pathLst>
            </a:custGeom>
            <a:solidFill>
              <a:srgbClr val="44B2B6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290F57C-9B0A-C125-6E75-6063F3D21EEB}"/>
                </a:ext>
              </a:extLst>
            </p:cNvPr>
            <p:cNvSpPr/>
            <p:nvPr/>
          </p:nvSpPr>
          <p:spPr>
            <a:xfrm>
              <a:off x="7428705" y="1416837"/>
              <a:ext cx="179757" cy="179751"/>
            </a:xfrm>
            <a:custGeom>
              <a:avLst/>
              <a:gdLst>
                <a:gd name="connsiteX0" fmla="*/ 179986 w 179757"/>
                <a:gd name="connsiteY0" fmla="*/ 71867 h 179751"/>
                <a:gd name="connsiteX1" fmla="*/ 228 w 179757"/>
                <a:gd name="connsiteY1" fmla="*/ -34 h 179751"/>
                <a:gd name="connsiteX2" fmla="*/ 108083 w 179757"/>
                <a:gd name="connsiteY2" fmla="*/ 179718 h 17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57" h="179751">
                  <a:moveTo>
                    <a:pt x="179986" y="71867"/>
                  </a:moveTo>
                  <a:lnTo>
                    <a:pt x="228" y="-34"/>
                  </a:lnTo>
                  <a:lnTo>
                    <a:pt x="108083" y="179718"/>
                  </a:lnTo>
                  <a:close/>
                </a:path>
              </a:pathLst>
            </a:custGeom>
            <a:solidFill>
              <a:srgbClr val="FFFFFF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53A8BDC9-DDEF-C12B-765E-B2BCA6908658}"/>
                </a:ext>
              </a:extLst>
            </p:cNvPr>
            <p:cNvSpPr/>
            <p:nvPr/>
          </p:nvSpPr>
          <p:spPr>
            <a:xfrm>
              <a:off x="7596479" y="1416837"/>
              <a:ext cx="179757" cy="179751"/>
            </a:xfrm>
            <a:custGeom>
              <a:avLst/>
              <a:gdLst>
                <a:gd name="connsiteX0" fmla="*/ 179996 w 179757"/>
                <a:gd name="connsiteY0" fmla="*/ -34 h 179751"/>
                <a:gd name="connsiteX1" fmla="*/ 238 w 179757"/>
                <a:gd name="connsiteY1" fmla="*/ 71867 h 179751"/>
                <a:gd name="connsiteX2" fmla="*/ 72141 w 179757"/>
                <a:gd name="connsiteY2" fmla="*/ 179718 h 17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57" h="179751">
                  <a:moveTo>
                    <a:pt x="179996" y="-34"/>
                  </a:moveTo>
                  <a:lnTo>
                    <a:pt x="238" y="71867"/>
                  </a:lnTo>
                  <a:lnTo>
                    <a:pt x="72141" y="179718"/>
                  </a:lnTo>
                  <a:close/>
                </a:path>
              </a:pathLst>
            </a:custGeom>
            <a:solidFill>
              <a:srgbClr val="FFFFFF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7A75E4B-C3BA-4464-F4FF-E96EF658111A}"/>
                </a:ext>
              </a:extLst>
            </p:cNvPr>
            <p:cNvSpPr/>
            <p:nvPr/>
          </p:nvSpPr>
          <p:spPr>
            <a:xfrm>
              <a:off x="7380770" y="1057335"/>
              <a:ext cx="431418" cy="431402"/>
            </a:xfrm>
            <a:custGeom>
              <a:avLst/>
              <a:gdLst>
                <a:gd name="connsiteX0" fmla="*/ 431651 w 431418"/>
                <a:gd name="connsiteY0" fmla="*/ 215654 h 431402"/>
                <a:gd name="connsiteX1" fmla="*/ 215942 w 431418"/>
                <a:gd name="connsiteY1" fmla="*/ 431355 h 431402"/>
                <a:gd name="connsiteX2" fmla="*/ 233 w 431418"/>
                <a:gd name="connsiteY2" fmla="*/ 215654 h 431402"/>
                <a:gd name="connsiteX3" fmla="*/ 215942 w 431418"/>
                <a:gd name="connsiteY3" fmla="*/ -47 h 431402"/>
                <a:gd name="connsiteX4" fmla="*/ 431651 w 431418"/>
                <a:gd name="connsiteY4" fmla="*/ 215654 h 4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418" h="431402">
                  <a:moveTo>
                    <a:pt x="431651" y="215654"/>
                  </a:moveTo>
                  <a:cubicBezTo>
                    <a:pt x="431651" y="334783"/>
                    <a:pt x="335075" y="431355"/>
                    <a:pt x="215942" y="431355"/>
                  </a:cubicBezTo>
                  <a:cubicBezTo>
                    <a:pt x="96810" y="431355"/>
                    <a:pt x="233" y="334783"/>
                    <a:pt x="233" y="215654"/>
                  </a:cubicBezTo>
                  <a:cubicBezTo>
                    <a:pt x="233" y="96526"/>
                    <a:pt x="96810" y="-47"/>
                    <a:pt x="215942" y="-47"/>
                  </a:cubicBezTo>
                  <a:cubicBezTo>
                    <a:pt x="335075" y="-47"/>
                    <a:pt x="431651" y="96526"/>
                    <a:pt x="431651" y="215654"/>
                  </a:cubicBezTo>
                  <a:close/>
                </a:path>
              </a:pathLst>
            </a:custGeom>
            <a:solidFill>
              <a:srgbClr val="F1CDB0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1DB1F17-89F3-B6A9-740B-3EB1BB1F4E88}"/>
                </a:ext>
              </a:extLst>
            </p:cNvPr>
            <p:cNvSpPr/>
            <p:nvPr/>
          </p:nvSpPr>
          <p:spPr>
            <a:xfrm>
              <a:off x="7369421" y="1045340"/>
              <a:ext cx="454757" cy="239668"/>
            </a:xfrm>
            <a:custGeom>
              <a:avLst/>
              <a:gdLst>
                <a:gd name="connsiteX0" fmla="*/ 450310 w 454757"/>
                <a:gd name="connsiteY0" fmla="*/ 181747 h 239668"/>
                <a:gd name="connsiteX1" fmla="*/ 444690 w 454757"/>
                <a:gd name="connsiteY1" fmla="*/ 159925 h 239668"/>
                <a:gd name="connsiteX2" fmla="*/ 227303 w 454757"/>
                <a:gd name="connsiteY2" fmla="*/ -53 h 239668"/>
                <a:gd name="connsiteX3" fmla="*/ 207266 w 454757"/>
                <a:gd name="connsiteY3" fmla="*/ 953 h 239668"/>
                <a:gd name="connsiteX4" fmla="*/ 192298 w 454757"/>
                <a:gd name="connsiteY4" fmla="*/ 2907 h 239668"/>
                <a:gd name="connsiteX5" fmla="*/ 190093 w 454757"/>
                <a:gd name="connsiteY5" fmla="*/ 3242 h 239668"/>
                <a:gd name="connsiteX6" fmla="*/ 155951 w 454757"/>
                <a:gd name="connsiteY6" fmla="*/ 11930 h 239668"/>
                <a:gd name="connsiteX7" fmla="*/ 154801 w 454757"/>
                <a:gd name="connsiteY7" fmla="*/ 11930 h 239668"/>
                <a:gd name="connsiteX8" fmla="*/ 233 w 454757"/>
                <a:gd name="connsiteY8" fmla="*/ 215193 h 239668"/>
                <a:gd name="connsiteX9" fmla="*/ 67630 w 454757"/>
                <a:gd name="connsiteY9" fmla="*/ 187990 h 239668"/>
                <a:gd name="connsiteX10" fmla="*/ 151457 w 454757"/>
                <a:gd name="connsiteY10" fmla="*/ 107797 h 239668"/>
                <a:gd name="connsiteX11" fmla="*/ 158983 w 454757"/>
                <a:gd name="connsiteY11" fmla="*/ 107797 h 239668"/>
                <a:gd name="connsiteX12" fmla="*/ 413041 w 454757"/>
                <a:gd name="connsiteY12" fmla="*/ 239615 h 239668"/>
                <a:gd name="connsiteX13" fmla="*/ 454505 w 454757"/>
                <a:gd name="connsiteY13" fmla="*/ 237038 h 239668"/>
                <a:gd name="connsiteX14" fmla="*/ 454984 w 454757"/>
                <a:gd name="connsiteY14" fmla="*/ 227631 h 239668"/>
                <a:gd name="connsiteX15" fmla="*/ 450430 w 454757"/>
                <a:gd name="connsiteY15" fmla="*/ 181735 h 23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4757" h="239668">
                  <a:moveTo>
                    <a:pt x="450310" y="181747"/>
                  </a:moveTo>
                  <a:cubicBezTo>
                    <a:pt x="448788" y="174341"/>
                    <a:pt x="446919" y="167055"/>
                    <a:pt x="444690" y="159925"/>
                  </a:cubicBezTo>
                  <a:cubicBezTo>
                    <a:pt x="415929" y="67294"/>
                    <a:pt x="329525" y="-53"/>
                    <a:pt x="227303" y="-53"/>
                  </a:cubicBezTo>
                  <a:cubicBezTo>
                    <a:pt x="220544" y="-53"/>
                    <a:pt x="213881" y="378"/>
                    <a:pt x="207266" y="953"/>
                  </a:cubicBezTo>
                  <a:cubicBezTo>
                    <a:pt x="202233" y="1433"/>
                    <a:pt x="197236" y="2104"/>
                    <a:pt x="192298" y="2907"/>
                  </a:cubicBezTo>
                  <a:cubicBezTo>
                    <a:pt x="191555" y="3027"/>
                    <a:pt x="190824" y="3134"/>
                    <a:pt x="190093" y="3242"/>
                  </a:cubicBezTo>
                  <a:cubicBezTo>
                    <a:pt x="178397" y="5303"/>
                    <a:pt x="167000" y="8239"/>
                    <a:pt x="155951" y="11930"/>
                  </a:cubicBezTo>
                  <a:lnTo>
                    <a:pt x="154801" y="11930"/>
                  </a:lnTo>
                  <a:cubicBezTo>
                    <a:pt x="68409" y="40966"/>
                    <a:pt x="5363" y="120296"/>
                    <a:pt x="233" y="215193"/>
                  </a:cubicBezTo>
                  <a:cubicBezTo>
                    <a:pt x="22235" y="209920"/>
                    <a:pt x="45209" y="200944"/>
                    <a:pt x="67630" y="187990"/>
                  </a:cubicBezTo>
                  <a:cubicBezTo>
                    <a:pt x="105727" y="166001"/>
                    <a:pt x="134740" y="137013"/>
                    <a:pt x="151457" y="107797"/>
                  </a:cubicBezTo>
                  <a:lnTo>
                    <a:pt x="158983" y="107797"/>
                  </a:lnTo>
                  <a:cubicBezTo>
                    <a:pt x="196025" y="184551"/>
                    <a:pt x="295671" y="239615"/>
                    <a:pt x="413041" y="239615"/>
                  </a:cubicBezTo>
                  <a:cubicBezTo>
                    <a:pt x="427182" y="239615"/>
                    <a:pt x="440951" y="238572"/>
                    <a:pt x="454505" y="237038"/>
                  </a:cubicBezTo>
                  <a:cubicBezTo>
                    <a:pt x="454637" y="233887"/>
                    <a:pt x="454984" y="230795"/>
                    <a:pt x="454984" y="227631"/>
                  </a:cubicBezTo>
                  <a:cubicBezTo>
                    <a:pt x="455104" y="211933"/>
                    <a:pt x="453546" y="196594"/>
                    <a:pt x="450430" y="181735"/>
                  </a:cubicBezTo>
                  <a:close/>
                </a:path>
              </a:pathLst>
            </a:custGeom>
            <a:solidFill>
              <a:srgbClr val="AB6125"/>
            </a:solidFill>
            <a:ln w="119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图形 3">
            <a:extLst>
              <a:ext uri="{FF2B5EF4-FFF2-40B4-BE49-F238E27FC236}">
                <a16:creationId xmlns:a16="http://schemas.microsoft.com/office/drawing/2014/main" id="{AFB4586A-7272-1D72-626B-A4F95E3236DC}"/>
              </a:ext>
            </a:extLst>
          </p:cNvPr>
          <p:cNvGrpSpPr/>
          <p:nvPr/>
        </p:nvGrpSpPr>
        <p:grpSpPr>
          <a:xfrm>
            <a:off x="3766836" y="5089489"/>
            <a:ext cx="849580" cy="788897"/>
            <a:chOff x="3636208" y="5104003"/>
            <a:chExt cx="849580" cy="788897"/>
          </a:xfrm>
        </p:grpSpPr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A659340-9CEF-2BCA-78E1-5B9E597E6502}"/>
                </a:ext>
              </a:extLst>
            </p:cNvPr>
            <p:cNvSpPr/>
            <p:nvPr/>
          </p:nvSpPr>
          <p:spPr>
            <a:xfrm>
              <a:off x="3693377" y="5161170"/>
              <a:ext cx="571685" cy="731730"/>
            </a:xfrm>
            <a:custGeom>
              <a:avLst/>
              <a:gdLst>
                <a:gd name="connsiteX0" fmla="*/ -171 w 571685"/>
                <a:gd name="connsiteY0" fmla="*/ 209 h 731730"/>
                <a:gd name="connsiteX1" fmla="*/ 571515 w 571685"/>
                <a:gd name="connsiteY1" fmla="*/ 209 h 731730"/>
                <a:gd name="connsiteX2" fmla="*/ 571515 w 571685"/>
                <a:gd name="connsiteY2" fmla="*/ 731940 h 731730"/>
                <a:gd name="connsiteX3" fmla="*/ -171 w 571685"/>
                <a:gd name="connsiteY3" fmla="*/ 731940 h 7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685" h="731730">
                  <a:moveTo>
                    <a:pt x="-171" y="209"/>
                  </a:moveTo>
                  <a:lnTo>
                    <a:pt x="571515" y="209"/>
                  </a:lnTo>
                  <a:lnTo>
                    <a:pt x="571515" y="731940"/>
                  </a:lnTo>
                  <a:lnTo>
                    <a:pt x="-171" y="731940"/>
                  </a:lnTo>
                  <a:close/>
                </a:path>
              </a:pathLst>
            </a:custGeom>
            <a:solidFill>
              <a:srgbClr val="929292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35728579-51B0-4DA4-818B-19260200768E}"/>
                </a:ext>
              </a:extLst>
            </p:cNvPr>
            <p:cNvSpPr/>
            <p:nvPr/>
          </p:nvSpPr>
          <p:spPr>
            <a:xfrm>
              <a:off x="3636208" y="5104003"/>
              <a:ext cx="571685" cy="731730"/>
            </a:xfrm>
            <a:custGeom>
              <a:avLst/>
              <a:gdLst>
                <a:gd name="connsiteX0" fmla="*/ 571512 w 571685"/>
                <a:gd name="connsiteY0" fmla="*/ 731937 h 731730"/>
                <a:gd name="connsiteX1" fmla="*/ 571512 w 571685"/>
                <a:gd name="connsiteY1" fmla="*/ 160272 h 731730"/>
                <a:gd name="connsiteX2" fmla="*/ 411440 w 571685"/>
                <a:gd name="connsiteY2" fmla="*/ 206 h 731730"/>
                <a:gd name="connsiteX3" fmla="*/ -174 w 571685"/>
                <a:gd name="connsiteY3" fmla="*/ 206 h 731730"/>
                <a:gd name="connsiteX4" fmla="*/ -174 w 571685"/>
                <a:gd name="connsiteY4" fmla="*/ 731937 h 7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685" h="731730">
                  <a:moveTo>
                    <a:pt x="571512" y="731937"/>
                  </a:moveTo>
                  <a:lnTo>
                    <a:pt x="571512" y="160272"/>
                  </a:lnTo>
                  <a:lnTo>
                    <a:pt x="411440" y="206"/>
                  </a:lnTo>
                  <a:lnTo>
                    <a:pt x="-174" y="206"/>
                  </a:lnTo>
                  <a:lnTo>
                    <a:pt x="-174" y="731937"/>
                  </a:lnTo>
                  <a:close/>
                </a:path>
              </a:pathLst>
            </a:custGeom>
            <a:solidFill>
              <a:srgbClr val="ECECEC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5E6F3CB-C896-8F0C-9A93-6446269683FC}"/>
                </a:ext>
              </a:extLst>
            </p:cNvPr>
            <p:cNvSpPr/>
            <p:nvPr/>
          </p:nvSpPr>
          <p:spPr>
            <a:xfrm>
              <a:off x="4047822" y="5104003"/>
              <a:ext cx="160072" cy="160066"/>
            </a:xfrm>
            <a:custGeom>
              <a:avLst/>
              <a:gdLst>
                <a:gd name="connsiteX0" fmla="*/ 159909 w 160072"/>
                <a:gd name="connsiteY0" fmla="*/ 160257 h 160066"/>
                <a:gd name="connsiteX1" fmla="*/ -163 w 160072"/>
                <a:gd name="connsiteY1" fmla="*/ 190 h 160066"/>
                <a:gd name="connsiteX2" fmla="*/ -163 w 160072"/>
                <a:gd name="connsiteY2" fmla="*/ 160257 h 16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72" h="160066">
                  <a:moveTo>
                    <a:pt x="159909" y="160257"/>
                  </a:moveTo>
                  <a:lnTo>
                    <a:pt x="-163" y="190"/>
                  </a:lnTo>
                  <a:lnTo>
                    <a:pt x="-163" y="160257"/>
                  </a:lnTo>
                  <a:close/>
                </a:path>
              </a:pathLst>
            </a:custGeom>
            <a:solidFill>
              <a:srgbClr val="D6D6D6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AEA4DFD7-85D0-0E62-4E89-8309E2893E45}"/>
                </a:ext>
              </a:extLst>
            </p:cNvPr>
            <p:cNvSpPr/>
            <p:nvPr/>
          </p:nvSpPr>
          <p:spPr>
            <a:xfrm>
              <a:off x="3750545" y="5321236"/>
              <a:ext cx="343011" cy="354432"/>
            </a:xfrm>
            <a:custGeom>
              <a:avLst/>
              <a:gdLst>
                <a:gd name="connsiteX0" fmla="*/ 5543 w 343011"/>
                <a:gd name="connsiteY0" fmla="*/ 11641 h 354432"/>
                <a:gd name="connsiteX1" fmla="*/ 337121 w 343011"/>
                <a:gd name="connsiteY1" fmla="*/ 11641 h 354432"/>
                <a:gd name="connsiteX2" fmla="*/ 342837 w 343011"/>
                <a:gd name="connsiteY2" fmla="*/ 5924 h 354432"/>
                <a:gd name="connsiteX3" fmla="*/ 337121 w 343011"/>
                <a:gd name="connsiteY3" fmla="*/ 207 h 354432"/>
                <a:gd name="connsiteX4" fmla="*/ 5543 w 343011"/>
                <a:gd name="connsiteY4" fmla="*/ 207 h 354432"/>
                <a:gd name="connsiteX5" fmla="*/ -174 w 343011"/>
                <a:gd name="connsiteY5" fmla="*/ 5924 h 354432"/>
                <a:gd name="connsiteX6" fmla="*/ 5543 w 343011"/>
                <a:gd name="connsiteY6" fmla="*/ 11641 h 354432"/>
                <a:gd name="connsiteX7" fmla="*/ 337121 w 343011"/>
                <a:gd name="connsiteY7" fmla="*/ 114540 h 354432"/>
                <a:gd name="connsiteX8" fmla="*/ 5543 w 343011"/>
                <a:gd name="connsiteY8" fmla="*/ 114540 h 354432"/>
                <a:gd name="connsiteX9" fmla="*/ -174 w 343011"/>
                <a:gd name="connsiteY9" fmla="*/ 120257 h 354432"/>
                <a:gd name="connsiteX10" fmla="*/ 5543 w 343011"/>
                <a:gd name="connsiteY10" fmla="*/ 125974 h 354432"/>
                <a:gd name="connsiteX11" fmla="*/ 337121 w 343011"/>
                <a:gd name="connsiteY11" fmla="*/ 125974 h 354432"/>
                <a:gd name="connsiteX12" fmla="*/ 342837 w 343011"/>
                <a:gd name="connsiteY12" fmla="*/ 120257 h 354432"/>
                <a:gd name="connsiteX13" fmla="*/ 337121 w 343011"/>
                <a:gd name="connsiteY13" fmla="*/ 114540 h 354432"/>
                <a:gd name="connsiteX14" fmla="*/ 337121 w 343011"/>
                <a:gd name="connsiteY14" fmla="*/ 228873 h 354432"/>
                <a:gd name="connsiteX15" fmla="*/ 5543 w 343011"/>
                <a:gd name="connsiteY15" fmla="*/ 228873 h 354432"/>
                <a:gd name="connsiteX16" fmla="*/ -174 w 343011"/>
                <a:gd name="connsiteY16" fmla="*/ 234590 h 354432"/>
                <a:gd name="connsiteX17" fmla="*/ 5543 w 343011"/>
                <a:gd name="connsiteY17" fmla="*/ 240307 h 354432"/>
                <a:gd name="connsiteX18" fmla="*/ 337121 w 343011"/>
                <a:gd name="connsiteY18" fmla="*/ 240307 h 354432"/>
                <a:gd name="connsiteX19" fmla="*/ 342837 w 343011"/>
                <a:gd name="connsiteY19" fmla="*/ 234590 h 354432"/>
                <a:gd name="connsiteX20" fmla="*/ 337121 w 343011"/>
                <a:gd name="connsiteY20" fmla="*/ 228873 h 354432"/>
                <a:gd name="connsiteX21" fmla="*/ 337121 w 343011"/>
                <a:gd name="connsiteY21" fmla="*/ 343206 h 354432"/>
                <a:gd name="connsiteX22" fmla="*/ 5543 w 343011"/>
                <a:gd name="connsiteY22" fmla="*/ 343206 h 354432"/>
                <a:gd name="connsiteX23" fmla="*/ -174 w 343011"/>
                <a:gd name="connsiteY23" fmla="*/ 348923 h 354432"/>
                <a:gd name="connsiteX24" fmla="*/ 5543 w 343011"/>
                <a:gd name="connsiteY24" fmla="*/ 354639 h 354432"/>
                <a:gd name="connsiteX25" fmla="*/ 337121 w 343011"/>
                <a:gd name="connsiteY25" fmla="*/ 354639 h 354432"/>
                <a:gd name="connsiteX26" fmla="*/ 342837 w 343011"/>
                <a:gd name="connsiteY26" fmla="*/ 348923 h 354432"/>
                <a:gd name="connsiteX27" fmla="*/ 337121 w 343011"/>
                <a:gd name="connsiteY27" fmla="*/ 343206 h 35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3011" h="354432">
                  <a:moveTo>
                    <a:pt x="5543" y="11641"/>
                  </a:moveTo>
                  <a:lnTo>
                    <a:pt x="337121" y="11641"/>
                  </a:lnTo>
                  <a:cubicBezTo>
                    <a:pt x="340276" y="11641"/>
                    <a:pt x="342837" y="9080"/>
                    <a:pt x="342837" y="5924"/>
                  </a:cubicBezTo>
                  <a:cubicBezTo>
                    <a:pt x="342837" y="2768"/>
                    <a:pt x="340276" y="207"/>
                    <a:pt x="337121" y="207"/>
                  </a:cubicBezTo>
                  <a:lnTo>
                    <a:pt x="5543" y="207"/>
                  </a:lnTo>
                  <a:cubicBezTo>
                    <a:pt x="2387" y="207"/>
                    <a:pt x="-174" y="2768"/>
                    <a:pt x="-174" y="5924"/>
                  </a:cubicBezTo>
                  <a:cubicBezTo>
                    <a:pt x="-174" y="9080"/>
                    <a:pt x="2341" y="11641"/>
                    <a:pt x="5543" y="11641"/>
                  </a:cubicBezTo>
                  <a:close/>
                  <a:moveTo>
                    <a:pt x="337121" y="114540"/>
                  </a:moveTo>
                  <a:lnTo>
                    <a:pt x="5543" y="114540"/>
                  </a:lnTo>
                  <a:cubicBezTo>
                    <a:pt x="2387" y="114540"/>
                    <a:pt x="-174" y="117101"/>
                    <a:pt x="-174" y="120257"/>
                  </a:cubicBezTo>
                  <a:cubicBezTo>
                    <a:pt x="-174" y="123413"/>
                    <a:pt x="2387" y="125974"/>
                    <a:pt x="5543" y="125974"/>
                  </a:cubicBezTo>
                  <a:lnTo>
                    <a:pt x="337121" y="125974"/>
                  </a:lnTo>
                  <a:cubicBezTo>
                    <a:pt x="340276" y="125974"/>
                    <a:pt x="342837" y="123413"/>
                    <a:pt x="342837" y="120257"/>
                  </a:cubicBezTo>
                  <a:cubicBezTo>
                    <a:pt x="342837" y="117101"/>
                    <a:pt x="340322" y="114540"/>
                    <a:pt x="337121" y="114540"/>
                  </a:cubicBezTo>
                  <a:close/>
                  <a:moveTo>
                    <a:pt x="337121" y="228873"/>
                  </a:moveTo>
                  <a:lnTo>
                    <a:pt x="5543" y="228873"/>
                  </a:lnTo>
                  <a:cubicBezTo>
                    <a:pt x="2387" y="228873"/>
                    <a:pt x="-174" y="231434"/>
                    <a:pt x="-174" y="234590"/>
                  </a:cubicBezTo>
                  <a:cubicBezTo>
                    <a:pt x="-174" y="237745"/>
                    <a:pt x="2387" y="240307"/>
                    <a:pt x="5543" y="240307"/>
                  </a:cubicBezTo>
                  <a:lnTo>
                    <a:pt x="337121" y="240307"/>
                  </a:lnTo>
                  <a:cubicBezTo>
                    <a:pt x="340276" y="240307"/>
                    <a:pt x="342837" y="237745"/>
                    <a:pt x="342837" y="234590"/>
                  </a:cubicBezTo>
                  <a:cubicBezTo>
                    <a:pt x="342837" y="231434"/>
                    <a:pt x="340322" y="228873"/>
                    <a:pt x="337121" y="228873"/>
                  </a:cubicBezTo>
                  <a:close/>
                  <a:moveTo>
                    <a:pt x="337121" y="343206"/>
                  </a:moveTo>
                  <a:lnTo>
                    <a:pt x="5543" y="343206"/>
                  </a:lnTo>
                  <a:cubicBezTo>
                    <a:pt x="2387" y="343206"/>
                    <a:pt x="-174" y="345767"/>
                    <a:pt x="-174" y="348923"/>
                  </a:cubicBezTo>
                  <a:cubicBezTo>
                    <a:pt x="-174" y="352078"/>
                    <a:pt x="2387" y="354639"/>
                    <a:pt x="5543" y="354639"/>
                  </a:cubicBezTo>
                  <a:lnTo>
                    <a:pt x="337121" y="354639"/>
                  </a:lnTo>
                  <a:cubicBezTo>
                    <a:pt x="340276" y="354639"/>
                    <a:pt x="342837" y="352078"/>
                    <a:pt x="342837" y="348923"/>
                  </a:cubicBezTo>
                  <a:cubicBezTo>
                    <a:pt x="342837" y="345767"/>
                    <a:pt x="340322" y="343206"/>
                    <a:pt x="337121" y="343206"/>
                  </a:cubicBezTo>
                  <a:close/>
                </a:path>
              </a:pathLst>
            </a:custGeom>
            <a:solidFill>
              <a:srgbClr val="BBBBBB"/>
            </a:solidFill>
            <a:ln w="114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EC4C69C-9806-B504-1EE0-74073850AB22}"/>
                </a:ext>
              </a:extLst>
            </p:cNvPr>
            <p:cNvSpPr/>
            <p:nvPr/>
          </p:nvSpPr>
          <p:spPr>
            <a:xfrm>
              <a:off x="3973933" y="5280423"/>
              <a:ext cx="511855" cy="511970"/>
            </a:xfrm>
            <a:custGeom>
              <a:avLst/>
              <a:gdLst>
                <a:gd name="connsiteX0" fmla="*/ 503623 w 511855"/>
                <a:gd name="connsiteY0" fmla="*/ 453965 h 511970"/>
                <a:gd name="connsiteX1" fmla="*/ 385420 w 511855"/>
                <a:gd name="connsiteY1" fmla="*/ 335767 h 511970"/>
                <a:gd name="connsiteX2" fmla="*/ 424786 w 511855"/>
                <a:gd name="connsiteY2" fmla="*/ 212718 h 511970"/>
                <a:gd name="connsiteX3" fmla="*/ 212381 w 511855"/>
                <a:gd name="connsiteY3" fmla="*/ 322 h 511970"/>
                <a:gd name="connsiteX4" fmla="*/ -23 w 511855"/>
                <a:gd name="connsiteY4" fmla="*/ 212718 h 511970"/>
                <a:gd name="connsiteX5" fmla="*/ 212381 w 511855"/>
                <a:gd name="connsiteY5" fmla="*/ 425115 h 511970"/>
                <a:gd name="connsiteX6" fmla="*/ 335406 w 511855"/>
                <a:gd name="connsiteY6" fmla="*/ 385800 h 511970"/>
                <a:gd name="connsiteX7" fmla="*/ 453609 w 511855"/>
                <a:gd name="connsiteY7" fmla="*/ 503999 h 511970"/>
                <a:gd name="connsiteX8" fmla="*/ 493654 w 511855"/>
                <a:gd name="connsiteY8" fmla="*/ 503999 h 511970"/>
                <a:gd name="connsiteX9" fmla="*/ 503672 w 511855"/>
                <a:gd name="connsiteY9" fmla="*/ 493981 h 511970"/>
                <a:gd name="connsiteX10" fmla="*/ 503531 w 511855"/>
                <a:gd name="connsiteY10" fmla="*/ 453979 h 51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855" h="511970">
                  <a:moveTo>
                    <a:pt x="503623" y="453965"/>
                  </a:moveTo>
                  <a:lnTo>
                    <a:pt x="385420" y="335767"/>
                  </a:lnTo>
                  <a:cubicBezTo>
                    <a:pt x="410201" y="301004"/>
                    <a:pt x="424786" y="258596"/>
                    <a:pt x="424786" y="212718"/>
                  </a:cubicBezTo>
                  <a:cubicBezTo>
                    <a:pt x="424786" y="95419"/>
                    <a:pt x="329685" y="322"/>
                    <a:pt x="212381" y="322"/>
                  </a:cubicBezTo>
                  <a:cubicBezTo>
                    <a:pt x="95078" y="322"/>
                    <a:pt x="-23" y="95419"/>
                    <a:pt x="-23" y="212718"/>
                  </a:cubicBezTo>
                  <a:cubicBezTo>
                    <a:pt x="-23" y="330018"/>
                    <a:pt x="95078" y="425115"/>
                    <a:pt x="212381" y="425115"/>
                  </a:cubicBezTo>
                  <a:cubicBezTo>
                    <a:pt x="258254" y="425115"/>
                    <a:pt x="300692" y="410523"/>
                    <a:pt x="335406" y="385800"/>
                  </a:cubicBezTo>
                  <a:lnTo>
                    <a:pt x="453609" y="503999"/>
                  </a:lnTo>
                  <a:cubicBezTo>
                    <a:pt x="464668" y="515058"/>
                    <a:pt x="482602" y="515058"/>
                    <a:pt x="493654" y="503999"/>
                  </a:cubicBezTo>
                  <a:lnTo>
                    <a:pt x="503672" y="493981"/>
                  </a:lnTo>
                  <a:cubicBezTo>
                    <a:pt x="514576" y="483007"/>
                    <a:pt x="514576" y="465024"/>
                    <a:pt x="503531" y="453979"/>
                  </a:cubicBezTo>
                  <a:close/>
                </a:path>
              </a:pathLst>
            </a:custGeom>
            <a:solidFill>
              <a:srgbClr val="34B9F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8834B2F-263A-5E25-8721-47C3CB01F035}"/>
                </a:ext>
              </a:extLst>
            </p:cNvPr>
            <p:cNvSpPr/>
            <p:nvPr/>
          </p:nvSpPr>
          <p:spPr>
            <a:xfrm>
              <a:off x="4030539" y="5337097"/>
              <a:ext cx="311526" cy="311514"/>
            </a:xfrm>
            <a:custGeom>
              <a:avLst/>
              <a:gdLst>
                <a:gd name="connsiteX0" fmla="*/ 311503 w 311526"/>
                <a:gd name="connsiteY0" fmla="*/ 156079 h 311514"/>
                <a:gd name="connsiteX1" fmla="*/ 155740 w 311526"/>
                <a:gd name="connsiteY1" fmla="*/ 311837 h 311514"/>
                <a:gd name="connsiteX2" fmla="*/ -23 w 311526"/>
                <a:gd name="connsiteY2" fmla="*/ 156079 h 311514"/>
                <a:gd name="connsiteX3" fmla="*/ 155740 w 311526"/>
                <a:gd name="connsiteY3" fmla="*/ 322 h 311514"/>
                <a:gd name="connsiteX4" fmla="*/ 311503 w 311526"/>
                <a:gd name="connsiteY4" fmla="*/ 156079 h 31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526" h="311514">
                  <a:moveTo>
                    <a:pt x="311503" y="156079"/>
                  </a:moveTo>
                  <a:cubicBezTo>
                    <a:pt x="311503" y="242102"/>
                    <a:pt x="241766" y="311837"/>
                    <a:pt x="155740" y="311837"/>
                  </a:cubicBezTo>
                  <a:cubicBezTo>
                    <a:pt x="69715" y="311837"/>
                    <a:pt x="-23" y="242102"/>
                    <a:pt x="-23" y="156079"/>
                  </a:cubicBezTo>
                  <a:cubicBezTo>
                    <a:pt x="-23" y="70057"/>
                    <a:pt x="69715" y="322"/>
                    <a:pt x="155740" y="322"/>
                  </a:cubicBezTo>
                  <a:cubicBezTo>
                    <a:pt x="241766" y="322"/>
                    <a:pt x="311503" y="70057"/>
                    <a:pt x="311503" y="156079"/>
                  </a:cubicBezTo>
                  <a:close/>
                </a:path>
              </a:pathLst>
            </a:custGeom>
            <a:solidFill>
              <a:srgbClr val="B2EBF2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6" name="图形 3">
            <a:extLst>
              <a:ext uri="{FF2B5EF4-FFF2-40B4-BE49-F238E27FC236}">
                <a16:creationId xmlns:a16="http://schemas.microsoft.com/office/drawing/2014/main" id="{25EA9BE7-7DC5-6C0C-1800-CE7D4F9E6D32}"/>
              </a:ext>
            </a:extLst>
          </p:cNvPr>
          <p:cNvGrpSpPr/>
          <p:nvPr/>
        </p:nvGrpSpPr>
        <p:grpSpPr>
          <a:xfrm>
            <a:off x="8619631" y="833608"/>
            <a:ext cx="1270136" cy="1122052"/>
            <a:chOff x="8489003" y="848122"/>
            <a:chExt cx="1270136" cy="1122052"/>
          </a:xfrm>
          <a:solidFill>
            <a:srgbClr val="26C6DA"/>
          </a:solidFill>
        </p:grpSpPr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CE122F20-53D1-E568-1178-9561935D247D}"/>
                </a:ext>
              </a:extLst>
            </p:cNvPr>
            <p:cNvSpPr txBox="1"/>
            <p:nvPr/>
          </p:nvSpPr>
          <p:spPr>
            <a:xfrm>
              <a:off x="8489003" y="848122"/>
              <a:ext cx="437765" cy="66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5325" i="1" spc="0" baseline="0" dirty="0">
                  <a:ln/>
                  <a:solidFill>
                    <a:srgbClr val="26C6DA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n</a:t>
              </a:r>
            </a:p>
          </p:txBody>
        </p: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2D8BBE31-C065-5F33-60FB-52809E9C7BB4}"/>
                </a:ext>
              </a:extLst>
            </p:cNvPr>
            <p:cNvSpPr txBox="1"/>
            <p:nvPr/>
          </p:nvSpPr>
          <p:spPr>
            <a:xfrm>
              <a:off x="9127213" y="1191986"/>
              <a:ext cx="614768" cy="7781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375" spc="0" baseline="0">
                  <a:ln/>
                  <a:solidFill>
                    <a:srgbClr val="26C6DA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X</a:t>
              </a: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29B6412-95C0-613A-BCCA-D11035887862}"/>
                </a:ext>
              </a:extLst>
            </p:cNvPr>
            <p:cNvSpPr/>
            <p:nvPr/>
          </p:nvSpPr>
          <p:spPr>
            <a:xfrm>
              <a:off x="8696120" y="1546603"/>
              <a:ext cx="214934" cy="230098"/>
            </a:xfrm>
            <a:custGeom>
              <a:avLst/>
              <a:gdLst>
                <a:gd name="connsiteX0" fmla="*/ 88501 w 214934"/>
                <a:gd name="connsiteY0" fmla="*/ 0 h 230098"/>
                <a:gd name="connsiteX1" fmla="*/ 100311 w 214934"/>
                <a:gd name="connsiteY1" fmla="*/ 21492 h 230098"/>
                <a:gd name="connsiteX2" fmla="*/ 203124 w 214934"/>
                <a:gd name="connsiteY2" fmla="*/ 208605 h 230098"/>
                <a:gd name="connsiteX3" fmla="*/ 214933 w 214934"/>
                <a:gd name="connsiteY3" fmla="*/ 230097 h 230098"/>
                <a:gd name="connsiteX4" fmla="*/ 126432 w 214934"/>
                <a:gd name="connsiteY4" fmla="*/ 230097 h 230098"/>
                <a:gd name="connsiteX5" fmla="*/ 114622 w 214934"/>
                <a:gd name="connsiteY5" fmla="*/ 208605 h 230098"/>
                <a:gd name="connsiteX6" fmla="*/ 11809 w 214934"/>
                <a:gd name="connsiteY6" fmla="*/ 21492 h 230098"/>
                <a:gd name="connsiteX7" fmla="*/ 0 w 214934"/>
                <a:gd name="connsiteY7" fmla="*/ 0 h 23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934" h="230098">
                  <a:moveTo>
                    <a:pt x="88501" y="0"/>
                  </a:moveTo>
                  <a:cubicBezTo>
                    <a:pt x="88501" y="0"/>
                    <a:pt x="93789" y="9622"/>
                    <a:pt x="100311" y="21492"/>
                  </a:cubicBezTo>
                  <a:lnTo>
                    <a:pt x="203124" y="208605"/>
                  </a:lnTo>
                  <a:cubicBezTo>
                    <a:pt x="209646" y="220475"/>
                    <a:pt x="214933" y="230097"/>
                    <a:pt x="214933" y="230097"/>
                  </a:cubicBezTo>
                  <a:lnTo>
                    <a:pt x="126432" y="230097"/>
                  </a:lnTo>
                  <a:cubicBezTo>
                    <a:pt x="126432" y="230097"/>
                    <a:pt x="121144" y="220475"/>
                    <a:pt x="114622" y="208605"/>
                  </a:cubicBezTo>
                  <a:lnTo>
                    <a:pt x="11809" y="21492"/>
                  </a:lnTo>
                  <a:cubicBezTo>
                    <a:pt x="5287" y="962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C6DA"/>
            </a:solidFill>
            <a:ln w="7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A0488226-F6DF-A1C9-A335-3A0978F361B6}"/>
                </a:ext>
              </a:extLst>
            </p:cNvPr>
            <p:cNvSpPr/>
            <p:nvPr/>
          </p:nvSpPr>
          <p:spPr>
            <a:xfrm>
              <a:off x="8817055" y="1152687"/>
              <a:ext cx="346422" cy="616964"/>
            </a:xfrm>
            <a:custGeom>
              <a:avLst/>
              <a:gdLst>
                <a:gd name="connsiteX0" fmla="*/ 257921 w 346422"/>
                <a:gd name="connsiteY0" fmla="*/ 0 h 616964"/>
                <a:gd name="connsiteX1" fmla="*/ 250335 w 346422"/>
                <a:gd name="connsiteY1" fmla="*/ 18144 h 616964"/>
                <a:gd name="connsiteX2" fmla="*/ 7585 w 346422"/>
                <a:gd name="connsiteY2" fmla="*/ 598820 h 616964"/>
                <a:gd name="connsiteX3" fmla="*/ -1 w 346422"/>
                <a:gd name="connsiteY3" fmla="*/ 616965 h 616964"/>
                <a:gd name="connsiteX4" fmla="*/ 88501 w 346422"/>
                <a:gd name="connsiteY4" fmla="*/ 616965 h 616964"/>
                <a:gd name="connsiteX5" fmla="*/ 96086 w 346422"/>
                <a:gd name="connsiteY5" fmla="*/ 598820 h 616964"/>
                <a:gd name="connsiteX6" fmla="*/ 338837 w 346422"/>
                <a:gd name="connsiteY6" fmla="*/ 18144 h 616964"/>
                <a:gd name="connsiteX7" fmla="*/ 346422 w 346422"/>
                <a:gd name="connsiteY7" fmla="*/ 0 h 61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422" h="616964">
                  <a:moveTo>
                    <a:pt x="257921" y="0"/>
                  </a:moveTo>
                  <a:cubicBezTo>
                    <a:pt x="257921" y="0"/>
                    <a:pt x="254525" y="8124"/>
                    <a:pt x="250335" y="18144"/>
                  </a:cubicBezTo>
                  <a:lnTo>
                    <a:pt x="7585" y="598820"/>
                  </a:lnTo>
                  <a:cubicBezTo>
                    <a:pt x="3396" y="608841"/>
                    <a:pt x="-1" y="616965"/>
                    <a:pt x="-1" y="616965"/>
                  </a:cubicBezTo>
                  <a:lnTo>
                    <a:pt x="88501" y="616965"/>
                  </a:lnTo>
                  <a:cubicBezTo>
                    <a:pt x="88501" y="616965"/>
                    <a:pt x="91897" y="608841"/>
                    <a:pt x="96086" y="598820"/>
                  </a:cubicBezTo>
                  <a:lnTo>
                    <a:pt x="338837" y="18144"/>
                  </a:lnTo>
                  <a:cubicBezTo>
                    <a:pt x="343026" y="8124"/>
                    <a:pt x="346422" y="0"/>
                    <a:pt x="346422" y="0"/>
                  </a:cubicBezTo>
                  <a:close/>
                </a:path>
              </a:pathLst>
            </a:custGeom>
            <a:solidFill>
              <a:srgbClr val="26C6DA"/>
            </a:solidFill>
            <a:ln w="7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3B21F0A-2C95-702D-DC6A-80E86BD6E99F}"/>
                </a:ext>
              </a:extLst>
            </p:cNvPr>
            <p:cNvSpPr/>
            <p:nvPr/>
          </p:nvSpPr>
          <p:spPr>
            <a:xfrm>
              <a:off x="9072653" y="1152210"/>
              <a:ext cx="686486" cy="70798"/>
            </a:xfrm>
            <a:custGeom>
              <a:avLst/>
              <a:gdLst>
                <a:gd name="connsiteX0" fmla="*/ 686486 w 686486"/>
                <a:gd name="connsiteY0" fmla="*/ 0 h 70798"/>
                <a:gd name="connsiteX1" fmla="*/ 680526 w 686486"/>
                <a:gd name="connsiteY1" fmla="*/ 19665 h 70798"/>
                <a:gd name="connsiteX2" fmla="*/ 670990 w 686486"/>
                <a:gd name="connsiteY2" fmla="*/ 51132 h 70798"/>
                <a:gd name="connsiteX3" fmla="*/ 665031 w 686486"/>
                <a:gd name="connsiteY3" fmla="*/ 70797 h 70798"/>
                <a:gd name="connsiteX4" fmla="*/ 0 w 686486"/>
                <a:gd name="connsiteY4" fmla="*/ 70797 h 70798"/>
                <a:gd name="connsiteX5" fmla="*/ 5960 w 686486"/>
                <a:gd name="connsiteY5" fmla="*/ 51132 h 70798"/>
                <a:gd name="connsiteX6" fmla="*/ 15496 w 686486"/>
                <a:gd name="connsiteY6" fmla="*/ 19665 h 70798"/>
                <a:gd name="connsiteX7" fmla="*/ 21456 w 686486"/>
                <a:gd name="connsiteY7" fmla="*/ 0 h 7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6486" h="70798">
                  <a:moveTo>
                    <a:pt x="686486" y="0"/>
                  </a:moveTo>
                  <a:cubicBezTo>
                    <a:pt x="686486" y="0"/>
                    <a:pt x="683818" y="8804"/>
                    <a:pt x="680526" y="19665"/>
                  </a:cubicBezTo>
                  <a:lnTo>
                    <a:pt x="670990" y="51132"/>
                  </a:lnTo>
                  <a:cubicBezTo>
                    <a:pt x="667699" y="61992"/>
                    <a:pt x="665031" y="70797"/>
                    <a:pt x="665031" y="70797"/>
                  </a:cubicBezTo>
                  <a:lnTo>
                    <a:pt x="0" y="70797"/>
                  </a:lnTo>
                  <a:cubicBezTo>
                    <a:pt x="0" y="70797"/>
                    <a:pt x="2669" y="61992"/>
                    <a:pt x="5960" y="51132"/>
                  </a:cubicBezTo>
                  <a:lnTo>
                    <a:pt x="15496" y="19665"/>
                  </a:lnTo>
                  <a:cubicBezTo>
                    <a:pt x="18788" y="8804"/>
                    <a:pt x="21456" y="0"/>
                    <a:pt x="21456" y="0"/>
                  </a:cubicBezTo>
                  <a:close/>
                </a:path>
              </a:pathLst>
            </a:custGeom>
            <a:solidFill>
              <a:srgbClr val="26C6D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768A83B7-1556-0FA5-6FEB-1BD662971878}"/>
              </a:ext>
            </a:extLst>
          </p:cNvPr>
          <p:cNvGrpSpPr/>
          <p:nvPr/>
        </p:nvGrpSpPr>
        <p:grpSpPr>
          <a:xfrm>
            <a:off x="7207042" y="2441073"/>
            <a:ext cx="1067331" cy="811071"/>
            <a:chOff x="7076414" y="2455587"/>
            <a:chExt cx="1067331" cy="811071"/>
          </a:xfrm>
        </p:grpSpPr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8E71087F-795F-50E8-CD23-E254D6844E75}"/>
                </a:ext>
              </a:extLst>
            </p:cNvPr>
            <p:cNvSpPr/>
            <p:nvPr/>
          </p:nvSpPr>
          <p:spPr>
            <a:xfrm>
              <a:off x="7371818" y="3200065"/>
              <a:ext cx="481529" cy="66593"/>
            </a:xfrm>
            <a:custGeom>
              <a:avLst/>
              <a:gdLst>
                <a:gd name="connsiteX0" fmla="*/ 4740 w 481529"/>
                <a:gd name="connsiteY0" fmla="*/ 66546 h 66593"/>
                <a:gd name="connsiteX1" fmla="*/ 476703 w 481529"/>
                <a:gd name="connsiteY1" fmla="*/ 66546 h 66593"/>
                <a:gd name="connsiteX2" fmla="*/ 481305 w 481529"/>
                <a:gd name="connsiteY2" fmla="*/ 61923 h 66593"/>
                <a:gd name="connsiteX3" fmla="*/ 458224 w 481529"/>
                <a:gd name="connsiteY3" fmla="*/ 4569 h 66593"/>
                <a:gd name="connsiteX4" fmla="*/ 444913 w 481529"/>
                <a:gd name="connsiteY4" fmla="*/ -48 h 66593"/>
                <a:gd name="connsiteX5" fmla="*/ 36530 w 481529"/>
                <a:gd name="connsiteY5" fmla="*/ -48 h 66593"/>
                <a:gd name="connsiteX6" fmla="*/ 23219 w 481529"/>
                <a:gd name="connsiteY6" fmla="*/ 4569 h 66593"/>
                <a:gd name="connsiteX7" fmla="*/ 138 w 481529"/>
                <a:gd name="connsiteY7" fmla="*/ 61923 h 66593"/>
                <a:gd name="connsiteX8" fmla="*/ 4740 w 481529"/>
                <a:gd name="connsiteY8" fmla="*/ 66546 h 6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529" h="66593">
                  <a:moveTo>
                    <a:pt x="4740" y="66546"/>
                  </a:moveTo>
                  <a:lnTo>
                    <a:pt x="476703" y="66546"/>
                  </a:lnTo>
                  <a:cubicBezTo>
                    <a:pt x="479251" y="66546"/>
                    <a:pt x="482225" y="64301"/>
                    <a:pt x="481305" y="61923"/>
                  </a:cubicBezTo>
                  <a:lnTo>
                    <a:pt x="458224" y="4569"/>
                  </a:lnTo>
                  <a:cubicBezTo>
                    <a:pt x="457232" y="2197"/>
                    <a:pt x="447462" y="-48"/>
                    <a:pt x="444913" y="-48"/>
                  </a:cubicBezTo>
                  <a:lnTo>
                    <a:pt x="36530" y="-48"/>
                  </a:lnTo>
                  <a:cubicBezTo>
                    <a:pt x="33910" y="-48"/>
                    <a:pt x="24140" y="2197"/>
                    <a:pt x="23219" y="4569"/>
                  </a:cubicBezTo>
                  <a:lnTo>
                    <a:pt x="138" y="61923"/>
                  </a:lnTo>
                  <a:cubicBezTo>
                    <a:pt x="-852" y="64301"/>
                    <a:pt x="2192" y="66546"/>
                    <a:pt x="4740" y="66546"/>
                  </a:cubicBezTo>
                  <a:close/>
                </a:path>
              </a:pathLst>
            </a:custGeom>
            <a:solidFill>
              <a:srgbClr val="1A1A1A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FB54D70-BCDD-CC39-EE25-2B16E4386AAF}"/>
                </a:ext>
              </a:extLst>
            </p:cNvPr>
            <p:cNvSpPr/>
            <p:nvPr/>
          </p:nvSpPr>
          <p:spPr>
            <a:xfrm>
              <a:off x="7574149" y="3065094"/>
              <a:ext cx="76394" cy="155107"/>
            </a:xfrm>
            <a:custGeom>
              <a:avLst/>
              <a:gdLst>
                <a:gd name="connsiteX0" fmla="*/ -54 w 76394"/>
                <a:gd name="connsiteY0" fmla="*/ -48 h 155107"/>
                <a:gd name="connsiteX1" fmla="*/ 76341 w 76394"/>
                <a:gd name="connsiteY1" fmla="*/ -48 h 155107"/>
                <a:gd name="connsiteX2" fmla="*/ 76341 w 76394"/>
                <a:gd name="connsiteY2" fmla="*/ 147016 h 155107"/>
                <a:gd name="connsiteX3" fmla="*/ -54 w 76394"/>
                <a:gd name="connsiteY3" fmla="*/ 147016 h 15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94" h="155107">
                  <a:moveTo>
                    <a:pt x="-54" y="-48"/>
                  </a:moveTo>
                  <a:lnTo>
                    <a:pt x="76341" y="-48"/>
                  </a:lnTo>
                  <a:lnTo>
                    <a:pt x="76341" y="147016"/>
                  </a:lnTo>
                  <a:cubicBezTo>
                    <a:pt x="52410" y="156970"/>
                    <a:pt x="27488" y="158485"/>
                    <a:pt x="-54" y="147016"/>
                  </a:cubicBezTo>
                  <a:close/>
                </a:path>
              </a:pathLst>
            </a:custGeom>
            <a:solidFill>
              <a:srgbClr val="3333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322F89F8-30C2-930C-5686-C460CEEB30A6}"/>
                </a:ext>
              </a:extLst>
            </p:cNvPr>
            <p:cNvSpPr/>
            <p:nvPr/>
          </p:nvSpPr>
          <p:spPr>
            <a:xfrm>
              <a:off x="7643463" y="3065094"/>
              <a:ext cx="7151" cy="150171"/>
            </a:xfrm>
            <a:custGeom>
              <a:avLst/>
              <a:gdLst>
                <a:gd name="connsiteX0" fmla="*/ 17 w 7151"/>
                <a:gd name="connsiteY0" fmla="*/ -48 h 150171"/>
                <a:gd name="connsiteX1" fmla="*/ 7097 w 7151"/>
                <a:gd name="connsiteY1" fmla="*/ -48 h 150171"/>
                <a:gd name="connsiteX2" fmla="*/ 7097 w 7151"/>
                <a:gd name="connsiteY2" fmla="*/ 146053 h 150171"/>
                <a:gd name="connsiteX3" fmla="*/ -54 w 7151"/>
                <a:gd name="connsiteY3" fmla="*/ 150124 h 15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51" h="150171">
                  <a:moveTo>
                    <a:pt x="17" y="-48"/>
                  </a:moveTo>
                  <a:lnTo>
                    <a:pt x="7097" y="-48"/>
                  </a:lnTo>
                  <a:lnTo>
                    <a:pt x="7097" y="146053"/>
                  </a:lnTo>
                  <a:cubicBezTo>
                    <a:pt x="5752" y="147802"/>
                    <a:pt x="2919" y="150095"/>
                    <a:pt x="-54" y="150124"/>
                  </a:cubicBezTo>
                  <a:close/>
                </a:path>
              </a:pathLst>
            </a:custGeom>
            <a:solidFill>
              <a:srgbClr val="21212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FCA20CA-DA7B-2954-5B21-53CE3DE295CE}"/>
                </a:ext>
              </a:extLst>
            </p:cNvPr>
            <p:cNvSpPr/>
            <p:nvPr/>
          </p:nvSpPr>
          <p:spPr>
            <a:xfrm flipV="1">
              <a:off x="7076415" y="2511532"/>
              <a:ext cx="1067047" cy="593704"/>
            </a:xfrm>
            <a:custGeom>
              <a:avLst/>
              <a:gdLst>
                <a:gd name="connsiteX0" fmla="*/ 1066994 w 1067047"/>
                <a:gd name="connsiteY0" fmla="*/ 741 h 593704"/>
                <a:gd name="connsiteX1" fmla="*/ 1066994 w 1067047"/>
                <a:gd name="connsiteY1" fmla="*/ 41911 h 593704"/>
                <a:gd name="connsiteX2" fmla="*/ 1066994 w 1067047"/>
                <a:gd name="connsiteY2" fmla="*/ 553276 h 593704"/>
                <a:gd name="connsiteX3" fmla="*/ 1066994 w 1067047"/>
                <a:gd name="connsiteY3" fmla="*/ 594446 h 593704"/>
                <a:gd name="connsiteX4" fmla="*/ -53 w 1067047"/>
                <a:gd name="connsiteY4" fmla="*/ 594446 h 593704"/>
                <a:gd name="connsiteX5" fmla="*/ -53 w 1067047"/>
                <a:gd name="connsiteY5" fmla="*/ 553276 h 593704"/>
                <a:gd name="connsiteX6" fmla="*/ -53 w 1067047"/>
                <a:gd name="connsiteY6" fmla="*/ 41911 h 593704"/>
                <a:gd name="connsiteX7" fmla="*/ -53 w 1067047"/>
                <a:gd name="connsiteY7" fmla="*/ 741 h 59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047" h="593704">
                  <a:moveTo>
                    <a:pt x="1066994" y="741"/>
                  </a:moveTo>
                  <a:cubicBezTo>
                    <a:pt x="1066994" y="741"/>
                    <a:pt x="1066994" y="19174"/>
                    <a:pt x="1066994" y="41911"/>
                  </a:cubicBezTo>
                  <a:lnTo>
                    <a:pt x="1066994" y="553276"/>
                  </a:lnTo>
                  <a:cubicBezTo>
                    <a:pt x="1066994" y="576013"/>
                    <a:pt x="1066994" y="594446"/>
                    <a:pt x="1066994" y="594446"/>
                  </a:cubicBezTo>
                  <a:lnTo>
                    <a:pt x="-53" y="594446"/>
                  </a:lnTo>
                  <a:cubicBezTo>
                    <a:pt x="-53" y="594446"/>
                    <a:pt x="-53" y="576013"/>
                    <a:pt x="-53" y="553276"/>
                  </a:cubicBezTo>
                  <a:lnTo>
                    <a:pt x="-53" y="41911"/>
                  </a:lnTo>
                  <a:cubicBezTo>
                    <a:pt x="-53" y="19174"/>
                    <a:pt x="-53" y="741"/>
                    <a:pt x="-53" y="741"/>
                  </a:cubicBezTo>
                  <a:close/>
                </a:path>
              </a:pathLst>
            </a:custGeom>
            <a:solidFill>
              <a:srgbClr val="424242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4F31881C-C847-48A3-F6CC-30FEBB832ABE}"/>
                </a:ext>
              </a:extLst>
            </p:cNvPr>
            <p:cNvSpPr/>
            <p:nvPr/>
          </p:nvSpPr>
          <p:spPr>
            <a:xfrm>
              <a:off x="7096239" y="2473641"/>
              <a:ext cx="1027823" cy="612543"/>
            </a:xfrm>
            <a:custGeom>
              <a:avLst/>
              <a:gdLst>
                <a:gd name="connsiteX0" fmla="*/ -54 w 1027823"/>
                <a:gd name="connsiteY0" fmla="*/ -48 h 612543"/>
                <a:gd name="connsiteX1" fmla="*/ 1027770 w 1027823"/>
                <a:gd name="connsiteY1" fmla="*/ -48 h 612543"/>
                <a:gd name="connsiteX2" fmla="*/ 1027770 w 1027823"/>
                <a:gd name="connsiteY2" fmla="*/ 612496 h 612543"/>
                <a:gd name="connsiteX3" fmla="*/ -54 w 1027823"/>
                <a:gd name="connsiteY3" fmla="*/ 612496 h 6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823" h="612543">
                  <a:moveTo>
                    <a:pt x="-54" y="-48"/>
                  </a:moveTo>
                  <a:lnTo>
                    <a:pt x="1027770" y="-48"/>
                  </a:lnTo>
                  <a:lnTo>
                    <a:pt x="1027770" y="612496"/>
                  </a:lnTo>
                  <a:lnTo>
                    <a:pt x="-54" y="612496"/>
                  </a:lnTo>
                  <a:close/>
                </a:path>
              </a:pathLst>
            </a:custGeom>
            <a:solidFill>
              <a:srgbClr val="FFEB3B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0785718-FE55-C32E-DDE7-964FB3730933}"/>
                </a:ext>
              </a:extLst>
            </p:cNvPr>
            <p:cNvSpPr/>
            <p:nvPr/>
          </p:nvSpPr>
          <p:spPr>
            <a:xfrm>
              <a:off x="7186157" y="2482278"/>
              <a:ext cx="847846" cy="603963"/>
            </a:xfrm>
            <a:custGeom>
              <a:avLst/>
              <a:gdLst>
                <a:gd name="connsiteX0" fmla="*/ -54 w 847846"/>
                <a:gd name="connsiteY0" fmla="*/ -48 h 603963"/>
                <a:gd name="connsiteX1" fmla="*/ 847793 w 847846"/>
                <a:gd name="connsiteY1" fmla="*/ -48 h 603963"/>
                <a:gd name="connsiteX2" fmla="*/ 847793 w 847846"/>
                <a:gd name="connsiteY2" fmla="*/ 603916 h 603963"/>
                <a:gd name="connsiteX3" fmla="*/ -54 w 847846"/>
                <a:gd name="connsiteY3" fmla="*/ 603916 h 60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46" h="603963">
                  <a:moveTo>
                    <a:pt x="-54" y="-48"/>
                  </a:moveTo>
                  <a:lnTo>
                    <a:pt x="847793" y="-48"/>
                  </a:lnTo>
                  <a:lnTo>
                    <a:pt x="847793" y="603916"/>
                  </a:lnTo>
                  <a:lnTo>
                    <a:pt x="-54" y="603916"/>
                  </a:lnTo>
                  <a:close/>
                </a:path>
              </a:pathLst>
            </a:custGeom>
            <a:solidFill>
              <a:srgbClr val="FFFFFF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8B8325C-AEFC-0D15-3187-9A7172FB15CF}"/>
                </a:ext>
              </a:extLst>
            </p:cNvPr>
            <p:cNvSpPr/>
            <p:nvPr/>
          </p:nvSpPr>
          <p:spPr>
            <a:xfrm>
              <a:off x="7186157" y="2482278"/>
              <a:ext cx="847846" cy="131551"/>
            </a:xfrm>
            <a:custGeom>
              <a:avLst/>
              <a:gdLst>
                <a:gd name="connsiteX0" fmla="*/ -54 w 847846"/>
                <a:gd name="connsiteY0" fmla="*/ -48 h 131551"/>
                <a:gd name="connsiteX1" fmla="*/ 847793 w 847846"/>
                <a:gd name="connsiteY1" fmla="*/ -48 h 131551"/>
                <a:gd name="connsiteX2" fmla="*/ 847793 w 847846"/>
                <a:gd name="connsiteY2" fmla="*/ 131504 h 131551"/>
                <a:gd name="connsiteX3" fmla="*/ -54 w 847846"/>
                <a:gd name="connsiteY3" fmla="*/ 131504 h 13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846" h="131551">
                  <a:moveTo>
                    <a:pt x="-54" y="-48"/>
                  </a:moveTo>
                  <a:lnTo>
                    <a:pt x="847793" y="-48"/>
                  </a:lnTo>
                  <a:lnTo>
                    <a:pt x="847793" y="131504"/>
                  </a:lnTo>
                  <a:lnTo>
                    <a:pt x="-54" y="131504"/>
                  </a:lnTo>
                  <a:close/>
                </a:path>
              </a:pathLst>
            </a:custGeom>
            <a:solidFill>
              <a:srgbClr val="0288D1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E64AF01-068F-D1BE-1DE6-F0FEC436BDE1}"/>
                </a:ext>
              </a:extLst>
            </p:cNvPr>
            <p:cNvSpPr/>
            <p:nvPr/>
          </p:nvSpPr>
          <p:spPr>
            <a:xfrm>
              <a:off x="7076414" y="2455587"/>
              <a:ext cx="1067331" cy="658832"/>
            </a:xfrm>
            <a:custGeom>
              <a:avLst/>
              <a:gdLst>
                <a:gd name="connsiteX0" fmla="*/ -54 w 1067331"/>
                <a:gd name="connsiteY0" fmla="*/ -48 h 658832"/>
                <a:gd name="connsiteX1" fmla="*/ -54 w 1067331"/>
                <a:gd name="connsiteY1" fmla="*/ 658785 h 658832"/>
                <a:gd name="connsiteX2" fmla="*/ 1067277 w 1067331"/>
                <a:gd name="connsiteY2" fmla="*/ 658785 h 658832"/>
                <a:gd name="connsiteX3" fmla="*/ 1067277 w 1067331"/>
                <a:gd name="connsiteY3" fmla="*/ -48 h 658832"/>
                <a:gd name="connsiteX4" fmla="*/ -54 w 1067331"/>
                <a:gd name="connsiteY4" fmla="*/ -48 h 658832"/>
                <a:gd name="connsiteX5" fmla="*/ 25081 w 1067331"/>
                <a:gd name="connsiteY5" fmla="*/ 34000 h 658832"/>
                <a:gd name="connsiteX6" fmla="*/ 1037470 w 1067331"/>
                <a:gd name="connsiteY6" fmla="*/ 34000 h 658832"/>
                <a:gd name="connsiteX7" fmla="*/ 1037470 w 1067331"/>
                <a:gd name="connsiteY7" fmla="*/ 622005 h 658832"/>
                <a:gd name="connsiteX8" fmla="*/ 25081 w 1067331"/>
                <a:gd name="connsiteY8" fmla="*/ 622005 h 658832"/>
                <a:gd name="connsiteX9" fmla="*/ 25081 w 1067331"/>
                <a:gd name="connsiteY9" fmla="*/ 34000 h 65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7331" h="658832">
                  <a:moveTo>
                    <a:pt x="-54" y="-48"/>
                  </a:moveTo>
                  <a:lnTo>
                    <a:pt x="-54" y="658785"/>
                  </a:lnTo>
                  <a:lnTo>
                    <a:pt x="1067277" y="658785"/>
                  </a:lnTo>
                  <a:lnTo>
                    <a:pt x="1067277" y="-48"/>
                  </a:lnTo>
                  <a:lnTo>
                    <a:pt x="-54" y="-48"/>
                  </a:lnTo>
                  <a:close/>
                  <a:moveTo>
                    <a:pt x="25081" y="34000"/>
                  </a:moveTo>
                  <a:lnTo>
                    <a:pt x="1037470" y="34000"/>
                  </a:lnTo>
                  <a:lnTo>
                    <a:pt x="1037470" y="622005"/>
                  </a:lnTo>
                  <a:lnTo>
                    <a:pt x="25081" y="622005"/>
                  </a:lnTo>
                  <a:lnTo>
                    <a:pt x="25081" y="34000"/>
                  </a:lnTo>
                  <a:close/>
                </a:path>
              </a:pathLst>
            </a:custGeom>
            <a:solidFill>
              <a:srgbClr val="4D4D4D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370A1CC-B2B4-8905-A5E2-A468F0F6D54F}"/>
                </a:ext>
              </a:extLst>
            </p:cNvPr>
            <p:cNvSpPr/>
            <p:nvPr/>
          </p:nvSpPr>
          <p:spPr>
            <a:xfrm>
              <a:off x="7371818" y="3252753"/>
              <a:ext cx="481529" cy="13905"/>
            </a:xfrm>
            <a:custGeom>
              <a:avLst/>
              <a:gdLst>
                <a:gd name="connsiteX0" fmla="*/ 4740 w 481529"/>
                <a:gd name="connsiteY0" fmla="*/ 13857 h 13905"/>
                <a:gd name="connsiteX1" fmla="*/ 476703 w 481529"/>
                <a:gd name="connsiteY1" fmla="*/ 13857 h 13905"/>
                <a:gd name="connsiteX2" fmla="*/ 481305 w 481529"/>
                <a:gd name="connsiteY2" fmla="*/ 12894 h 13905"/>
                <a:gd name="connsiteX3" fmla="*/ 458224 w 481529"/>
                <a:gd name="connsiteY3" fmla="*/ 923 h 13905"/>
                <a:gd name="connsiteX4" fmla="*/ 444913 w 481529"/>
                <a:gd name="connsiteY4" fmla="*/ -48 h 13905"/>
                <a:gd name="connsiteX5" fmla="*/ 36530 w 481529"/>
                <a:gd name="connsiteY5" fmla="*/ -48 h 13905"/>
                <a:gd name="connsiteX6" fmla="*/ 23219 w 481529"/>
                <a:gd name="connsiteY6" fmla="*/ 923 h 13905"/>
                <a:gd name="connsiteX7" fmla="*/ 138 w 481529"/>
                <a:gd name="connsiteY7" fmla="*/ 12894 h 13905"/>
                <a:gd name="connsiteX8" fmla="*/ 4740 w 481529"/>
                <a:gd name="connsiteY8" fmla="*/ 13857 h 1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529" h="13905">
                  <a:moveTo>
                    <a:pt x="4740" y="13857"/>
                  </a:moveTo>
                  <a:lnTo>
                    <a:pt x="476703" y="13857"/>
                  </a:lnTo>
                  <a:cubicBezTo>
                    <a:pt x="479251" y="13857"/>
                    <a:pt x="482225" y="13390"/>
                    <a:pt x="481305" y="12894"/>
                  </a:cubicBezTo>
                  <a:lnTo>
                    <a:pt x="458224" y="923"/>
                  </a:lnTo>
                  <a:cubicBezTo>
                    <a:pt x="457232" y="427"/>
                    <a:pt x="447462" y="-48"/>
                    <a:pt x="444913" y="-48"/>
                  </a:cubicBezTo>
                  <a:lnTo>
                    <a:pt x="36530" y="-48"/>
                  </a:lnTo>
                  <a:cubicBezTo>
                    <a:pt x="33910" y="-48"/>
                    <a:pt x="24140" y="427"/>
                    <a:pt x="23219" y="923"/>
                  </a:cubicBezTo>
                  <a:lnTo>
                    <a:pt x="138" y="12894"/>
                  </a:lnTo>
                  <a:cubicBezTo>
                    <a:pt x="-852" y="13390"/>
                    <a:pt x="2192" y="13857"/>
                    <a:pt x="4740" y="13857"/>
                  </a:cubicBezTo>
                  <a:close/>
                </a:path>
              </a:pathLst>
            </a:custGeom>
            <a:solidFill>
              <a:srgbClr val="424242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C58EBA1-18CC-9750-C0B3-1A8B300FC4A2}"/>
                </a:ext>
              </a:extLst>
            </p:cNvPr>
            <p:cNvSpPr/>
            <p:nvPr/>
          </p:nvSpPr>
          <p:spPr>
            <a:xfrm>
              <a:off x="7222974" y="2538563"/>
              <a:ext cx="165880" cy="149951"/>
            </a:xfrm>
            <a:custGeom>
              <a:avLst/>
              <a:gdLst>
                <a:gd name="connsiteX0" fmla="*/ -54 w 165880"/>
                <a:gd name="connsiteY0" fmla="*/ -47 h 149951"/>
                <a:gd name="connsiteX1" fmla="*/ 165827 w 165880"/>
                <a:gd name="connsiteY1" fmla="*/ -47 h 149951"/>
                <a:gd name="connsiteX2" fmla="*/ 165827 w 165880"/>
                <a:gd name="connsiteY2" fmla="*/ 149904 h 149951"/>
                <a:gd name="connsiteX3" fmla="*/ -54 w 165880"/>
                <a:gd name="connsiteY3" fmla="*/ 149904 h 14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80" h="149951">
                  <a:moveTo>
                    <a:pt x="-54" y="-47"/>
                  </a:moveTo>
                  <a:lnTo>
                    <a:pt x="165827" y="-47"/>
                  </a:lnTo>
                  <a:lnTo>
                    <a:pt x="165827" y="149904"/>
                  </a:lnTo>
                  <a:lnTo>
                    <a:pt x="-54" y="149904"/>
                  </a:lnTo>
                  <a:close/>
                </a:path>
              </a:pathLst>
            </a:custGeom>
            <a:solidFill>
              <a:srgbClr val="4FC3F7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3" name="图形 3">
              <a:extLst>
                <a:ext uri="{FF2B5EF4-FFF2-40B4-BE49-F238E27FC236}">
                  <a16:creationId xmlns:a16="http://schemas.microsoft.com/office/drawing/2014/main" id="{A8AF9B49-2A38-FBCA-010F-9AB76FBE11DF}"/>
                </a:ext>
              </a:extLst>
            </p:cNvPr>
            <p:cNvGrpSpPr/>
            <p:nvPr/>
          </p:nvGrpSpPr>
          <p:grpSpPr>
            <a:xfrm>
              <a:off x="7427242" y="2695876"/>
              <a:ext cx="213408" cy="224162"/>
              <a:chOff x="7427242" y="2695876"/>
              <a:chExt cx="213408" cy="224162"/>
            </a:xfrm>
          </p:grpSpPr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93A4E9FE-21A9-17D4-69F5-06A8B6B10E4A}"/>
                  </a:ext>
                </a:extLst>
              </p:cNvPr>
              <p:cNvSpPr/>
              <p:nvPr/>
            </p:nvSpPr>
            <p:spPr>
              <a:xfrm>
                <a:off x="7427242" y="2695876"/>
                <a:ext cx="213387" cy="224140"/>
              </a:xfrm>
              <a:custGeom>
                <a:avLst/>
                <a:gdLst>
                  <a:gd name="connsiteX0" fmla="*/ 860 w 213387"/>
                  <a:gd name="connsiteY0" fmla="*/ -112 h 224140"/>
                  <a:gd name="connsiteX1" fmla="*/ 214248 w 213387"/>
                  <a:gd name="connsiteY1" fmla="*/ -112 h 224140"/>
                  <a:gd name="connsiteX2" fmla="*/ 214248 w 213387"/>
                  <a:gd name="connsiteY2" fmla="*/ 224029 h 224140"/>
                  <a:gd name="connsiteX3" fmla="*/ 860 w 213387"/>
                  <a:gd name="connsiteY3" fmla="*/ 224029 h 22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387" h="224140">
                    <a:moveTo>
                      <a:pt x="860" y="-112"/>
                    </a:moveTo>
                    <a:lnTo>
                      <a:pt x="214248" y="-112"/>
                    </a:lnTo>
                    <a:lnTo>
                      <a:pt x="214248" y="224029"/>
                    </a:lnTo>
                    <a:lnTo>
                      <a:pt x="860" y="224029"/>
                    </a:lnTo>
                    <a:close/>
                  </a:path>
                </a:pathLst>
              </a:custGeom>
              <a:solidFill>
                <a:srgbClr val="E3F2FD"/>
              </a:solidFill>
              <a:ln w="53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580D47E-2283-FE10-087B-80BF4731C9EC}"/>
                  </a:ext>
                </a:extLst>
              </p:cNvPr>
              <p:cNvSpPr/>
              <p:nvPr/>
            </p:nvSpPr>
            <p:spPr>
              <a:xfrm>
                <a:off x="7427257" y="2760021"/>
                <a:ext cx="213392" cy="160017"/>
              </a:xfrm>
              <a:custGeom>
                <a:avLst/>
                <a:gdLst>
                  <a:gd name="connsiteX0" fmla="*/ 171577 w 213392"/>
                  <a:gd name="connsiteY0" fmla="*/ -113 h 160017"/>
                  <a:gd name="connsiteX1" fmla="*/ 84276 w 213392"/>
                  <a:gd name="connsiteY1" fmla="*/ 65261 h 160017"/>
                  <a:gd name="connsiteX2" fmla="*/ 43541 w 213392"/>
                  <a:gd name="connsiteY2" fmla="*/ 27902 h 160017"/>
                  <a:gd name="connsiteX3" fmla="*/ 860 w 213392"/>
                  <a:gd name="connsiteY3" fmla="*/ 71681 h 160017"/>
                  <a:gd name="connsiteX4" fmla="*/ 860 w 213392"/>
                  <a:gd name="connsiteY4" fmla="*/ 159905 h 160017"/>
                  <a:gd name="connsiteX5" fmla="*/ 214253 w 213392"/>
                  <a:gd name="connsiteY5" fmla="*/ 159905 h 160017"/>
                  <a:gd name="connsiteX6" fmla="*/ 214253 w 213392"/>
                  <a:gd name="connsiteY6" fmla="*/ 43282 h 160017"/>
                  <a:gd name="connsiteX7" fmla="*/ 171572 w 213392"/>
                  <a:gd name="connsiteY7" fmla="*/ -113 h 16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392" h="160017">
                    <a:moveTo>
                      <a:pt x="171577" y="-113"/>
                    </a:moveTo>
                    <a:lnTo>
                      <a:pt x="84276" y="65261"/>
                    </a:lnTo>
                    <a:lnTo>
                      <a:pt x="43541" y="27902"/>
                    </a:lnTo>
                    <a:lnTo>
                      <a:pt x="860" y="71681"/>
                    </a:lnTo>
                    <a:lnTo>
                      <a:pt x="860" y="159905"/>
                    </a:lnTo>
                    <a:lnTo>
                      <a:pt x="214253" y="159905"/>
                    </a:lnTo>
                    <a:lnTo>
                      <a:pt x="214253" y="43282"/>
                    </a:lnTo>
                    <a:lnTo>
                      <a:pt x="171572" y="-113"/>
                    </a:lnTo>
                    <a:close/>
                  </a:path>
                </a:pathLst>
              </a:custGeom>
              <a:solidFill>
                <a:srgbClr val="64B5F6"/>
              </a:solidFill>
              <a:ln w="53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81770D67-EA7E-9C5A-87F2-8115A85F3BFB}"/>
                </a:ext>
              </a:extLst>
            </p:cNvPr>
            <p:cNvSpPr/>
            <p:nvPr/>
          </p:nvSpPr>
          <p:spPr>
            <a:xfrm>
              <a:off x="7426882" y="2636761"/>
              <a:ext cx="566651" cy="23886"/>
            </a:xfrm>
            <a:custGeom>
              <a:avLst/>
              <a:gdLst>
                <a:gd name="connsiteX0" fmla="*/ 566598 w 566651"/>
                <a:gd name="connsiteY0" fmla="*/ -48 h 23886"/>
                <a:gd name="connsiteX1" fmla="*/ 566598 w 566651"/>
                <a:gd name="connsiteY1" fmla="*/ 2275 h 23886"/>
                <a:gd name="connsiteX2" fmla="*/ 566598 w 566651"/>
                <a:gd name="connsiteY2" fmla="*/ 21516 h 23886"/>
                <a:gd name="connsiteX3" fmla="*/ 566598 w 566651"/>
                <a:gd name="connsiteY3" fmla="*/ 23838 h 23886"/>
                <a:gd name="connsiteX4" fmla="*/ -54 w 566651"/>
                <a:gd name="connsiteY4" fmla="*/ 23838 h 23886"/>
                <a:gd name="connsiteX5" fmla="*/ -54 w 566651"/>
                <a:gd name="connsiteY5" fmla="*/ 21516 h 23886"/>
                <a:gd name="connsiteX6" fmla="*/ -54 w 566651"/>
                <a:gd name="connsiteY6" fmla="*/ 2275 h 23886"/>
                <a:gd name="connsiteX7" fmla="*/ -54 w 566651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6651" h="23886">
                  <a:moveTo>
                    <a:pt x="566598" y="-48"/>
                  </a:moveTo>
                  <a:cubicBezTo>
                    <a:pt x="566598" y="-48"/>
                    <a:pt x="566598" y="992"/>
                    <a:pt x="566598" y="2275"/>
                  </a:cubicBezTo>
                  <a:lnTo>
                    <a:pt x="566598" y="21516"/>
                  </a:lnTo>
                  <a:cubicBezTo>
                    <a:pt x="566598" y="22799"/>
                    <a:pt x="566598" y="23838"/>
                    <a:pt x="566598" y="23838"/>
                  </a:cubicBezTo>
                  <a:lnTo>
                    <a:pt x="-54" y="23838"/>
                  </a:lnTo>
                  <a:cubicBezTo>
                    <a:pt x="-54" y="23838"/>
                    <a:pt x="-54" y="22799"/>
                    <a:pt x="-54" y="21516"/>
                  </a:cubicBezTo>
                  <a:lnTo>
                    <a:pt x="-54" y="2275"/>
                  </a:lnTo>
                  <a:cubicBezTo>
                    <a:pt x="-54" y="992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67F11CE-90AA-A2A7-8C89-74759468B259}"/>
                </a:ext>
              </a:extLst>
            </p:cNvPr>
            <p:cNvSpPr/>
            <p:nvPr/>
          </p:nvSpPr>
          <p:spPr>
            <a:xfrm>
              <a:off x="7672562" y="2696515"/>
              <a:ext cx="319816" cy="23886"/>
            </a:xfrm>
            <a:custGeom>
              <a:avLst/>
              <a:gdLst>
                <a:gd name="connsiteX0" fmla="*/ 319764 w 319816"/>
                <a:gd name="connsiteY0" fmla="*/ -48 h 23886"/>
                <a:gd name="connsiteX1" fmla="*/ 319764 w 319816"/>
                <a:gd name="connsiteY1" fmla="*/ 5592 h 23886"/>
                <a:gd name="connsiteX2" fmla="*/ 319764 w 319816"/>
                <a:gd name="connsiteY2" fmla="*/ 18199 h 23886"/>
                <a:gd name="connsiteX3" fmla="*/ 319764 w 319816"/>
                <a:gd name="connsiteY3" fmla="*/ 23839 h 23886"/>
                <a:gd name="connsiteX4" fmla="*/ -54 w 319816"/>
                <a:gd name="connsiteY4" fmla="*/ 23839 h 23886"/>
                <a:gd name="connsiteX5" fmla="*/ -54 w 319816"/>
                <a:gd name="connsiteY5" fmla="*/ 18199 h 23886"/>
                <a:gd name="connsiteX6" fmla="*/ -54 w 319816"/>
                <a:gd name="connsiteY6" fmla="*/ 5592 h 23886"/>
                <a:gd name="connsiteX7" fmla="*/ -54 w 319816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816" h="23886">
                  <a:moveTo>
                    <a:pt x="319764" y="-48"/>
                  </a:moveTo>
                  <a:cubicBezTo>
                    <a:pt x="319764" y="-48"/>
                    <a:pt x="319764" y="2478"/>
                    <a:pt x="319764" y="5592"/>
                  </a:cubicBezTo>
                  <a:lnTo>
                    <a:pt x="319764" y="18199"/>
                  </a:lnTo>
                  <a:cubicBezTo>
                    <a:pt x="319764" y="21314"/>
                    <a:pt x="319764" y="23839"/>
                    <a:pt x="319764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279023E-5290-E809-88DC-287E9DF58541}"/>
                </a:ext>
              </a:extLst>
            </p:cNvPr>
            <p:cNvSpPr/>
            <p:nvPr/>
          </p:nvSpPr>
          <p:spPr>
            <a:xfrm>
              <a:off x="7672562" y="2732977"/>
              <a:ext cx="319816" cy="23886"/>
            </a:xfrm>
            <a:custGeom>
              <a:avLst/>
              <a:gdLst>
                <a:gd name="connsiteX0" fmla="*/ 319764 w 319816"/>
                <a:gd name="connsiteY0" fmla="*/ -48 h 23886"/>
                <a:gd name="connsiteX1" fmla="*/ 319764 w 319816"/>
                <a:gd name="connsiteY1" fmla="*/ 5592 h 23886"/>
                <a:gd name="connsiteX2" fmla="*/ 319764 w 319816"/>
                <a:gd name="connsiteY2" fmla="*/ 18199 h 23886"/>
                <a:gd name="connsiteX3" fmla="*/ 319764 w 319816"/>
                <a:gd name="connsiteY3" fmla="*/ 23839 h 23886"/>
                <a:gd name="connsiteX4" fmla="*/ -54 w 319816"/>
                <a:gd name="connsiteY4" fmla="*/ 23839 h 23886"/>
                <a:gd name="connsiteX5" fmla="*/ -54 w 319816"/>
                <a:gd name="connsiteY5" fmla="*/ 18199 h 23886"/>
                <a:gd name="connsiteX6" fmla="*/ -54 w 319816"/>
                <a:gd name="connsiteY6" fmla="*/ 5592 h 23886"/>
                <a:gd name="connsiteX7" fmla="*/ -54 w 319816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816" h="23886">
                  <a:moveTo>
                    <a:pt x="319764" y="-48"/>
                  </a:moveTo>
                  <a:cubicBezTo>
                    <a:pt x="319764" y="-48"/>
                    <a:pt x="319764" y="2478"/>
                    <a:pt x="319764" y="5592"/>
                  </a:cubicBezTo>
                  <a:lnTo>
                    <a:pt x="319764" y="18199"/>
                  </a:lnTo>
                  <a:cubicBezTo>
                    <a:pt x="319764" y="21314"/>
                    <a:pt x="319764" y="23839"/>
                    <a:pt x="319764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A425F8A-3D6E-03A0-E24C-4327240DB6E5}"/>
                </a:ext>
              </a:extLst>
            </p:cNvPr>
            <p:cNvSpPr/>
            <p:nvPr/>
          </p:nvSpPr>
          <p:spPr>
            <a:xfrm>
              <a:off x="7672562" y="2768164"/>
              <a:ext cx="319816" cy="23886"/>
            </a:xfrm>
            <a:custGeom>
              <a:avLst/>
              <a:gdLst>
                <a:gd name="connsiteX0" fmla="*/ 319764 w 319816"/>
                <a:gd name="connsiteY0" fmla="*/ -48 h 23886"/>
                <a:gd name="connsiteX1" fmla="*/ 319764 w 319816"/>
                <a:gd name="connsiteY1" fmla="*/ 5592 h 23886"/>
                <a:gd name="connsiteX2" fmla="*/ 319764 w 319816"/>
                <a:gd name="connsiteY2" fmla="*/ 18199 h 23886"/>
                <a:gd name="connsiteX3" fmla="*/ 319764 w 319816"/>
                <a:gd name="connsiteY3" fmla="*/ 23839 h 23886"/>
                <a:gd name="connsiteX4" fmla="*/ -54 w 319816"/>
                <a:gd name="connsiteY4" fmla="*/ 23839 h 23886"/>
                <a:gd name="connsiteX5" fmla="*/ -54 w 319816"/>
                <a:gd name="connsiteY5" fmla="*/ 18199 h 23886"/>
                <a:gd name="connsiteX6" fmla="*/ -54 w 319816"/>
                <a:gd name="connsiteY6" fmla="*/ 5592 h 23886"/>
                <a:gd name="connsiteX7" fmla="*/ -54 w 319816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816" h="23886">
                  <a:moveTo>
                    <a:pt x="319764" y="-48"/>
                  </a:moveTo>
                  <a:cubicBezTo>
                    <a:pt x="319764" y="-48"/>
                    <a:pt x="319764" y="2478"/>
                    <a:pt x="319764" y="5592"/>
                  </a:cubicBezTo>
                  <a:lnTo>
                    <a:pt x="319764" y="18199"/>
                  </a:lnTo>
                  <a:cubicBezTo>
                    <a:pt x="319764" y="21314"/>
                    <a:pt x="319764" y="23839"/>
                    <a:pt x="319764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BE48707-89A3-0E08-BE27-023F36AE23CC}"/>
                </a:ext>
              </a:extLst>
            </p:cNvPr>
            <p:cNvSpPr/>
            <p:nvPr/>
          </p:nvSpPr>
          <p:spPr>
            <a:xfrm>
              <a:off x="7672562" y="2802713"/>
              <a:ext cx="140590" cy="23886"/>
            </a:xfrm>
            <a:custGeom>
              <a:avLst/>
              <a:gdLst>
                <a:gd name="connsiteX0" fmla="*/ 140536 w 140590"/>
                <a:gd name="connsiteY0" fmla="*/ -48 h 23886"/>
                <a:gd name="connsiteX1" fmla="*/ 140536 w 140590"/>
                <a:gd name="connsiteY1" fmla="*/ 5592 h 23886"/>
                <a:gd name="connsiteX2" fmla="*/ 140536 w 140590"/>
                <a:gd name="connsiteY2" fmla="*/ 18199 h 23886"/>
                <a:gd name="connsiteX3" fmla="*/ 140536 w 140590"/>
                <a:gd name="connsiteY3" fmla="*/ 23839 h 23886"/>
                <a:gd name="connsiteX4" fmla="*/ -54 w 140590"/>
                <a:gd name="connsiteY4" fmla="*/ 23839 h 23886"/>
                <a:gd name="connsiteX5" fmla="*/ -54 w 140590"/>
                <a:gd name="connsiteY5" fmla="*/ 18199 h 23886"/>
                <a:gd name="connsiteX6" fmla="*/ -54 w 140590"/>
                <a:gd name="connsiteY6" fmla="*/ 5592 h 23886"/>
                <a:gd name="connsiteX7" fmla="*/ -54 w 140590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90" h="23886">
                  <a:moveTo>
                    <a:pt x="140536" y="-48"/>
                  </a:moveTo>
                  <a:cubicBezTo>
                    <a:pt x="140536" y="-48"/>
                    <a:pt x="140536" y="2478"/>
                    <a:pt x="140536" y="5592"/>
                  </a:cubicBezTo>
                  <a:lnTo>
                    <a:pt x="140536" y="18199"/>
                  </a:lnTo>
                  <a:cubicBezTo>
                    <a:pt x="140536" y="21314"/>
                    <a:pt x="140536" y="23839"/>
                    <a:pt x="140536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B3C89FF-C5B9-9F43-31FA-4C24B8D5AC30}"/>
                </a:ext>
              </a:extLst>
            </p:cNvPr>
            <p:cNvSpPr/>
            <p:nvPr/>
          </p:nvSpPr>
          <p:spPr>
            <a:xfrm>
              <a:off x="7672562" y="2849653"/>
              <a:ext cx="319816" cy="23886"/>
            </a:xfrm>
            <a:custGeom>
              <a:avLst/>
              <a:gdLst>
                <a:gd name="connsiteX0" fmla="*/ 319764 w 319816"/>
                <a:gd name="connsiteY0" fmla="*/ -47 h 23886"/>
                <a:gd name="connsiteX1" fmla="*/ 319764 w 319816"/>
                <a:gd name="connsiteY1" fmla="*/ 5592 h 23886"/>
                <a:gd name="connsiteX2" fmla="*/ 319764 w 319816"/>
                <a:gd name="connsiteY2" fmla="*/ 18199 h 23886"/>
                <a:gd name="connsiteX3" fmla="*/ 319764 w 319816"/>
                <a:gd name="connsiteY3" fmla="*/ 23839 h 23886"/>
                <a:gd name="connsiteX4" fmla="*/ -54 w 319816"/>
                <a:gd name="connsiteY4" fmla="*/ 23839 h 23886"/>
                <a:gd name="connsiteX5" fmla="*/ -54 w 319816"/>
                <a:gd name="connsiteY5" fmla="*/ 18199 h 23886"/>
                <a:gd name="connsiteX6" fmla="*/ -54 w 319816"/>
                <a:gd name="connsiteY6" fmla="*/ 5592 h 23886"/>
                <a:gd name="connsiteX7" fmla="*/ -54 w 319816"/>
                <a:gd name="connsiteY7" fmla="*/ -47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816" h="23886">
                  <a:moveTo>
                    <a:pt x="319764" y="-47"/>
                  </a:moveTo>
                  <a:cubicBezTo>
                    <a:pt x="319764" y="-47"/>
                    <a:pt x="319764" y="2478"/>
                    <a:pt x="319764" y="5592"/>
                  </a:cubicBezTo>
                  <a:lnTo>
                    <a:pt x="319764" y="18199"/>
                  </a:lnTo>
                  <a:cubicBezTo>
                    <a:pt x="319764" y="21314"/>
                    <a:pt x="319764" y="23839"/>
                    <a:pt x="319764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7"/>
                    <a:pt x="-54" y="-47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3DEA254-5579-8B33-9B6A-444A5820F213}"/>
                </a:ext>
              </a:extLst>
            </p:cNvPr>
            <p:cNvSpPr/>
            <p:nvPr/>
          </p:nvSpPr>
          <p:spPr>
            <a:xfrm>
              <a:off x="7672562" y="2882079"/>
              <a:ext cx="140590" cy="23886"/>
            </a:xfrm>
            <a:custGeom>
              <a:avLst/>
              <a:gdLst>
                <a:gd name="connsiteX0" fmla="*/ 140536 w 140590"/>
                <a:gd name="connsiteY0" fmla="*/ -48 h 23886"/>
                <a:gd name="connsiteX1" fmla="*/ 140536 w 140590"/>
                <a:gd name="connsiteY1" fmla="*/ 5592 h 23886"/>
                <a:gd name="connsiteX2" fmla="*/ 140536 w 140590"/>
                <a:gd name="connsiteY2" fmla="*/ 18199 h 23886"/>
                <a:gd name="connsiteX3" fmla="*/ 140536 w 140590"/>
                <a:gd name="connsiteY3" fmla="*/ 23839 h 23886"/>
                <a:gd name="connsiteX4" fmla="*/ -54 w 140590"/>
                <a:gd name="connsiteY4" fmla="*/ 23839 h 23886"/>
                <a:gd name="connsiteX5" fmla="*/ -54 w 140590"/>
                <a:gd name="connsiteY5" fmla="*/ 18199 h 23886"/>
                <a:gd name="connsiteX6" fmla="*/ -54 w 140590"/>
                <a:gd name="connsiteY6" fmla="*/ 5592 h 23886"/>
                <a:gd name="connsiteX7" fmla="*/ -54 w 140590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90" h="23886">
                  <a:moveTo>
                    <a:pt x="140536" y="-48"/>
                  </a:moveTo>
                  <a:cubicBezTo>
                    <a:pt x="140536" y="-48"/>
                    <a:pt x="140536" y="2478"/>
                    <a:pt x="140536" y="5592"/>
                  </a:cubicBezTo>
                  <a:lnTo>
                    <a:pt x="140536" y="18199"/>
                  </a:lnTo>
                  <a:cubicBezTo>
                    <a:pt x="140536" y="21313"/>
                    <a:pt x="140536" y="23839"/>
                    <a:pt x="140536" y="23839"/>
                  </a:cubicBezTo>
                  <a:lnTo>
                    <a:pt x="-54" y="23839"/>
                  </a:lnTo>
                  <a:cubicBezTo>
                    <a:pt x="-54" y="23839"/>
                    <a:pt x="-54" y="21313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3390F93-1943-84F5-B947-A11538818821}"/>
                </a:ext>
              </a:extLst>
            </p:cNvPr>
            <p:cNvSpPr/>
            <p:nvPr/>
          </p:nvSpPr>
          <p:spPr>
            <a:xfrm>
              <a:off x="7426882" y="2947285"/>
              <a:ext cx="565674" cy="23886"/>
            </a:xfrm>
            <a:custGeom>
              <a:avLst/>
              <a:gdLst>
                <a:gd name="connsiteX0" fmla="*/ 565621 w 565674"/>
                <a:gd name="connsiteY0" fmla="*/ -48 h 23886"/>
                <a:gd name="connsiteX1" fmla="*/ 565621 w 565674"/>
                <a:gd name="connsiteY1" fmla="*/ 5592 h 23886"/>
                <a:gd name="connsiteX2" fmla="*/ 565621 w 565674"/>
                <a:gd name="connsiteY2" fmla="*/ 18199 h 23886"/>
                <a:gd name="connsiteX3" fmla="*/ 565621 w 565674"/>
                <a:gd name="connsiteY3" fmla="*/ 23839 h 23886"/>
                <a:gd name="connsiteX4" fmla="*/ -54 w 565674"/>
                <a:gd name="connsiteY4" fmla="*/ 23839 h 23886"/>
                <a:gd name="connsiteX5" fmla="*/ -54 w 565674"/>
                <a:gd name="connsiteY5" fmla="*/ 18199 h 23886"/>
                <a:gd name="connsiteX6" fmla="*/ -54 w 565674"/>
                <a:gd name="connsiteY6" fmla="*/ 5592 h 23886"/>
                <a:gd name="connsiteX7" fmla="*/ -54 w 565674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5674" h="23886">
                  <a:moveTo>
                    <a:pt x="565621" y="-48"/>
                  </a:moveTo>
                  <a:cubicBezTo>
                    <a:pt x="565621" y="-48"/>
                    <a:pt x="565621" y="2477"/>
                    <a:pt x="565621" y="5592"/>
                  </a:cubicBezTo>
                  <a:lnTo>
                    <a:pt x="565621" y="18199"/>
                  </a:lnTo>
                  <a:cubicBezTo>
                    <a:pt x="565621" y="21313"/>
                    <a:pt x="565621" y="23839"/>
                    <a:pt x="565621" y="23839"/>
                  </a:cubicBezTo>
                  <a:lnTo>
                    <a:pt x="-54" y="23839"/>
                  </a:lnTo>
                  <a:cubicBezTo>
                    <a:pt x="-54" y="23839"/>
                    <a:pt x="-54" y="21313"/>
                    <a:pt x="-54" y="18199"/>
                  </a:cubicBezTo>
                  <a:lnTo>
                    <a:pt x="-54" y="5592"/>
                  </a:lnTo>
                  <a:cubicBezTo>
                    <a:pt x="-54" y="247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65D20FCC-ED8C-9FBF-E3EE-585F588200BA}"/>
                </a:ext>
              </a:extLst>
            </p:cNvPr>
            <p:cNvSpPr/>
            <p:nvPr/>
          </p:nvSpPr>
          <p:spPr>
            <a:xfrm>
              <a:off x="7426882" y="2986649"/>
              <a:ext cx="565674" cy="23886"/>
            </a:xfrm>
            <a:custGeom>
              <a:avLst/>
              <a:gdLst>
                <a:gd name="connsiteX0" fmla="*/ 565621 w 565674"/>
                <a:gd name="connsiteY0" fmla="*/ -48 h 23886"/>
                <a:gd name="connsiteX1" fmla="*/ 565621 w 565674"/>
                <a:gd name="connsiteY1" fmla="*/ 5592 h 23886"/>
                <a:gd name="connsiteX2" fmla="*/ 565621 w 565674"/>
                <a:gd name="connsiteY2" fmla="*/ 18199 h 23886"/>
                <a:gd name="connsiteX3" fmla="*/ 565621 w 565674"/>
                <a:gd name="connsiteY3" fmla="*/ 23839 h 23886"/>
                <a:gd name="connsiteX4" fmla="*/ -54 w 565674"/>
                <a:gd name="connsiteY4" fmla="*/ 23839 h 23886"/>
                <a:gd name="connsiteX5" fmla="*/ -54 w 565674"/>
                <a:gd name="connsiteY5" fmla="*/ 18199 h 23886"/>
                <a:gd name="connsiteX6" fmla="*/ -54 w 565674"/>
                <a:gd name="connsiteY6" fmla="*/ 5592 h 23886"/>
                <a:gd name="connsiteX7" fmla="*/ -54 w 565674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5674" h="23886">
                  <a:moveTo>
                    <a:pt x="565621" y="-48"/>
                  </a:moveTo>
                  <a:cubicBezTo>
                    <a:pt x="565621" y="-48"/>
                    <a:pt x="565621" y="2477"/>
                    <a:pt x="565621" y="5592"/>
                  </a:cubicBezTo>
                  <a:lnTo>
                    <a:pt x="565621" y="18199"/>
                  </a:lnTo>
                  <a:cubicBezTo>
                    <a:pt x="565621" y="21313"/>
                    <a:pt x="565621" y="23839"/>
                    <a:pt x="565621" y="23839"/>
                  </a:cubicBezTo>
                  <a:lnTo>
                    <a:pt x="-54" y="23839"/>
                  </a:lnTo>
                  <a:cubicBezTo>
                    <a:pt x="-54" y="23839"/>
                    <a:pt x="-54" y="21313"/>
                    <a:pt x="-54" y="18199"/>
                  </a:cubicBezTo>
                  <a:lnTo>
                    <a:pt x="-54" y="5592"/>
                  </a:lnTo>
                  <a:cubicBezTo>
                    <a:pt x="-54" y="2477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184C7835-3CE1-F3E4-0823-93F83B4E782C}"/>
                </a:ext>
              </a:extLst>
            </p:cNvPr>
            <p:cNvSpPr/>
            <p:nvPr/>
          </p:nvSpPr>
          <p:spPr>
            <a:xfrm>
              <a:off x="7426882" y="3027924"/>
              <a:ext cx="334833" cy="23886"/>
            </a:xfrm>
            <a:custGeom>
              <a:avLst/>
              <a:gdLst>
                <a:gd name="connsiteX0" fmla="*/ 334780 w 334833"/>
                <a:gd name="connsiteY0" fmla="*/ -48 h 23886"/>
                <a:gd name="connsiteX1" fmla="*/ 334780 w 334833"/>
                <a:gd name="connsiteY1" fmla="*/ 5592 h 23886"/>
                <a:gd name="connsiteX2" fmla="*/ 334780 w 334833"/>
                <a:gd name="connsiteY2" fmla="*/ 18199 h 23886"/>
                <a:gd name="connsiteX3" fmla="*/ 334780 w 334833"/>
                <a:gd name="connsiteY3" fmla="*/ 23839 h 23886"/>
                <a:gd name="connsiteX4" fmla="*/ -54 w 334833"/>
                <a:gd name="connsiteY4" fmla="*/ 23839 h 23886"/>
                <a:gd name="connsiteX5" fmla="*/ -54 w 334833"/>
                <a:gd name="connsiteY5" fmla="*/ 18199 h 23886"/>
                <a:gd name="connsiteX6" fmla="*/ -54 w 334833"/>
                <a:gd name="connsiteY6" fmla="*/ 5592 h 23886"/>
                <a:gd name="connsiteX7" fmla="*/ -54 w 334833"/>
                <a:gd name="connsiteY7" fmla="*/ -48 h 2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33" h="23886">
                  <a:moveTo>
                    <a:pt x="334780" y="-48"/>
                  </a:moveTo>
                  <a:cubicBezTo>
                    <a:pt x="334780" y="-48"/>
                    <a:pt x="334780" y="2478"/>
                    <a:pt x="334780" y="5592"/>
                  </a:cubicBezTo>
                  <a:lnTo>
                    <a:pt x="334780" y="18199"/>
                  </a:lnTo>
                  <a:cubicBezTo>
                    <a:pt x="334780" y="21314"/>
                    <a:pt x="334780" y="23839"/>
                    <a:pt x="334780" y="23839"/>
                  </a:cubicBezTo>
                  <a:lnTo>
                    <a:pt x="-54" y="23839"/>
                  </a:lnTo>
                  <a:cubicBezTo>
                    <a:pt x="-54" y="23839"/>
                    <a:pt x="-54" y="21314"/>
                    <a:pt x="-54" y="18199"/>
                  </a:cubicBezTo>
                  <a:lnTo>
                    <a:pt x="-54" y="5592"/>
                  </a:lnTo>
                  <a:cubicBezTo>
                    <a:pt x="-54" y="2478"/>
                    <a:pt x="-54" y="-48"/>
                    <a:pt x="-54" y="-48"/>
                  </a:cubicBezTo>
                  <a:close/>
                </a:path>
              </a:pathLst>
            </a:custGeom>
            <a:solidFill>
              <a:srgbClr val="03A9F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6" name="图形 3">
            <a:extLst>
              <a:ext uri="{FF2B5EF4-FFF2-40B4-BE49-F238E27FC236}">
                <a16:creationId xmlns:a16="http://schemas.microsoft.com/office/drawing/2014/main" id="{9A295B41-14CB-600C-8E18-1465BB7A6743}"/>
              </a:ext>
            </a:extLst>
          </p:cNvPr>
          <p:cNvGrpSpPr/>
          <p:nvPr/>
        </p:nvGrpSpPr>
        <p:grpSpPr>
          <a:xfrm>
            <a:off x="7189116" y="3992107"/>
            <a:ext cx="1062969" cy="510338"/>
            <a:chOff x="7058488" y="4006621"/>
            <a:chExt cx="1062969" cy="510338"/>
          </a:xfrm>
        </p:grpSpPr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32BE5C01-BE50-4C37-9FF5-3387DD581144}"/>
                </a:ext>
              </a:extLst>
            </p:cNvPr>
            <p:cNvSpPr/>
            <p:nvPr/>
          </p:nvSpPr>
          <p:spPr>
            <a:xfrm>
              <a:off x="7058488" y="4006621"/>
              <a:ext cx="951935" cy="217416"/>
            </a:xfrm>
            <a:custGeom>
              <a:avLst/>
              <a:gdLst>
                <a:gd name="connsiteX0" fmla="*/ 950511 w 951935"/>
                <a:gd name="connsiteY0" fmla="*/ -852 h 217416"/>
                <a:gd name="connsiteX1" fmla="*/ 950511 w 951935"/>
                <a:gd name="connsiteY1" fmla="*/ 40852 h 217416"/>
                <a:gd name="connsiteX2" fmla="*/ 950511 w 951935"/>
                <a:gd name="connsiteY2" fmla="*/ 174861 h 217416"/>
                <a:gd name="connsiteX3" fmla="*/ 950511 w 951935"/>
                <a:gd name="connsiteY3" fmla="*/ 216565 h 217416"/>
                <a:gd name="connsiteX4" fmla="*/ -1424 w 951935"/>
                <a:gd name="connsiteY4" fmla="*/ 216565 h 217416"/>
                <a:gd name="connsiteX5" fmla="*/ -1424 w 951935"/>
                <a:gd name="connsiteY5" fmla="*/ 174861 h 217416"/>
                <a:gd name="connsiteX6" fmla="*/ -1424 w 951935"/>
                <a:gd name="connsiteY6" fmla="*/ 40852 h 217416"/>
                <a:gd name="connsiteX7" fmla="*/ -1424 w 951935"/>
                <a:gd name="connsiteY7" fmla="*/ -852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1935" h="217416">
                  <a:moveTo>
                    <a:pt x="950511" y="-852"/>
                  </a:moveTo>
                  <a:cubicBezTo>
                    <a:pt x="950511" y="-852"/>
                    <a:pt x="950511" y="17819"/>
                    <a:pt x="950511" y="40852"/>
                  </a:cubicBezTo>
                  <a:lnTo>
                    <a:pt x="950511" y="174861"/>
                  </a:lnTo>
                  <a:cubicBezTo>
                    <a:pt x="950511" y="197893"/>
                    <a:pt x="950511" y="216565"/>
                    <a:pt x="950511" y="216565"/>
                  </a:cubicBezTo>
                  <a:lnTo>
                    <a:pt x="-1424" y="216565"/>
                  </a:lnTo>
                  <a:cubicBezTo>
                    <a:pt x="-1424" y="216565"/>
                    <a:pt x="-1424" y="197894"/>
                    <a:pt x="-1424" y="174861"/>
                  </a:cubicBezTo>
                  <a:lnTo>
                    <a:pt x="-1424" y="40852"/>
                  </a:lnTo>
                  <a:cubicBezTo>
                    <a:pt x="-1424" y="17820"/>
                    <a:pt x="-1424" y="-852"/>
                    <a:pt x="-1424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16ABF64-C695-C462-0C1D-B59AB998E787}"/>
                </a:ext>
              </a:extLst>
            </p:cNvPr>
            <p:cNvSpPr/>
            <p:nvPr/>
          </p:nvSpPr>
          <p:spPr>
            <a:xfrm>
              <a:off x="7101061" y="4006621"/>
              <a:ext cx="24171" cy="217530"/>
            </a:xfrm>
            <a:custGeom>
              <a:avLst/>
              <a:gdLst>
                <a:gd name="connsiteX0" fmla="*/ -1418 w 24171"/>
                <a:gd name="connsiteY0" fmla="*/ -852 h 217530"/>
                <a:gd name="connsiteX1" fmla="*/ 22754 w 24171"/>
                <a:gd name="connsiteY1" fmla="*/ -852 h 217530"/>
                <a:gd name="connsiteX2" fmla="*/ 22754 w 24171"/>
                <a:gd name="connsiteY2" fmla="*/ 216679 h 217530"/>
                <a:gd name="connsiteX3" fmla="*/ -1418 w 24171"/>
                <a:gd name="connsiteY3" fmla="*/ 216679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71" h="217530">
                  <a:moveTo>
                    <a:pt x="-1418" y="-852"/>
                  </a:moveTo>
                  <a:lnTo>
                    <a:pt x="22754" y="-852"/>
                  </a:lnTo>
                  <a:lnTo>
                    <a:pt x="22754" y="216679"/>
                  </a:lnTo>
                  <a:lnTo>
                    <a:pt x="-1418" y="216679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3CE6553-F1D2-2776-65AB-919DC0FAC979}"/>
                </a:ext>
              </a:extLst>
            </p:cNvPr>
            <p:cNvSpPr/>
            <p:nvPr/>
          </p:nvSpPr>
          <p:spPr>
            <a:xfrm>
              <a:off x="7958890" y="4006621"/>
              <a:ext cx="53299" cy="217530"/>
            </a:xfrm>
            <a:custGeom>
              <a:avLst/>
              <a:gdLst>
                <a:gd name="connsiteX0" fmla="*/ 51868 w 53299"/>
                <a:gd name="connsiteY0" fmla="*/ -852 h 217530"/>
                <a:gd name="connsiteX1" fmla="*/ 51868 w 53299"/>
                <a:gd name="connsiteY1" fmla="*/ 14641 h 217530"/>
                <a:gd name="connsiteX2" fmla="*/ 51868 w 53299"/>
                <a:gd name="connsiteY2" fmla="*/ 201184 h 217530"/>
                <a:gd name="connsiteX3" fmla="*/ 51868 w 53299"/>
                <a:gd name="connsiteY3" fmla="*/ 216678 h 217530"/>
                <a:gd name="connsiteX4" fmla="*/ -1432 w 53299"/>
                <a:gd name="connsiteY4" fmla="*/ 216678 h 217530"/>
                <a:gd name="connsiteX5" fmla="*/ -1432 w 53299"/>
                <a:gd name="connsiteY5" fmla="*/ 201184 h 217530"/>
                <a:gd name="connsiteX6" fmla="*/ -1432 w 53299"/>
                <a:gd name="connsiteY6" fmla="*/ 14641 h 217530"/>
                <a:gd name="connsiteX7" fmla="*/ -1432 w 53299"/>
                <a:gd name="connsiteY7" fmla="*/ -852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99" h="217530">
                  <a:moveTo>
                    <a:pt x="51868" y="-852"/>
                  </a:moveTo>
                  <a:cubicBezTo>
                    <a:pt x="51868" y="-852"/>
                    <a:pt x="51868" y="6084"/>
                    <a:pt x="51868" y="14641"/>
                  </a:cubicBezTo>
                  <a:lnTo>
                    <a:pt x="51868" y="201184"/>
                  </a:lnTo>
                  <a:cubicBezTo>
                    <a:pt x="51868" y="209741"/>
                    <a:pt x="51868" y="216678"/>
                    <a:pt x="51868" y="216678"/>
                  </a:cubicBezTo>
                  <a:lnTo>
                    <a:pt x="-1432" y="216678"/>
                  </a:lnTo>
                  <a:cubicBezTo>
                    <a:pt x="-1432" y="216678"/>
                    <a:pt x="-1432" y="209741"/>
                    <a:pt x="-1432" y="201184"/>
                  </a:cubicBezTo>
                  <a:lnTo>
                    <a:pt x="-1432" y="14641"/>
                  </a:lnTo>
                  <a:cubicBezTo>
                    <a:pt x="-1432" y="6084"/>
                    <a:pt x="-1432" y="-852"/>
                    <a:pt x="-1432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9E2AFB73-933D-2338-74BF-5218D9609288}"/>
                </a:ext>
              </a:extLst>
            </p:cNvPr>
            <p:cNvSpPr/>
            <p:nvPr/>
          </p:nvSpPr>
          <p:spPr>
            <a:xfrm>
              <a:off x="8021987" y="4024413"/>
              <a:ext cx="99469" cy="185029"/>
            </a:xfrm>
            <a:custGeom>
              <a:avLst/>
              <a:gdLst>
                <a:gd name="connsiteX0" fmla="*/ 80984 w 99469"/>
                <a:gd name="connsiteY0" fmla="*/ -852 h 185029"/>
                <a:gd name="connsiteX1" fmla="*/ 80793 w 99469"/>
                <a:gd name="connsiteY1" fmla="*/ 164 h 185029"/>
                <a:gd name="connsiteX2" fmla="*/ 80538 w 99469"/>
                <a:gd name="connsiteY2" fmla="*/ 164 h 185029"/>
                <a:gd name="connsiteX3" fmla="*/ 79902 w 99469"/>
                <a:gd name="connsiteY3" fmla="*/ -90 h 185029"/>
                <a:gd name="connsiteX4" fmla="*/ -161 w 99469"/>
                <a:gd name="connsiteY4" fmla="*/ -90 h 185029"/>
                <a:gd name="connsiteX5" fmla="*/ -1433 w 99469"/>
                <a:gd name="connsiteY5" fmla="*/ 1117 h 185029"/>
                <a:gd name="connsiteX6" fmla="*/ -1433 w 99469"/>
                <a:gd name="connsiteY6" fmla="*/ 182970 h 185029"/>
                <a:gd name="connsiteX7" fmla="*/ -161 w 99469"/>
                <a:gd name="connsiteY7" fmla="*/ 184178 h 185029"/>
                <a:gd name="connsiteX8" fmla="*/ 79902 w 99469"/>
                <a:gd name="connsiteY8" fmla="*/ 184178 h 185029"/>
                <a:gd name="connsiteX9" fmla="*/ 80984 w 99469"/>
                <a:gd name="connsiteY9" fmla="*/ 182970 h 185029"/>
                <a:gd name="connsiteX10" fmla="*/ 80984 w 99469"/>
                <a:gd name="connsiteY10" fmla="*/ 181700 h 185029"/>
                <a:gd name="connsiteX11" fmla="*/ 80984 w 99469"/>
                <a:gd name="connsiteY11" fmla="*/ -852 h 1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69" h="185029">
                  <a:moveTo>
                    <a:pt x="80984" y="-852"/>
                  </a:moveTo>
                  <a:cubicBezTo>
                    <a:pt x="80984" y="-852"/>
                    <a:pt x="80793" y="100"/>
                    <a:pt x="80793" y="164"/>
                  </a:cubicBezTo>
                  <a:cubicBezTo>
                    <a:pt x="80729" y="100"/>
                    <a:pt x="80602" y="227"/>
                    <a:pt x="80538" y="164"/>
                  </a:cubicBezTo>
                  <a:cubicBezTo>
                    <a:pt x="80347" y="-26"/>
                    <a:pt x="80157" y="-90"/>
                    <a:pt x="79902" y="-90"/>
                  </a:cubicBezTo>
                  <a:lnTo>
                    <a:pt x="-161" y="-90"/>
                  </a:lnTo>
                  <a:cubicBezTo>
                    <a:pt x="-860" y="-90"/>
                    <a:pt x="-1433" y="355"/>
                    <a:pt x="-1433" y="1117"/>
                  </a:cubicBezTo>
                  <a:lnTo>
                    <a:pt x="-1433" y="182970"/>
                  </a:lnTo>
                  <a:cubicBezTo>
                    <a:pt x="-1433" y="183732"/>
                    <a:pt x="-860" y="184178"/>
                    <a:pt x="-161" y="184178"/>
                  </a:cubicBezTo>
                  <a:lnTo>
                    <a:pt x="79902" y="184178"/>
                  </a:lnTo>
                  <a:cubicBezTo>
                    <a:pt x="80602" y="184178"/>
                    <a:pt x="80984" y="183732"/>
                    <a:pt x="80984" y="182970"/>
                  </a:cubicBezTo>
                  <a:lnTo>
                    <a:pt x="80984" y="181700"/>
                  </a:lnTo>
                  <a:cubicBezTo>
                    <a:pt x="102269" y="136522"/>
                    <a:pt x="105129" y="63895"/>
                    <a:pt x="80984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21E29F92-8FFE-5C04-5169-50069AE96BED}"/>
                </a:ext>
              </a:extLst>
            </p:cNvPr>
            <p:cNvSpPr/>
            <p:nvPr/>
          </p:nvSpPr>
          <p:spPr>
            <a:xfrm>
              <a:off x="7363493" y="4006621"/>
              <a:ext cx="10147" cy="217530"/>
            </a:xfrm>
            <a:custGeom>
              <a:avLst/>
              <a:gdLst>
                <a:gd name="connsiteX0" fmla="*/ -1422 w 10147"/>
                <a:gd name="connsiteY0" fmla="*/ -852 h 217530"/>
                <a:gd name="connsiteX1" fmla="*/ 8726 w 10147"/>
                <a:gd name="connsiteY1" fmla="*/ -852 h 217530"/>
                <a:gd name="connsiteX2" fmla="*/ 8726 w 10147"/>
                <a:gd name="connsiteY2" fmla="*/ 216679 h 217530"/>
                <a:gd name="connsiteX3" fmla="*/ -1422 w 10147"/>
                <a:gd name="connsiteY3" fmla="*/ 216679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" h="217530">
                  <a:moveTo>
                    <a:pt x="-1422" y="-852"/>
                  </a:moveTo>
                  <a:lnTo>
                    <a:pt x="8726" y="-852"/>
                  </a:lnTo>
                  <a:lnTo>
                    <a:pt x="8726" y="216679"/>
                  </a:lnTo>
                  <a:lnTo>
                    <a:pt x="-1422" y="216679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EB81B2F-5D7E-346F-F158-574F0457C3C0}"/>
                </a:ext>
              </a:extLst>
            </p:cNvPr>
            <p:cNvSpPr/>
            <p:nvPr/>
          </p:nvSpPr>
          <p:spPr>
            <a:xfrm>
              <a:off x="7124128" y="4062537"/>
              <a:ext cx="295412" cy="125047"/>
            </a:xfrm>
            <a:custGeom>
              <a:avLst/>
              <a:gdLst>
                <a:gd name="connsiteX0" fmla="*/ 267176 w 295412"/>
                <a:gd name="connsiteY0" fmla="*/ -852 h 125047"/>
                <a:gd name="connsiteX1" fmla="*/ 266476 w 295412"/>
                <a:gd name="connsiteY1" fmla="*/ -153 h 125047"/>
                <a:gd name="connsiteX2" fmla="*/ 265776 w 295412"/>
                <a:gd name="connsiteY2" fmla="*/ -153 h 125047"/>
                <a:gd name="connsiteX3" fmla="*/ 263617 w 295412"/>
                <a:gd name="connsiteY3" fmla="*/ -344 h 125047"/>
                <a:gd name="connsiteX4" fmla="*/ 2773 w 295412"/>
                <a:gd name="connsiteY4" fmla="*/ -344 h 125047"/>
                <a:gd name="connsiteX5" fmla="*/ -1420 w 295412"/>
                <a:gd name="connsiteY5" fmla="*/ 482 h 125047"/>
                <a:gd name="connsiteX6" fmla="*/ -1420 w 295412"/>
                <a:gd name="connsiteY6" fmla="*/ 123369 h 125047"/>
                <a:gd name="connsiteX7" fmla="*/ 2773 w 295412"/>
                <a:gd name="connsiteY7" fmla="*/ 124195 h 125047"/>
                <a:gd name="connsiteX8" fmla="*/ 263617 w 295412"/>
                <a:gd name="connsiteY8" fmla="*/ 124195 h 125047"/>
                <a:gd name="connsiteX9" fmla="*/ 267176 w 295412"/>
                <a:gd name="connsiteY9" fmla="*/ 123369 h 125047"/>
                <a:gd name="connsiteX10" fmla="*/ 267176 w 295412"/>
                <a:gd name="connsiteY10" fmla="*/ 122543 h 125047"/>
                <a:gd name="connsiteX11" fmla="*/ 267176 w 295412"/>
                <a:gd name="connsiteY11" fmla="*/ -852 h 125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412" h="125047">
                  <a:moveTo>
                    <a:pt x="267176" y="-852"/>
                  </a:moveTo>
                  <a:cubicBezTo>
                    <a:pt x="267176" y="-852"/>
                    <a:pt x="266476" y="-217"/>
                    <a:pt x="266476" y="-153"/>
                  </a:cubicBezTo>
                  <a:cubicBezTo>
                    <a:pt x="266285" y="-217"/>
                    <a:pt x="265967" y="-153"/>
                    <a:pt x="265776" y="-153"/>
                  </a:cubicBezTo>
                  <a:cubicBezTo>
                    <a:pt x="265142" y="-281"/>
                    <a:pt x="264506" y="-344"/>
                    <a:pt x="263617" y="-344"/>
                  </a:cubicBezTo>
                  <a:lnTo>
                    <a:pt x="2773" y="-344"/>
                  </a:lnTo>
                  <a:cubicBezTo>
                    <a:pt x="549" y="-344"/>
                    <a:pt x="-1420" y="-26"/>
                    <a:pt x="-1420" y="482"/>
                  </a:cubicBezTo>
                  <a:lnTo>
                    <a:pt x="-1420" y="123369"/>
                  </a:lnTo>
                  <a:cubicBezTo>
                    <a:pt x="-1420" y="123878"/>
                    <a:pt x="549" y="124195"/>
                    <a:pt x="2773" y="124195"/>
                  </a:cubicBezTo>
                  <a:lnTo>
                    <a:pt x="263617" y="124195"/>
                  </a:lnTo>
                  <a:cubicBezTo>
                    <a:pt x="265904" y="124195"/>
                    <a:pt x="267176" y="123878"/>
                    <a:pt x="267176" y="123369"/>
                  </a:cubicBezTo>
                  <a:lnTo>
                    <a:pt x="267176" y="122543"/>
                  </a:lnTo>
                  <a:cubicBezTo>
                    <a:pt x="306763" y="86261"/>
                    <a:pt x="298884" y="33904"/>
                    <a:pt x="267176" y="-852"/>
                  </a:cubicBez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4C7C7B8-E5BB-CE3A-5287-3B776B64A1B5}"/>
                </a:ext>
              </a:extLst>
            </p:cNvPr>
            <p:cNvSpPr/>
            <p:nvPr/>
          </p:nvSpPr>
          <p:spPr>
            <a:xfrm>
              <a:off x="7127812" y="4073974"/>
              <a:ext cx="283434" cy="105223"/>
            </a:xfrm>
            <a:custGeom>
              <a:avLst/>
              <a:gdLst>
                <a:gd name="connsiteX0" fmla="*/ 262219 w 283434"/>
                <a:gd name="connsiteY0" fmla="*/ -852 h 105223"/>
                <a:gd name="connsiteX1" fmla="*/ 261521 w 283434"/>
                <a:gd name="connsiteY1" fmla="*/ -281 h 105223"/>
                <a:gd name="connsiteX2" fmla="*/ 260821 w 283434"/>
                <a:gd name="connsiteY2" fmla="*/ -281 h 105223"/>
                <a:gd name="connsiteX3" fmla="*/ 258726 w 283434"/>
                <a:gd name="connsiteY3" fmla="*/ -407 h 105223"/>
                <a:gd name="connsiteX4" fmla="*/ 2775 w 283434"/>
                <a:gd name="connsiteY4" fmla="*/ -407 h 105223"/>
                <a:gd name="connsiteX5" fmla="*/ -1420 w 283434"/>
                <a:gd name="connsiteY5" fmla="*/ 292 h 105223"/>
                <a:gd name="connsiteX6" fmla="*/ -1420 w 283434"/>
                <a:gd name="connsiteY6" fmla="*/ 103672 h 105223"/>
                <a:gd name="connsiteX7" fmla="*/ 2775 w 283434"/>
                <a:gd name="connsiteY7" fmla="*/ 104371 h 105223"/>
                <a:gd name="connsiteX8" fmla="*/ 258726 w 283434"/>
                <a:gd name="connsiteY8" fmla="*/ 104371 h 105223"/>
                <a:gd name="connsiteX9" fmla="*/ 262219 w 283434"/>
                <a:gd name="connsiteY9" fmla="*/ 103672 h 105223"/>
                <a:gd name="connsiteX10" fmla="*/ 262219 w 283434"/>
                <a:gd name="connsiteY10" fmla="*/ 102973 h 105223"/>
                <a:gd name="connsiteX11" fmla="*/ 262219 w 283434"/>
                <a:gd name="connsiteY11" fmla="*/ -852 h 1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3434" h="105223">
                  <a:moveTo>
                    <a:pt x="262219" y="-852"/>
                  </a:moveTo>
                  <a:cubicBezTo>
                    <a:pt x="262219" y="-852"/>
                    <a:pt x="261521" y="-281"/>
                    <a:pt x="261521" y="-281"/>
                  </a:cubicBezTo>
                  <a:lnTo>
                    <a:pt x="260821" y="-281"/>
                  </a:lnTo>
                  <a:cubicBezTo>
                    <a:pt x="260187" y="-344"/>
                    <a:pt x="259615" y="-407"/>
                    <a:pt x="258726" y="-407"/>
                  </a:cubicBezTo>
                  <a:lnTo>
                    <a:pt x="2775" y="-407"/>
                  </a:lnTo>
                  <a:cubicBezTo>
                    <a:pt x="550" y="-407"/>
                    <a:pt x="-1420" y="-153"/>
                    <a:pt x="-1420" y="292"/>
                  </a:cubicBezTo>
                  <a:lnTo>
                    <a:pt x="-1420" y="103672"/>
                  </a:lnTo>
                  <a:cubicBezTo>
                    <a:pt x="-1420" y="104117"/>
                    <a:pt x="550" y="104371"/>
                    <a:pt x="2775" y="104371"/>
                  </a:cubicBezTo>
                  <a:lnTo>
                    <a:pt x="258726" y="104371"/>
                  </a:lnTo>
                  <a:cubicBezTo>
                    <a:pt x="260949" y="104371"/>
                    <a:pt x="262219" y="104117"/>
                    <a:pt x="262219" y="103672"/>
                  </a:cubicBezTo>
                  <a:lnTo>
                    <a:pt x="262219" y="102973"/>
                  </a:lnTo>
                  <a:cubicBezTo>
                    <a:pt x="292466" y="66818"/>
                    <a:pt x="284459" y="26598"/>
                    <a:pt x="262219" y="-852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2821D71B-7BA6-56A8-E544-9C2EE9756947}"/>
                </a:ext>
              </a:extLst>
            </p:cNvPr>
            <p:cNvSpPr txBox="1"/>
            <p:nvPr/>
          </p:nvSpPr>
          <p:spPr>
            <a:xfrm>
              <a:off x="7485271" y="3975272"/>
              <a:ext cx="549458" cy="244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75" b="1" spc="0" baseline="0">
                  <a:ln/>
                  <a:solidFill>
                    <a:srgbClr val="FFFFFF"/>
                  </a:solidFill>
                  <a:latin typeface="Magneto"/>
                  <a:sym typeface="Magneto"/>
                  <a:rtl val="0"/>
                </a:rPr>
                <a:t>Stabilo</a:t>
              </a: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12E6664-2863-DB37-0D87-24BB80599475}"/>
                </a:ext>
              </a:extLst>
            </p:cNvPr>
            <p:cNvSpPr/>
            <p:nvPr/>
          </p:nvSpPr>
          <p:spPr>
            <a:xfrm rot="5400000">
              <a:off x="7770523" y="3955599"/>
              <a:ext cx="7079" cy="421743"/>
            </a:xfrm>
            <a:custGeom>
              <a:avLst/>
              <a:gdLst>
                <a:gd name="connsiteX0" fmla="*/ -294 w 7079"/>
                <a:gd name="connsiteY0" fmla="*/ 3064 h 421743"/>
                <a:gd name="connsiteX1" fmla="*/ 6786 w 7079"/>
                <a:gd name="connsiteY1" fmla="*/ 3064 h 421743"/>
                <a:gd name="connsiteX2" fmla="*/ 6786 w 7079"/>
                <a:gd name="connsiteY2" fmla="*/ 424808 h 421743"/>
                <a:gd name="connsiteX3" fmla="*/ -294 w 7079"/>
                <a:gd name="connsiteY3" fmla="*/ 424808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9" h="421743">
                  <a:moveTo>
                    <a:pt x="-294" y="3064"/>
                  </a:moveTo>
                  <a:lnTo>
                    <a:pt x="6786" y="3064"/>
                  </a:lnTo>
                  <a:lnTo>
                    <a:pt x="6786" y="424808"/>
                  </a:lnTo>
                  <a:lnTo>
                    <a:pt x="-294" y="424808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DB8EB1F6-E6E3-0D65-FC41-98BC9AC36DB9}"/>
                </a:ext>
              </a:extLst>
            </p:cNvPr>
            <p:cNvSpPr/>
            <p:nvPr/>
          </p:nvSpPr>
          <p:spPr>
            <a:xfrm rot="5400000">
              <a:off x="7766579" y="3974157"/>
              <a:ext cx="14967" cy="421743"/>
            </a:xfrm>
            <a:custGeom>
              <a:avLst/>
              <a:gdLst>
                <a:gd name="connsiteX0" fmla="*/ -296 w 14967"/>
                <a:gd name="connsiteY0" fmla="*/ 3067 h 421743"/>
                <a:gd name="connsiteX1" fmla="*/ 14671 w 14967"/>
                <a:gd name="connsiteY1" fmla="*/ 3067 h 421743"/>
                <a:gd name="connsiteX2" fmla="*/ 14671 w 14967"/>
                <a:gd name="connsiteY2" fmla="*/ 424811 h 421743"/>
                <a:gd name="connsiteX3" fmla="*/ -296 w 14967"/>
                <a:gd name="connsiteY3" fmla="*/ 424811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7" h="421743">
                  <a:moveTo>
                    <a:pt x="-296" y="3067"/>
                  </a:moveTo>
                  <a:lnTo>
                    <a:pt x="14671" y="3067"/>
                  </a:lnTo>
                  <a:lnTo>
                    <a:pt x="14671" y="424811"/>
                  </a:lnTo>
                  <a:lnTo>
                    <a:pt x="-296" y="424811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3F1FF7CF-AB11-E209-DD45-76386C6506A0}"/>
                </a:ext>
              </a:extLst>
            </p:cNvPr>
            <p:cNvSpPr/>
            <p:nvPr/>
          </p:nvSpPr>
          <p:spPr>
            <a:xfrm>
              <a:off x="7338712" y="4299543"/>
              <a:ext cx="671838" cy="217416"/>
            </a:xfrm>
            <a:custGeom>
              <a:avLst/>
              <a:gdLst>
                <a:gd name="connsiteX0" fmla="*/ 670412 w 671838"/>
                <a:gd name="connsiteY0" fmla="*/ -857 h 217416"/>
                <a:gd name="connsiteX1" fmla="*/ 670412 w 671838"/>
                <a:gd name="connsiteY1" fmla="*/ 21015 h 217416"/>
                <a:gd name="connsiteX2" fmla="*/ 670412 w 671838"/>
                <a:gd name="connsiteY2" fmla="*/ 194688 h 217416"/>
                <a:gd name="connsiteX3" fmla="*/ 670412 w 671838"/>
                <a:gd name="connsiteY3" fmla="*/ 216560 h 217416"/>
                <a:gd name="connsiteX4" fmla="*/ -1426 w 671838"/>
                <a:gd name="connsiteY4" fmla="*/ 216560 h 217416"/>
                <a:gd name="connsiteX5" fmla="*/ -1426 w 671838"/>
                <a:gd name="connsiteY5" fmla="*/ 194688 h 217416"/>
                <a:gd name="connsiteX6" fmla="*/ -1426 w 671838"/>
                <a:gd name="connsiteY6" fmla="*/ 21015 h 217416"/>
                <a:gd name="connsiteX7" fmla="*/ -1426 w 671838"/>
                <a:gd name="connsiteY7" fmla="*/ -857 h 21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838" h="217416">
                  <a:moveTo>
                    <a:pt x="670412" y="-857"/>
                  </a:moveTo>
                  <a:cubicBezTo>
                    <a:pt x="670412" y="-857"/>
                    <a:pt x="670412" y="8935"/>
                    <a:pt x="670412" y="21015"/>
                  </a:cubicBezTo>
                  <a:lnTo>
                    <a:pt x="670412" y="194688"/>
                  </a:lnTo>
                  <a:cubicBezTo>
                    <a:pt x="670412" y="206768"/>
                    <a:pt x="670412" y="216560"/>
                    <a:pt x="670412" y="216560"/>
                  </a:cubicBezTo>
                  <a:lnTo>
                    <a:pt x="-1426" y="216560"/>
                  </a:lnTo>
                  <a:cubicBezTo>
                    <a:pt x="-1426" y="216560"/>
                    <a:pt x="-1426" y="206768"/>
                    <a:pt x="-1426" y="194688"/>
                  </a:cubicBezTo>
                  <a:lnTo>
                    <a:pt x="-1426" y="21015"/>
                  </a:lnTo>
                  <a:cubicBezTo>
                    <a:pt x="-1426" y="8935"/>
                    <a:pt x="-1426" y="-857"/>
                    <a:pt x="-1426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6F449DCD-0103-BD4F-6D1E-3F5C002B0C74}"/>
                </a:ext>
              </a:extLst>
            </p:cNvPr>
            <p:cNvSpPr/>
            <p:nvPr/>
          </p:nvSpPr>
          <p:spPr>
            <a:xfrm>
              <a:off x="7958890" y="4298908"/>
              <a:ext cx="53299" cy="217530"/>
            </a:xfrm>
            <a:custGeom>
              <a:avLst/>
              <a:gdLst>
                <a:gd name="connsiteX0" fmla="*/ 51868 w 53299"/>
                <a:gd name="connsiteY0" fmla="*/ -857 h 217530"/>
                <a:gd name="connsiteX1" fmla="*/ 51868 w 53299"/>
                <a:gd name="connsiteY1" fmla="*/ 14637 h 217530"/>
                <a:gd name="connsiteX2" fmla="*/ 51868 w 53299"/>
                <a:gd name="connsiteY2" fmla="*/ 201180 h 217530"/>
                <a:gd name="connsiteX3" fmla="*/ 51868 w 53299"/>
                <a:gd name="connsiteY3" fmla="*/ 216673 h 217530"/>
                <a:gd name="connsiteX4" fmla="*/ -1432 w 53299"/>
                <a:gd name="connsiteY4" fmla="*/ 216673 h 217530"/>
                <a:gd name="connsiteX5" fmla="*/ -1432 w 53299"/>
                <a:gd name="connsiteY5" fmla="*/ 201180 h 217530"/>
                <a:gd name="connsiteX6" fmla="*/ -1432 w 53299"/>
                <a:gd name="connsiteY6" fmla="*/ 14637 h 217530"/>
                <a:gd name="connsiteX7" fmla="*/ -1432 w 53299"/>
                <a:gd name="connsiteY7" fmla="*/ -857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99" h="217530">
                  <a:moveTo>
                    <a:pt x="51868" y="-857"/>
                  </a:moveTo>
                  <a:cubicBezTo>
                    <a:pt x="51868" y="-857"/>
                    <a:pt x="51868" y="6080"/>
                    <a:pt x="51868" y="14637"/>
                  </a:cubicBezTo>
                  <a:lnTo>
                    <a:pt x="51868" y="201180"/>
                  </a:lnTo>
                  <a:cubicBezTo>
                    <a:pt x="51868" y="209737"/>
                    <a:pt x="51868" y="216673"/>
                    <a:pt x="51868" y="216673"/>
                  </a:cubicBezTo>
                  <a:lnTo>
                    <a:pt x="-1432" y="216673"/>
                  </a:lnTo>
                  <a:cubicBezTo>
                    <a:pt x="-1432" y="216673"/>
                    <a:pt x="-1432" y="209737"/>
                    <a:pt x="-1432" y="201180"/>
                  </a:cubicBezTo>
                  <a:lnTo>
                    <a:pt x="-1432" y="14637"/>
                  </a:lnTo>
                  <a:cubicBezTo>
                    <a:pt x="-1432" y="6080"/>
                    <a:pt x="-1432" y="-857"/>
                    <a:pt x="-1432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ABD7FB8-A91D-71B5-409F-FAA00B86EA10}"/>
                </a:ext>
              </a:extLst>
            </p:cNvPr>
            <p:cNvSpPr/>
            <p:nvPr/>
          </p:nvSpPr>
          <p:spPr>
            <a:xfrm>
              <a:off x="8021987" y="4317335"/>
              <a:ext cx="99469" cy="185029"/>
            </a:xfrm>
            <a:custGeom>
              <a:avLst/>
              <a:gdLst>
                <a:gd name="connsiteX0" fmla="*/ 80984 w 99469"/>
                <a:gd name="connsiteY0" fmla="*/ -857 h 185029"/>
                <a:gd name="connsiteX1" fmla="*/ 80793 w 99469"/>
                <a:gd name="connsiteY1" fmla="*/ 160 h 185029"/>
                <a:gd name="connsiteX2" fmla="*/ 80538 w 99469"/>
                <a:gd name="connsiteY2" fmla="*/ 160 h 185029"/>
                <a:gd name="connsiteX3" fmla="*/ 79902 w 99469"/>
                <a:gd name="connsiteY3" fmla="*/ -94 h 185029"/>
                <a:gd name="connsiteX4" fmla="*/ -161 w 99469"/>
                <a:gd name="connsiteY4" fmla="*/ -94 h 185029"/>
                <a:gd name="connsiteX5" fmla="*/ -1433 w 99469"/>
                <a:gd name="connsiteY5" fmla="*/ 1112 h 185029"/>
                <a:gd name="connsiteX6" fmla="*/ -1433 w 99469"/>
                <a:gd name="connsiteY6" fmla="*/ 182965 h 185029"/>
                <a:gd name="connsiteX7" fmla="*/ -161 w 99469"/>
                <a:gd name="connsiteY7" fmla="*/ 184173 h 185029"/>
                <a:gd name="connsiteX8" fmla="*/ 79902 w 99469"/>
                <a:gd name="connsiteY8" fmla="*/ 184173 h 185029"/>
                <a:gd name="connsiteX9" fmla="*/ 80984 w 99469"/>
                <a:gd name="connsiteY9" fmla="*/ 182965 h 185029"/>
                <a:gd name="connsiteX10" fmla="*/ 80984 w 99469"/>
                <a:gd name="connsiteY10" fmla="*/ 181695 h 185029"/>
                <a:gd name="connsiteX11" fmla="*/ 80984 w 99469"/>
                <a:gd name="connsiteY11" fmla="*/ -857 h 18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469" h="185029">
                  <a:moveTo>
                    <a:pt x="80984" y="-857"/>
                  </a:moveTo>
                  <a:cubicBezTo>
                    <a:pt x="80984" y="-857"/>
                    <a:pt x="80793" y="96"/>
                    <a:pt x="80793" y="160"/>
                  </a:cubicBezTo>
                  <a:cubicBezTo>
                    <a:pt x="80729" y="96"/>
                    <a:pt x="80602" y="223"/>
                    <a:pt x="80538" y="160"/>
                  </a:cubicBezTo>
                  <a:cubicBezTo>
                    <a:pt x="80347" y="-31"/>
                    <a:pt x="80157" y="-94"/>
                    <a:pt x="79902" y="-94"/>
                  </a:cubicBezTo>
                  <a:lnTo>
                    <a:pt x="-161" y="-94"/>
                  </a:lnTo>
                  <a:cubicBezTo>
                    <a:pt x="-860" y="-94"/>
                    <a:pt x="-1433" y="350"/>
                    <a:pt x="-1433" y="1112"/>
                  </a:cubicBezTo>
                  <a:lnTo>
                    <a:pt x="-1433" y="182965"/>
                  </a:lnTo>
                  <a:cubicBezTo>
                    <a:pt x="-1433" y="183728"/>
                    <a:pt x="-860" y="184173"/>
                    <a:pt x="-161" y="184173"/>
                  </a:cubicBezTo>
                  <a:lnTo>
                    <a:pt x="79902" y="184173"/>
                  </a:lnTo>
                  <a:cubicBezTo>
                    <a:pt x="80602" y="184173"/>
                    <a:pt x="80984" y="183728"/>
                    <a:pt x="80984" y="182965"/>
                  </a:cubicBezTo>
                  <a:lnTo>
                    <a:pt x="80984" y="181695"/>
                  </a:lnTo>
                  <a:cubicBezTo>
                    <a:pt x="102269" y="136518"/>
                    <a:pt x="105129" y="63890"/>
                    <a:pt x="80984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D315EAF-A85B-1A62-38E7-88BEBB3563AA}"/>
                </a:ext>
              </a:extLst>
            </p:cNvPr>
            <p:cNvSpPr/>
            <p:nvPr/>
          </p:nvSpPr>
          <p:spPr>
            <a:xfrm>
              <a:off x="7363493" y="4298908"/>
              <a:ext cx="10147" cy="217530"/>
            </a:xfrm>
            <a:custGeom>
              <a:avLst/>
              <a:gdLst>
                <a:gd name="connsiteX0" fmla="*/ -1422 w 10147"/>
                <a:gd name="connsiteY0" fmla="*/ -857 h 217530"/>
                <a:gd name="connsiteX1" fmla="*/ 8726 w 10147"/>
                <a:gd name="connsiteY1" fmla="*/ -857 h 217530"/>
                <a:gd name="connsiteX2" fmla="*/ 8726 w 10147"/>
                <a:gd name="connsiteY2" fmla="*/ 216674 h 217530"/>
                <a:gd name="connsiteX3" fmla="*/ -1422 w 10147"/>
                <a:gd name="connsiteY3" fmla="*/ 216674 h 2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" h="217530">
                  <a:moveTo>
                    <a:pt x="-1422" y="-857"/>
                  </a:moveTo>
                  <a:lnTo>
                    <a:pt x="8726" y="-857"/>
                  </a:lnTo>
                  <a:lnTo>
                    <a:pt x="8726" y="216674"/>
                  </a:lnTo>
                  <a:lnTo>
                    <a:pt x="-1422" y="216674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1895646B-1402-5B90-83DE-CC68D1CB18F2}"/>
                </a:ext>
              </a:extLst>
            </p:cNvPr>
            <p:cNvSpPr txBox="1"/>
            <p:nvPr/>
          </p:nvSpPr>
          <p:spPr>
            <a:xfrm>
              <a:off x="7485271" y="4267778"/>
              <a:ext cx="549458" cy="244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75" b="1" spc="0" baseline="0">
                  <a:ln/>
                  <a:solidFill>
                    <a:srgbClr val="FFFFFF"/>
                  </a:solidFill>
                  <a:latin typeface="Magneto"/>
                  <a:sym typeface="Magneto"/>
                  <a:rtl val="0"/>
                </a:rPr>
                <a:t>Stabilo</a:t>
              </a: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08A3BA4-8981-8004-A062-E711AA8B1051}"/>
                </a:ext>
              </a:extLst>
            </p:cNvPr>
            <p:cNvSpPr/>
            <p:nvPr/>
          </p:nvSpPr>
          <p:spPr>
            <a:xfrm rot="5400000">
              <a:off x="7770523" y="4247885"/>
              <a:ext cx="7079" cy="421743"/>
            </a:xfrm>
            <a:custGeom>
              <a:avLst/>
              <a:gdLst>
                <a:gd name="connsiteX0" fmla="*/ -340 w 7079"/>
                <a:gd name="connsiteY0" fmla="*/ 3106 h 421743"/>
                <a:gd name="connsiteX1" fmla="*/ 6740 w 7079"/>
                <a:gd name="connsiteY1" fmla="*/ 3106 h 421743"/>
                <a:gd name="connsiteX2" fmla="*/ 6740 w 7079"/>
                <a:gd name="connsiteY2" fmla="*/ 424850 h 421743"/>
                <a:gd name="connsiteX3" fmla="*/ -340 w 7079"/>
                <a:gd name="connsiteY3" fmla="*/ 424850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9" h="421743">
                  <a:moveTo>
                    <a:pt x="-340" y="3106"/>
                  </a:moveTo>
                  <a:lnTo>
                    <a:pt x="6740" y="3106"/>
                  </a:lnTo>
                  <a:lnTo>
                    <a:pt x="6740" y="424850"/>
                  </a:lnTo>
                  <a:lnTo>
                    <a:pt x="-340" y="424850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8E88A31-E26D-A705-3DDB-BFF01B9024E5}"/>
                </a:ext>
              </a:extLst>
            </p:cNvPr>
            <p:cNvSpPr/>
            <p:nvPr/>
          </p:nvSpPr>
          <p:spPr>
            <a:xfrm rot="5400000">
              <a:off x="7766579" y="4266443"/>
              <a:ext cx="14967" cy="421743"/>
            </a:xfrm>
            <a:custGeom>
              <a:avLst/>
              <a:gdLst>
                <a:gd name="connsiteX0" fmla="*/ -342 w 14967"/>
                <a:gd name="connsiteY0" fmla="*/ 3108 h 421743"/>
                <a:gd name="connsiteX1" fmla="*/ 14625 w 14967"/>
                <a:gd name="connsiteY1" fmla="*/ 3108 h 421743"/>
                <a:gd name="connsiteX2" fmla="*/ 14625 w 14967"/>
                <a:gd name="connsiteY2" fmla="*/ 424852 h 421743"/>
                <a:gd name="connsiteX3" fmla="*/ -342 w 14967"/>
                <a:gd name="connsiteY3" fmla="*/ 424852 h 4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7" h="421743">
                  <a:moveTo>
                    <a:pt x="-342" y="3108"/>
                  </a:moveTo>
                  <a:lnTo>
                    <a:pt x="14625" y="3108"/>
                  </a:lnTo>
                  <a:lnTo>
                    <a:pt x="14625" y="424852"/>
                  </a:lnTo>
                  <a:lnTo>
                    <a:pt x="-342" y="424852"/>
                  </a:lnTo>
                  <a:close/>
                </a:path>
              </a:pathLst>
            </a:custGeom>
            <a:solidFill>
              <a:srgbClr val="FFFFFF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EE9E208E-E8C1-1C85-72B3-31DF5BC69C82}"/>
                </a:ext>
              </a:extLst>
            </p:cNvPr>
            <p:cNvSpPr/>
            <p:nvPr/>
          </p:nvSpPr>
          <p:spPr>
            <a:xfrm>
              <a:off x="7167717" y="4318605"/>
              <a:ext cx="161463" cy="178485"/>
            </a:xfrm>
            <a:custGeom>
              <a:avLst/>
              <a:gdLst>
                <a:gd name="connsiteX0" fmla="*/ 160044 w 161463"/>
                <a:gd name="connsiteY0" fmla="*/ -857 h 178485"/>
                <a:gd name="connsiteX1" fmla="*/ 160044 w 161463"/>
                <a:gd name="connsiteY1" fmla="*/ 177628 h 178485"/>
                <a:gd name="connsiteX2" fmla="*/ -1420 w 161463"/>
                <a:gd name="connsiteY2" fmla="*/ 122475 h 178485"/>
                <a:gd name="connsiteX3" fmla="*/ -1102 w 161463"/>
                <a:gd name="connsiteY3" fmla="*/ 63573 h 178485"/>
                <a:gd name="connsiteX4" fmla="*/ 160044 w 161463"/>
                <a:gd name="connsiteY4" fmla="*/ -857 h 17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463" h="178485">
                  <a:moveTo>
                    <a:pt x="160044" y="-857"/>
                  </a:moveTo>
                  <a:lnTo>
                    <a:pt x="160044" y="177628"/>
                  </a:lnTo>
                  <a:cubicBezTo>
                    <a:pt x="115373" y="142872"/>
                    <a:pt x="63077" y="121713"/>
                    <a:pt x="-1420" y="122475"/>
                  </a:cubicBezTo>
                  <a:lnTo>
                    <a:pt x="-1102" y="63573"/>
                  </a:lnTo>
                  <a:cubicBezTo>
                    <a:pt x="63394" y="56012"/>
                    <a:pt x="130495" y="13885"/>
                    <a:pt x="160044" y="-857"/>
                  </a:cubicBez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FD6721EA-2E60-811C-B9FC-22D9DEF6E706}"/>
                </a:ext>
              </a:extLst>
            </p:cNvPr>
            <p:cNvSpPr/>
            <p:nvPr/>
          </p:nvSpPr>
          <p:spPr>
            <a:xfrm>
              <a:off x="7107988" y="4384052"/>
              <a:ext cx="48355" cy="57313"/>
            </a:xfrm>
            <a:custGeom>
              <a:avLst/>
              <a:gdLst>
                <a:gd name="connsiteX0" fmla="*/ 46937 w 48355"/>
                <a:gd name="connsiteY0" fmla="*/ -857 h 57313"/>
                <a:gd name="connsiteX1" fmla="*/ 14722 w 48355"/>
                <a:gd name="connsiteY1" fmla="*/ -730 h 57313"/>
                <a:gd name="connsiteX2" fmla="*/ -1418 w 48355"/>
                <a:gd name="connsiteY2" fmla="*/ 56139 h 57313"/>
                <a:gd name="connsiteX3" fmla="*/ 45985 w 48355"/>
                <a:gd name="connsiteY3" fmla="*/ 56457 h 57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5" h="57313">
                  <a:moveTo>
                    <a:pt x="46937" y="-857"/>
                  </a:moveTo>
                  <a:lnTo>
                    <a:pt x="14722" y="-730"/>
                  </a:lnTo>
                  <a:cubicBezTo>
                    <a:pt x="3284" y="19285"/>
                    <a:pt x="-147" y="42541"/>
                    <a:pt x="-1418" y="56139"/>
                  </a:cubicBezTo>
                  <a:lnTo>
                    <a:pt x="45985" y="56457"/>
                  </a:lnTo>
                  <a:close/>
                </a:path>
              </a:pathLst>
            </a:custGeom>
            <a:solidFill>
              <a:srgbClr val="29B6F6"/>
            </a:solidFill>
            <a:ln w="63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图形 3">
            <a:extLst>
              <a:ext uri="{FF2B5EF4-FFF2-40B4-BE49-F238E27FC236}">
                <a16:creationId xmlns:a16="http://schemas.microsoft.com/office/drawing/2014/main" id="{3EA13C60-A692-BD9A-A117-930F33250084}"/>
              </a:ext>
            </a:extLst>
          </p:cNvPr>
          <p:cNvGrpSpPr/>
          <p:nvPr/>
        </p:nvGrpSpPr>
        <p:grpSpPr>
          <a:xfrm>
            <a:off x="5462866" y="5099287"/>
            <a:ext cx="859555" cy="738682"/>
            <a:chOff x="5332238" y="5113801"/>
            <a:chExt cx="859555" cy="738682"/>
          </a:xfrm>
          <a:solidFill>
            <a:srgbClr val="4DB6AC"/>
          </a:solidFill>
        </p:grpSpPr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C74152F-5356-3B60-E655-641FE0C376C2}"/>
                </a:ext>
              </a:extLst>
            </p:cNvPr>
            <p:cNvSpPr/>
            <p:nvPr/>
          </p:nvSpPr>
          <p:spPr>
            <a:xfrm>
              <a:off x="5481962" y="5215993"/>
              <a:ext cx="692648" cy="633991"/>
            </a:xfrm>
            <a:custGeom>
              <a:avLst/>
              <a:gdLst>
                <a:gd name="connsiteX0" fmla="*/ 45875 w 692648"/>
                <a:gd name="connsiteY0" fmla="*/ 555676 h 633991"/>
                <a:gd name="connsiteX1" fmla="*/ 654308 w 692648"/>
                <a:gd name="connsiteY1" fmla="*/ -806 h 633991"/>
                <a:gd name="connsiteX2" fmla="*/ 690481 w 692648"/>
                <a:gd name="connsiteY2" fmla="*/ 38742 h 633991"/>
                <a:gd name="connsiteX3" fmla="*/ 88545 w 692648"/>
                <a:gd name="connsiteY3" fmla="*/ 592819 h 633991"/>
                <a:gd name="connsiteX4" fmla="*/ -2168 w 692648"/>
                <a:gd name="connsiteY4" fmla="*/ 633185 h 63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648" h="633991">
                  <a:moveTo>
                    <a:pt x="45875" y="555676"/>
                  </a:moveTo>
                  <a:lnTo>
                    <a:pt x="654308" y="-806"/>
                  </a:lnTo>
                  <a:cubicBezTo>
                    <a:pt x="672727" y="9478"/>
                    <a:pt x="681220" y="24314"/>
                    <a:pt x="690481" y="38742"/>
                  </a:cubicBezTo>
                  <a:lnTo>
                    <a:pt x="88545" y="592819"/>
                  </a:lnTo>
                  <a:lnTo>
                    <a:pt x="-2168" y="633185"/>
                  </a:ln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53218263-62D0-CA1F-E8F3-074A4038E6F6}"/>
                </a:ext>
              </a:extLst>
            </p:cNvPr>
            <p:cNvSpPr/>
            <p:nvPr/>
          </p:nvSpPr>
          <p:spPr>
            <a:xfrm>
              <a:off x="5332238" y="5128251"/>
              <a:ext cx="760459" cy="724232"/>
            </a:xfrm>
            <a:custGeom>
              <a:avLst/>
              <a:gdLst>
                <a:gd name="connsiteX0" fmla="*/ 5789 w 760459"/>
                <a:gd name="connsiteY0" fmla="*/ 646490 h 724232"/>
                <a:gd name="connsiteX1" fmla="*/ 720028 w 760459"/>
                <a:gd name="connsiteY1" fmla="*/ -804 h 724232"/>
                <a:gd name="connsiteX2" fmla="*/ 758298 w 760459"/>
                <a:gd name="connsiteY2" fmla="*/ 40535 h 724232"/>
                <a:gd name="connsiteX3" fmla="*/ 3026 w 760459"/>
                <a:gd name="connsiteY3" fmla="*/ 723027 h 724232"/>
                <a:gd name="connsiteX4" fmla="*/ 5789 w 760459"/>
                <a:gd name="connsiteY4" fmla="*/ 646490 h 72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459" h="724232">
                  <a:moveTo>
                    <a:pt x="5789" y="646490"/>
                  </a:moveTo>
                  <a:lnTo>
                    <a:pt x="720028" y="-804"/>
                  </a:lnTo>
                  <a:cubicBezTo>
                    <a:pt x="734098" y="11424"/>
                    <a:pt x="747246" y="24879"/>
                    <a:pt x="758298" y="40535"/>
                  </a:cubicBezTo>
                  <a:lnTo>
                    <a:pt x="3026" y="723027"/>
                  </a:lnTo>
                  <a:cubicBezTo>
                    <a:pt x="-5620" y="729576"/>
                    <a:pt x="-2601" y="654113"/>
                    <a:pt x="5789" y="646490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4B55717-3417-CBA0-121C-48F18639A5AA}"/>
                </a:ext>
              </a:extLst>
            </p:cNvPr>
            <p:cNvSpPr/>
            <p:nvPr/>
          </p:nvSpPr>
          <p:spPr>
            <a:xfrm>
              <a:off x="6059544" y="5113801"/>
              <a:ext cx="48341" cy="51286"/>
            </a:xfrm>
            <a:custGeom>
              <a:avLst/>
              <a:gdLst>
                <a:gd name="connsiteX0" fmla="*/ -2182 w 48341"/>
                <a:gd name="connsiteY0" fmla="*/ 10186 h 51286"/>
                <a:gd name="connsiteX1" fmla="*/ 34758 w 48341"/>
                <a:gd name="connsiteY1" fmla="*/ 50501 h 51286"/>
                <a:gd name="connsiteX2" fmla="*/ 45502 w 48341"/>
                <a:gd name="connsiteY2" fmla="*/ 32288 h 51286"/>
                <a:gd name="connsiteX3" fmla="*/ 16544 w 48341"/>
                <a:gd name="connsiteY3" fmla="*/ -404 h 51286"/>
                <a:gd name="connsiteX4" fmla="*/ -2182 w 48341"/>
                <a:gd name="connsiteY4" fmla="*/ 10186 h 5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1" h="51286">
                  <a:moveTo>
                    <a:pt x="-2182" y="10186"/>
                  </a:moveTo>
                  <a:cubicBezTo>
                    <a:pt x="13986" y="22260"/>
                    <a:pt x="25907" y="35818"/>
                    <a:pt x="34758" y="50501"/>
                  </a:cubicBezTo>
                  <a:cubicBezTo>
                    <a:pt x="43814" y="41087"/>
                    <a:pt x="47855" y="35460"/>
                    <a:pt x="45502" y="32288"/>
                  </a:cubicBezTo>
                  <a:cubicBezTo>
                    <a:pt x="44018" y="29065"/>
                    <a:pt x="19102" y="-558"/>
                    <a:pt x="16544" y="-404"/>
                  </a:cubicBezTo>
                  <a:cubicBezTo>
                    <a:pt x="11991" y="-2144"/>
                    <a:pt x="6106" y="2205"/>
                    <a:pt x="-2182" y="10186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7028C16-FFF4-43C1-A1F7-853B7797A3A3}"/>
                </a:ext>
              </a:extLst>
            </p:cNvPr>
            <p:cNvSpPr/>
            <p:nvPr/>
          </p:nvSpPr>
          <p:spPr>
            <a:xfrm>
              <a:off x="5525707" y="5766847"/>
              <a:ext cx="45585" cy="46863"/>
            </a:xfrm>
            <a:custGeom>
              <a:avLst/>
              <a:gdLst>
                <a:gd name="connsiteX0" fmla="*/ 6750 w 45585"/>
                <a:gd name="connsiteY0" fmla="*/ -820 h 46863"/>
                <a:gd name="connsiteX1" fmla="*/ 43433 w 45585"/>
                <a:gd name="connsiteY1" fmla="*/ 39956 h 46863"/>
                <a:gd name="connsiteX2" fmla="*/ 29876 w 45585"/>
                <a:gd name="connsiteY2" fmla="*/ 46043 h 46863"/>
                <a:gd name="connsiteX3" fmla="*/ -2153 w 45585"/>
                <a:gd name="connsiteY3" fmla="*/ 11970 h 4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85" h="46863">
                  <a:moveTo>
                    <a:pt x="6750" y="-820"/>
                  </a:moveTo>
                  <a:cubicBezTo>
                    <a:pt x="14885" y="15142"/>
                    <a:pt x="28494" y="29365"/>
                    <a:pt x="43433" y="39956"/>
                  </a:cubicBezTo>
                  <a:lnTo>
                    <a:pt x="29876" y="46043"/>
                  </a:lnTo>
                  <a:cubicBezTo>
                    <a:pt x="17903" y="37295"/>
                    <a:pt x="6135" y="24914"/>
                    <a:pt x="-2153" y="11970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A8827696-72B4-67B8-E97A-6D85A71682B9}"/>
                </a:ext>
              </a:extLst>
            </p:cNvPr>
            <p:cNvSpPr/>
            <p:nvPr/>
          </p:nvSpPr>
          <p:spPr>
            <a:xfrm>
              <a:off x="5478637" y="5641502"/>
              <a:ext cx="45842" cy="52337"/>
            </a:xfrm>
            <a:custGeom>
              <a:avLst/>
              <a:gdLst>
                <a:gd name="connsiteX0" fmla="*/ 6240 w 45842"/>
                <a:gd name="connsiteY0" fmla="*/ -813 h 52337"/>
                <a:gd name="connsiteX1" fmla="*/ 43692 w 45842"/>
                <a:gd name="connsiteY1" fmla="*/ 41190 h 52337"/>
                <a:gd name="connsiteX2" fmla="*/ 32742 w 45842"/>
                <a:gd name="connsiteY2" fmla="*/ 51525 h 52337"/>
                <a:gd name="connsiteX3" fmla="*/ -2150 w 45842"/>
                <a:gd name="connsiteY3" fmla="*/ 8242 h 5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42" h="52337">
                  <a:moveTo>
                    <a:pt x="6240" y="-813"/>
                  </a:moveTo>
                  <a:cubicBezTo>
                    <a:pt x="12176" y="19703"/>
                    <a:pt x="23994" y="34436"/>
                    <a:pt x="43692" y="41190"/>
                  </a:cubicBezTo>
                  <a:lnTo>
                    <a:pt x="32742" y="51525"/>
                  </a:lnTo>
                  <a:cubicBezTo>
                    <a:pt x="16166" y="42060"/>
                    <a:pt x="2454" y="29679"/>
                    <a:pt x="-2150" y="8242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5903109-275E-E858-CA92-045E71BBBA00}"/>
                </a:ext>
              </a:extLst>
            </p:cNvPr>
            <p:cNvSpPr/>
            <p:nvPr/>
          </p:nvSpPr>
          <p:spPr>
            <a:xfrm>
              <a:off x="5352467" y="5539946"/>
              <a:ext cx="211918" cy="229970"/>
            </a:xfrm>
            <a:custGeom>
              <a:avLst/>
              <a:gdLst>
                <a:gd name="connsiteX0" fmla="*/ -2148 w 211918"/>
                <a:gd name="connsiteY0" fmla="*/ 229158 h 229970"/>
                <a:gd name="connsiteX1" fmla="*/ 2355 w 211918"/>
                <a:gd name="connsiteY1" fmla="*/ 185211 h 229970"/>
                <a:gd name="connsiteX2" fmla="*/ 208441 w 211918"/>
                <a:gd name="connsiteY2" fmla="*/ -813 h 229970"/>
                <a:gd name="connsiteX3" fmla="*/ 209771 w 211918"/>
                <a:gd name="connsiteY3" fmla="*/ 13410 h 229970"/>
                <a:gd name="connsiteX4" fmla="*/ 46970 w 211918"/>
                <a:gd name="connsiteY4" fmla="*/ 162597 h 229970"/>
                <a:gd name="connsiteX5" fmla="*/ 50192 w 211918"/>
                <a:gd name="connsiteY5" fmla="*/ 180708 h 22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918" h="229970">
                  <a:moveTo>
                    <a:pt x="-2148" y="229158"/>
                  </a:moveTo>
                  <a:lnTo>
                    <a:pt x="2355" y="185211"/>
                  </a:lnTo>
                  <a:lnTo>
                    <a:pt x="208441" y="-813"/>
                  </a:lnTo>
                  <a:lnTo>
                    <a:pt x="209771" y="13410"/>
                  </a:lnTo>
                  <a:lnTo>
                    <a:pt x="46970" y="162597"/>
                  </a:lnTo>
                  <a:lnTo>
                    <a:pt x="50192" y="180708"/>
                  </a:ln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5C49523-960A-90D7-BC21-8A1578B4416E}"/>
                </a:ext>
              </a:extLst>
            </p:cNvPr>
            <p:cNvSpPr/>
            <p:nvPr/>
          </p:nvSpPr>
          <p:spPr>
            <a:xfrm>
              <a:off x="6143451" y="5200776"/>
              <a:ext cx="48342" cy="51286"/>
            </a:xfrm>
            <a:custGeom>
              <a:avLst/>
              <a:gdLst>
                <a:gd name="connsiteX0" fmla="*/ -2186 w 48342"/>
                <a:gd name="connsiteY0" fmla="*/ 10182 h 51286"/>
                <a:gd name="connsiteX1" fmla="*/ 34754 w 48342"/>
                <a:gd name="connsiteY1" fmla="*/ 50497 h 51286"/>
                <a:gd name="connsiteX2" fmla="*/ 45498 w 48342"/>
                <a:gd name="connsiteY2" fmla="*/ 32283 h 51286"/>
                <a:gd name="connsiteX3" fmla="*/ 16539 w 48342"/>
                <a:gd name="connsiteY3" fmla="*/ -409 h 51286"/>
                <a:gd name="connsiteX4" fmla="*/ -2186 w 48342"/>
                <a:gd name="connsiteY4" fmla="*/ 10182 h 51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2" h="51286">
                  <a:moveTo>
                    <a:pt x="-2186" y="10182"/>
                  </a:moveTo>
                  <a:cubicBezTo>
                    <a:pt x="13981" y="22256"/>
                    <a:pt x="25902" y="35814"/>
                    <a:pt x="34754" y="50497"/>
                  </a:cubicBezTo>
                  <a:cubicBezTo>
                    <a:pt x="43810" y="41083"/>
                    <a:pt x="47852" y="35455"/>
                    <a:pt x="45498" y="32283"/>
                  </a:cubicBezTo>
                  <a:cubicBezTo>
                    <a:pt x="44014" y="29060"/>
                    <a:pt x="19097" y="-563"/>
                    <a:pt x="16539" y="-409"/>
                  </a:cubicBezTo>
                  <a:cubicBezTo>
                    <a:pt x="11986" y="-2148"/>
                    <a:pt x="6103" y="2200"/>
                    <a:pt x="-2186" y="10182"/>
                  </a:cubicBezTo>
                  <a:close/>
                </a:path>
              </a:pathLst>
            </a:custGeom>
            <a:solidFill>
              <a:srgbClr val="4DB6AC"/>
            </a:solidFill>
            <a:ln w="5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4" name="图形 3">
            <a:extLst>
              <a:ext uri="{FF2B5EF4-FFF2-40B4-BE49-F238E27FC236}">
                <a16:creationId xmlns:a16="http://schemas.microsoft.com/office/drawing/2014/main" id="{A90B5E0B-AF82-776F-E85A-1E6491F471C7}"/>
              </a:ext>
            </a:extLst>
          </p:cNvPr>
          <p:cNvGrpSpPr/>
          <p:nvPr/>
        </p:nvGrpSpPr>
        <p:grpSpPr>
          <a:xfrm>
            <a:off x="7205665" y="5270897"/>
            <a:ext cx="1117887" cy="562396"/>
            <a:chOff x="7075037" y="5285411"/>
            <a:chExt cx="1117887" cy="562396"/>
          </a:xfrm>
        </p:grpSpPr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8CE44308-89B8-8D16-02BE-9BACABCE5C12}"/>
                </a:ext>
              </a:extLst>
            </p:cNvPr>
            <p:cNvSpPr/>
            <p:nvPr/>
          </p:nvSpPr>
          <p:spPr>
            <a:xfrm rot="-14270" flipV="1">
              <a:off x="7076189" y="5287723"/>
              <a:ext cx="1115581" cy="557770"/>
            </a:xfrm>
            <a:custGeom>
              <a:avLst/>
              <a:gdLst>
                <a:gd name="connsiteX0" fmla="*/ 1114159 w 1115581"/>
                <a:gd name="connsiteY0" fmla="*/ 1887 h 557770"/>
                <a:gd name="connsiteX1" fmla="*/ 556845 w 1115581"/>
                <a:gd name="connsiteY1" fmla="*/ 559657 h 557770"/>
                <a:gd name="connsiteX2" fmla="*/ -1423 w 1115581"/>
                <a:gd name="connsiteY2" fmla="*/ 2919 h 55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581" h="557770">
                  <a:moveTo>
                    <a:pt x="1114159" y="1887"/>
                  </a:moveTo>
                  <a:cubicBezTo>
                    <a:pt x="1114159" y="309729"/>
                    <a:pt x="864778" y="559339"/>
                    <a:pt x="556845" y="559657"/>
                  </a:cubicBezTo>
                  <a:cubicBezTo>
                    <a:pt x="248991" y="559896"/>
                    <a:pt x="-867" y="310762"/>
                    <a:pt x="-1423" y="2919"/>
                  </a:cubicBezTo>
                </a:path>
              </a:pathLst>
            </a:custGeom>
            <a:solidFill>
              <a:srgbClr val="FFC107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44C8570D-06EA-FD58-41A0-98C88FE63368}"/>
                </a:ext>
              </a:extLst>
            </p:cNvPr>
            <p:cNvSpPr/>
            <p:nvPr/>
          </p:nvSpPr>
          <p:spPr>
            <a:xfrm rot="-14270" flipV="1">
              <a:off x="7163523" y="5375032"/>
              <a:ext cx="941039" cy="470462"/>
            </a:xfrm>
            <a:custGeom>
              <a:avLst/>
              <a:gdLst>
                <a:gd name="connsiteX0" fmla="*/ 939616 w 941039"/>
                <a:gd name="connsiteY0" fmla="*/ 1898 h 470462"/>
                <a:gd name="connsiteX1" fmla="*/ 469375 w 941039"/>
                <a:gd name="connsiteY1" fmla="*/ 472361 h 470462"/>
                <a:gd name="connsiteX2" fmla="*/ -1423 w 941039"/>
                <a:gd name="connsiteY2" fmla="*/ 2374 h 47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1039" h="470462">
                  <a:moveTo>
                    <a:pt x="939616" y="1898"/>
                  </a:moveTo>
                  <a:cubicBezTo>
                    <a:pt x="939616" y="261677"/>
                    <a:pt x="729084" y="472281"/>
                    <a:pt x="469375" y="472361"/>
                  </a:cubicBezTo>
                  <a:cubicBezTo>
                    <a:pt x="209586" y="472520"/>
                    <a:pt x="-1105" y="262154"/>
                    <a:pt x="-1423" y="2374"/>
                  </a:cubicBezTo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6DCB2141-7417-022A-2B01-145AAEC9CCFD}"/>
                </a:ext>
              </a:extLst>
            </p:cNvPr>
            <p:cNvSpPr/>
            <p:nvPr/>
          </p:nvSpPr>
          <p:spPr>
            <a:xfrm rot="-14270" flipV="1">
              <a:off x="7184841" y="5388289"/>
              <a:ext cx="903065" cy="457195"/>
            </a:xfrm>
            <a:custGeom>
              <a:avLst/>
              <a:gdLst>
                <a:gd name="connsiteX0" fmla="*/ 901642 w 903065"/>
                <a:gd name="connsiteY0" fmla="*/ 1900 h 457195"/>
                <a:gd name="connsiteX1" fmla="*/ 450865 w 903065"/>
                <a:gd name="connsiteY1" fmla="*/ 459095 h 457195"/>
                <a:gd name="connsiteX2" fmla="*/ -1423 w 903065"/>
                <a:gd name="connsiteY2" fmla="*/ 3488 h 45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065" h="457195">
                  <a:moveTo>
                    <a:pt x="901642" y="1900"/>
                  </a:moveTo>
                  <a:cubicBezTo>
                    <a:pt x="901642" y="254132"/>
                    <a:pt x="699928" y="458698"/>
                    <a:pt x="450865" y="459095"/>
                  </a:cubicBezTo>
                  <a:cubicBezTo>
                    <a:pt x="201801" y="459572"/>
                    <a:pt x="-548" y="255721"/>
                    <a:pt x="-1423" y="3488"/>
                  </a:cubicBezTo>
                </a:path>
              </a:pathLst>
            </a:custGeom>
            <a:solidFill>
              <a:srgbClr val="FFC107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206156E-3AA7-6A40-2A9A-1A37685A1334}"/>
                </a:ext>
              </a:extLst>
            </p:cNvPr>
            <p:cNvSpPr/>
            <p:nvPr/>
          </p:nvSpPr>
          <p:spPr>
            <a:xfrm rot="-14270">
              <a:off x="7205224" y="5788285"/>
              <a:ext cx="863182" cy="22764"/>
            </a:xfrm>
            <a:custGeom>
              <a:avLst/>
              <a:gdLst>
                <a:gd name="connsiteX0" fmla="*/ 861760 w 863182"/>
                <a:gd name="connsiteY0" fmla="*/ -410 h 22764"/>
                <a:gd name="connsiteX1" fmla="*/ 861760 w 863182"/>
                <a:gd name="connsiteY1" fmla="*/ 1013 h 22764"/>
                <a:gd name="connsiteX2" fmla="*/ 861760 w 863182"/>
                <a:gd name="connsiteY2" fmla="*/ 20932 h 22764"/>
                <a:gd name="connsiteX3" fmla="*/ 861760 w 863182"/>
                <a:gd name="connsiteY3" fmla="*/ 22354 h 22764"/>
                <a:gd name="connsiteX4" fmla="*/ -1422 w 863182"/>
                <a:gd name="connsiteY4" fmla="*/ 22354 h 22764"/>
                <a:gd name="connsiteX5" fmla="*/ -1422 w 863182"/>
                <a:gd name="connsiteY5" fmla="*/ 20932 h 22764"/>
                <a:gd name="connsiteX6" fmla="*/ -1422 w 863182"/>
                <a:gd name="connsiteY6" fmla="*/ 1013 h 22764"/>
                <a:gd name="connsiteX7" fmla="*/ -1422 w 863182"/>
                <a:gd name="connsiteY7" fmla="*/ -410 h 2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182" h="22764">
                  <a:moveTo>
                    <a:pt x="861760" y="-410"/>
                  </a:moveTo>
                  <a:cubicBezTo>
                    <a:pt x="861760" y="-410"/>
                    <a:pt x="861760" y="227"/>
                    <a:pt x="861760" y="1013"/>
                  </a:cubicBezTo>
                  <a:lnTo>
                    <a:pt x="861760" y="20932"/>
                  </a:lnTo>
                  <a:cubicBezTo>
                    <a:pt x="861760" y="21717"/>
                    <a:pt x="861760" y="22354"/>
                    <a:pt x="861760" y="22354"/>
                  </a:cubicBezTo>
                  <a:lnTo>
                    <a:pt x="-1422" y="22354"/>
                  </a:lnTo>
                  <a:cubicBezTo>
                    <a:pt x="-1422" y="22354"/>
                    <a:pt x="-1422" y="21717"/>
                    <a:pt x="-1422" y="20932"/>
                  </a:cubicBezTo>
                  <a:lnTo>
                    <a:pt x="-1422" y="1013"/>
                  </a:lnTo>
                  <a:cubicBezTo>
                    <a:pt x="-1422" y="227"/>
                    <a:pt x="-1422" y="-410"/>
                    <a:pt x="-1422" y="-410"/>
                  </a:cubicBez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10DF533-D67F-32FE-E3AF-3B06E5515A1E}"/>
                </a:ext>
              </a:extLst>
            </p:cNvPr>
            <p:cNvSpPr/>
            <p:nvPr/>
          </p:nvSpPr>
          <p:spPr>
            <a:xfrm>
              <a:off x="7622353" y="5382526"/>
              <a:ext cx="24855" cy="415212"/>
            </a:xfrm>
            <a:custGeom>
              <a:avLst/>
              <a:gdLst>
                <a:gd name="connsiteX0" fmla="*/ 24856 w 24855"/>
                <a:gd name="connsiteY0" fmla="*/ 415134 h 415212"/>
                <a:gd name="connsiteX1" fmla="*/ 23432 w 24855"/>
                <a:gd name="connsiteY1" fmla="*/ 415139 h 415212"/>
                <a:gd name="connsiteX2" fmla="*/ 3513 w 24855"/>
                <a:gd name="connsiteY2" fmla="*/ 415208 h 415212"/>
                <a:gd name="connsiteX3" fmla="*/ 2089 w 24855"/>
                <a:gd name="connsiteY3" fmla="*/ 415212 h 415212"/>
                <a:gd name="connsiteX4" fmla="*/ -2 w 24855"/>
                <a:gd name="connsiteY4" fmla="*/ 78 h 415212"/>
                <a:gd name="connsiteX5" fmla="*/ 1422 w 24855"/>
                <a:gd name="connsiteY5" fmla="*/ 73 h 415212"/>
                <a:gd name="connsiteX6" fmla="*/ 21341 w 24855"/>
                <a:gd name="connsiteY6" fmla="*/ 5 h 415212"/>
                <a:gd name="connsiteX7" fmla="*/ 22765 w 24855"/>
                <a:gd name="connsiteY7" fmla="*/ 0 h 41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55" h="415212">
                  <a:moveTo>
                    <a:pt x="24856" y="415134"/>
                  </a:moveTo>
                  <a:cubicBezTo>
                    <a:pt x="24856" y="415134"/>
                    <a:pt x="24220" y="415137"/>
                    <a:pt x="23432" y="415139"/>
                  </a:cubicBezTo>
                  <a:lnTo>
                    <a:pt x="3513" y="415208"/>
                  </a:lnTo>
                  <a:cubicBezTo>
                    <a:pt x="2727" y="415210"/>
                    <a:pt x="2089" y="415212"/>
                    <a:pt x="2089" y="415212"/>
                  </a:cubicBezTo>
                  <a:lnTo>
                    <a:pt x="-2" y="78"/>
                  </a:lnTo>
                  <a:cubicBezTo>
                    <a:pt x="-2" y="78"/>
                    <a:pt x="634" y="76"/>
                    <a:pt x="1422" y="73"/>
                  </a:cubicBezTo>
                  <a:lnTo>
                    <a:pt x="21341" y="5"/>
                  </a:lnTo>
                  <a:cubicBezTo>
                    <a:pt x="22127" y="2"/>
                    <a:pt x="22765" y="0"/>
                    <a:pt x="22765" y="0"/>
                  </a:cubicBez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712231A-6BBB-5009-2C81-2B44BB80CF04}"/>
                </a:ext>
              </a:extLst>
            </p:cNvPr>
            <p:cNvSpPr/>
            <p:nvPr/>
          </p:nvSpPr>
          <p:spPr>
            <a:xfrm rot="-5400000">
              <a:off x="7184081" y="5741603"/>
              <a:ext cx="48962" cy="9389"/>
            </a:xfrm>
            <a:custGeom>
              <a:avLst/>
              <a:gdLst>
                <a:gd name="connsiteX0" fmla="*/ 2180 w 48962"/>
                <a:gd name="connsiteY0" fmla="*/ -1690 h 9389"/>
                <a:gd name="connsiteX1" fmla="*/ 51143 w 48962"/>
                <a:gd name="connsiteY1" fmla="*/ -1690 h 9389"/>
                <a:gd name="connsiteX2" fmla="*/ 51143 w 48962"/>
                <a:gd name="connsiteY2" fmla="*/ 7699 h 9389"/>
                <a:gd name="connsiteX3" fmla="*/ 2180 w 48962"/>
                <a:gd name="connsiteY3" fmla="*/ 76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80" y="-1690"/>
                  </a:moveTo>
                  <a:lnTo>
                    <a:pt x="51143" y="-1690"/>
                  </a:lnTo>
                  <a:lnTo>
                    <a:pt x="51143" y="7699"/>
                  </a:lnTo>
                  <a:lnTo>
                    <a:pt x="2180" y="76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13A659B7-781F-2623-543D-865C35C635ED}"/>
                </a:ext>
              </a:extLst>
            </p:cNvPr>
            <p:cNvSpPr/>
            <p:nvPr/>
          </p:nvSpPr>
          <p:spPr>
            <a:xfrm rot="-5400000">
              <a:off x="7200764" y="5741603"/>
              <a:ext cx="48962" cy="9389"/>
            </a:xfrm>
            <a:custGeom>
              <a:avLst/>
              <a:gdLst>
                <a:gd name="connsiteX0" fmla="*/ 2183 w 48962"/>
                <a:gd name="connsiteY0" fmla="*/ -1693 h 9389"/>
                <a:gd name="connsiteX1" fmla="*/ 51145 w 48962"/>
                <a:gd name="connsiteY1" fmla="*/ -1693 h 9389"/>
                <a:gd name="connsiteX2" fmla="*/ 51145 w 48962"/>
                <a:gd name="connsiteY2" fmla="*/ 7696 h 9389"/>
                <a:gd name="connsiteX3" fmla="*/ 2183 w 48962"/>
                <a:gd name="connsiteY3" fmla="*/ 7696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83" y="-1693"/>
                  </a:moveTo>
                  <a:lnTo>
                    <a:pt x="51145" y="-1693"/>
                  </a:lnTo>
                  <a:lnTo>
                    <a:pt x="51145" y="7696"/>
                  </a:lnTo>
                  <a:lnTo>
                    <a:pt x="2183" y="7696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D3494A2-5140-F665-F194-B9106D5C45D9}"/>
                </a:ext>
              </a:extLst>
            </p:cNvPr>
            <p:cNvSpPr/>
            <p:nvPr/>
          </p:nvSpPr>
          <p:spPr>
            <a:xfrm rot="-5400000">
              <a:off x="7257159" y="5720141"/>
              <a:ext cx="91887" cy="9389"/>
            </a:xfrm>
            <a:custGeom>
              <a:avLst/>
              <a:gdLst>
                <a:gd name="connsiteX0" fmla="*/ 2191 w 91887"/>
                <a:gd name="connsiteY0" fmla="*/ -1706 h 9389"/>
                <a:gd name="connsiteX1" fmla="*/ 94079 w 91887"/>
                <a:gd name="connsiteY1" fmla="*/ -1706 h 9389"/>
                <a:gd name="connsiteX2" fmla="*/ 94079 w 91887"/>
                <a:gd name="connsiteY2" fmla="*/ 7683 h 9389"/>
                <a:gd name="connsiteX3" fmla="*/ 2191 w 91887"/>
                <a:gd name="connsiteY3" fmla="*/ 768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191" y="-1706"/>
                  </a:moveTo>
                  <a:lnTo>
                    <a:pt x="94079" y="-1706"/>
                  </a:lnTo>
                  <a:lnTo>
                    <a:pt x="94079" y="7683"/>
                  </a:lnTo>
                  <a:lnTo>
                    <a:pt x="2191" y="768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7D25A43A-4B4E-75B3-DC67-2E11D70F5642}"/>
                </a:ext>
              </a:extLst>
            </p:cNvPr>
            <p:cNvSpPr/>
            <p:nvPr/>
          </p:nvSpPr>
          <p:spPr>
            <a:xfrm rot="-5400000">
              <a:off x="7294511" y="5741603"/>
              <a:ext cx="48962" cy="9389"/>
            </a:xfrm>
            <a:custGeom>
              <a:avLst/>
              <a:gdLst>
                <a:gd name="connsiteX0" fmla="*/ 2196 w 48962"/>
                <a:gd name="connsiteY0" fmla="*/ -1705 h 9389"/>
                <a:gd name="connsiteX1" fmla="*/ 51158 w 48962"/>
                <a:gd name="connsiteY1" fmla="*/ -1705 h 9389"/>
                <a:gd name="connsiteX2" fmla="*/ 51158 w 48962"/>
                <a:gd name="connsiteY2" fmla="*/ 7685 h 9389"/>
                <a:gd name="connsiteX3" fmla="*/ 2196 w 48962"/>
                <a:gd name="connsiteY3" fmla="*/ 768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96" y="-1705"/>
                  </a:moveTo>
                  <a:lnTo>
                    <a:pt x="51158" y="-1705"/>
                  </a:lnTo>
                  <a:lnTo>
                    <a:pt x="51158" y="7685"/>
                  </a:lnTo>
                  <a:lnTo>
                    <a:pt x="2196" y="768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2F0877D0-2D2F-6AAA-4336-94194848AC45}"/>
                </a:ext>
              </a:extLst>
            </p:cNvPr>
            <p:cNvSpPr/>
            <p:nvPr/>
          </p:nvSpPr>
          <p:spPr>
            <a:xfrm rot="-5400000">
              <a:off x="7311195" y="5741603"/>
              <a:ext cx="48962" cy="9389"/>
            </a:xfrm>
            <a:custGeom>
              <a:avLst/>
              <a:gdLst>
                <a:gd name="connsiteX0" fmla="*/ 2198 w 48962"/>
                <a:gd name="connsiteY0" fmla="*/ -1706 h 9389"/>
                <a:gd name="connsiteX1" fmla="*/ 51161 w 48962"/>
                <a:gd name="connsiteY1" fmla="*/ -1706 h 9389"/>
                <a:gd name="connsiteX2" fmla="*/ 51161 w 48962"/>
                <a:gd name="connsiteY2" fmla="*/ 7683 h 9389"/>
                <a:gd name="connsiteX3" fmla="*/ 2198 w 48962"/>
                <a:gd name="connsiteY3" fmla="*/ 768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198" y="-1706"/>
                  </a:moveTo>
                  <a:lnTo>
                    <a:pt x="51161" y="-1706"/>
                  </a:lnTo>
                  <a:lnTo>
                    <a:pt x="51161" y="7683"/>
                  </a:lnTo>
                  <a:lnTo>
                    <a:pt x="2198" y="768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EF30BF4-F7C0-8A25-4CB5-9FA11F1184B7}"/>
                </a:ext>
              </a:extLst>
            </p:cNvPr>
            <p:cNvSpPr/>
            <p:nvPr/>
          </p:nvSpPr>
          <p:spPr>
            <a:xfrm rot="-5400000">
              <a:off x="7373151" y="5720141"/>
              <a:ext cx="91887" cy="9389"/>
            </a:xfrm>
            <a:custGeom>
              <a:avLst/>
              <a:gdLst>
                <a:gd name="connsiteX0" fmla="*/ 2207 w 91887"/>
                <a:gd name="connsiteY0" fmla="*/ -1720 h 9389"/>
                <a:gd name="connsiteX1" fmla="*/ 94095 w 91887"/>
                <a:gd name="connsiteY1" fmla="*/ -1720 h 9389"/>
                <a:gd name="connsiteX2" fmla="*/ 94095 w 91887"/>
                <a:gd name="connsiteY2" fmla="*/ 7670 h 9389"/>
                <a:gd name="connsiteX3" fmla="*/ 2207 w 91887"/>
                <a:gd name="connsiteY3" fmla="*/ 767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07" y="-1720"/>
                  </a:moveTo>
                  <a:lnTo>
                    <a:pt x="94095" y="-1720"/>
                  </a:lnTo>
                  <a:lnTo>
                    <a:pt x="94095" y="7670"/>
                  </a:lnTo>
                  <a:lnTo>
                    <a:pt x="2207" y="767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E045253-C813-3A12-6475-2BDCF5C81CBC}"/>
                </a:ext>
              </a:extLst>
            </p:cNvPr>
            <p:cNvSpPr/>
            <p:nvPr/>
          </p:nvSpPr>
          <p:spPr>
            <a:xfrm rot="-5400000">
              <a:off x="7409708" y="5741603"/>
              <a:ext cx="48962" cy="9389"/>
            </a:xfrm>
            <a:custGeom>
              <a:avLst/>
              <a:gdLst>
                <a:gd name="connsiteX0" fmla="*/ 2212 w 48962"/>
                <a:gd name="connsiteY0" fmla="*/ -1719 h 9389"/>
                <a:gd name="connsiteX1" fmla="*/ 51175 w 48962"/>
                <a:gd name="connsiteY1" fmla="*/ -1719 h 9389"/>
                <a:gd name="connsiteX2" fmla="*/ 51175 w 48962"/>
                <a:gd name="connsiteY2" fmla="*/ 7670 h 9389"/>
                <a:gd name="connsiteX3" fmla="*/ 2212 w 48962"/>
                <a:gd name="connsiteY3" fmla="*/ 767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12" y="-1719"/>
                  </a:moveTo>
                  <a:lnTo>
                    <a:pt x="51175" y="-1719"/>
                  </a:lnTo>
                  <a:lnTo>
                    <a:pt x="51175" y="7670"/>
                  </a:lnTo>
                  <a:lnTo>
                    <a:pt x="2212" y="767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4DED0DF-6ADC-B108-1F98-0023BAB854EB}"/>
                </a:ext>
              </a:extLst>
            </p:cNvPr>
            <p:cNvSpPr/>
            <p:nvPr/>
          </p:nvSpPr>
          <p:spPr>
            <a:xfrm rot="-5400000">
              <a:off x="7426392" y="5741603"/>
              <a:ext cx="48962" cy="9389"/>
            </a:xfrm>
            <a:custGeom>
              <a:avLst/>
              <a:gdLst>
                <a:gd name="connsiteX0" fmla="*/ 2214 w 48962"/>
                <a:gd name="connsiteY0" fmla="*/ -1721 h 9389"/>
                <a:gd name="connsiteX1" fmla="*/ 51177 w 48962"/>
                <a:gd name="connsiteY1" fmla="*/ -1721 h 9389"/>
                <a:gd name="connsiteX2" fmla="*/ 51177 w 48962"/>
                <a:gd name="connsiteY2" fmla="*/ 7669 h 9389"/>
                <a:gd name="connsiteX3" fmla="*/ 2214 w 48962"/>
                <a:gd name="connsiteY3" fmla="*/ 766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14" y="-1721"/>
                  </a:moveTo>
                  <a:lnTo>
                    <a:pt x="51177" y="-1721"/>
                  </a:lnTo>
                  <a:lnTo>
                    <a:pt x="51177" y="7669"/>
                  </a:lnTo>
                  <a:lnTo>
                    <a:pt x="2214" y="766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6E0B7AB-F19A-CF07-F44D-624D678D5C3A}"/>
                </a:ext>
              </a:extLst>
            </p:cNvPr>
            <p:cNvSpPr/>
            <p:nvPr/>
          </p:nvSpPr>
          <p:spPr>
            <a:xfrm rot="-5400000">
              <a:off x="7480403" y="5720141"/>
              <a:ext cx="91887" cy="9389"/>
            </a:xfrm>
            <a:custGeom>
              <a:avLst/>
              <a:gdLst>
                <a:gd name="connsiteX0" fmla="*/ 2222 w 91887"/>
                <a:gd name="connsiteY0" fmla="*/ -1733 h 9389"/>
                <a:gd name="connsiteX1" fmla="*/ 94110 w 91887"/>
                <a:gd name="connsiteY1" fmla="*/ -1733 h 9389"/>
                <a:gd name="connsiteX2" fmla="*/ 94110 w 91887"/>
                <a:gd name="connsiteY2" fmla="*/ 7656 h 9389"/>
                <a:gd name="connsiteX3" fmla="*/ 2222 w 91887"/>
                <a:gd name="connsiteY3" fmla="*/ 7656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22" y="-1733"/>
                  </a:moveTo>
                  <a:lnTo>
                    <a:pt x="94110" y="-1733"/>
                  </a:lnTo>
                  <a:lnTo>
                    <a:pt x="94110" y="7656"/>
                  </a:lnTo>
                  <a:lnTo>
                    <a:pt x="2222" y="7656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3043FD61-4647-8524-57B2-F222F863EF27}"/>
                </a:ext>
              </a:extLst>
            </p:cNvPr>
            <p:cNvSpPr/>
            <p:nvPr/>
          </p:nvSpPr>
          <p:spPr>
            <a:xfrm rot="-5400000">
              <a:off x="7516960" y="5741603"/>
              <a:ext cx="48962" cy="9389"/>
            </a:xfrm>
            <a:custGeom>
              <a:avLst/>
              <a:gdLst>
                <a:gd name="connsiteX0" fmla="*/ 2227 w 48962"/>
                <a:gd name="connsiteY0" fmla="*/ -1733 h 9389"/>
                <a:gd name="connsiteX1" fmla="*/ 51190 w 48962"/>
                <a:gd name="connsiteY1" fmla="*/ -1733 h 9389"/>
                <a:gd name="connsiteX2" fmla="*/ 51190 w 48962"/>
                <a:gd name="connsiteY2" fmla="*/ 7657 h 9389"/>
                <a:gd name="connsiteX3" fmla="*/ 2227 w 48962"/>
                <a:gd name="connsiteY3" fmla="*/ 7657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27" y="-1733"/>
                  </a:moveTo>
                  <a:lnTo>
                    <a:pt x="51190" y="-1733"/>
                  </a:lnTo>
                  <a:lnTo>
                    <a:pt x="51190" y="7657"/>
                  </a:lnTo>
                  <a:lnTo>
                    <a:pt x="2227" y="7657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CE94F34-043A-B38A-DDEB-E160860A857F}"/>
                </a:ext>
              </a:extLst>
            </p:cNvPr>
            <p:cNvSpPr/>
            <p:nvPr/>
          </p:nvSpPr>
          <p:spPr>
            <a:xfrm rot="-5400000">
              <a:off x="7533644" y="5741603"/>
              <a:ext cx="48962" cy="9389"/>
            </a:xfrm>
            <a:custGeom>
              <a:avLst/>
              <a:gdLst>
                <a:gd name="connsiteX0" fmla="*/ 2230 w 48962"/>
                <a:gd name="connsiteY0" fmla="*/ -1734 h 9389"/>
                <a:gd name="connsiteX1" fmla="*/ 51192 w 48962"/>
                <a:gd name="connsiteY1" fmla="*/ -1734 h 9389"/>
                <a:gd name="connsiteX2" fmla="*/ 51192 w 48962"/>
                <a:gd name="connsiteY2" fmla="*/ 7655 h 9389"/>
                <a:gd name="connsiteX3" fmla="*/ 2230 w 48962"/>
                <a:gd name="connsiteY3" fmla="*/ 765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30" y="-1734"/>
                  </a:moveTo>
                  <a:lnTo>
                    <a:pt x="51192" y="-1734"/>
                  </a:lnTo>
                  <a:lnTo>
                    <a:pt x="51192" y="7655"/>
                  </a:lnTo>
                  <a:lnTo>
                    <a:pt x="2230" y="765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1FC074AB-BD06-EA60-262F-2DFA7C5F272E}"/>
                </a:ext>
              </a:extLst>
            </p:cNvPr>
            <p:cNvSpPr/>
            <p:nvPr/>
          </p:nvSpPr>
          <p:spPr>
            <a:xfrm rot="-5400000">
              <a:off x="7616256" y="5720141"/>
              <a:ext cx="91887" cy="9389"/>
            </a:xfrm>
            <a:custGeom>
              <a:avLst/>
              <a:gdLst>
                <a:gd name="connsiteX0" fmla="*/ 2242 w 91887"/>
                <a:gd name="connsiteY0" fmla="*/ -1751 h 9389"/>
                <a:gd name="connsiteX1" fmla="*/ 94129 w 91887"/>
                <a:gd name="connsiteY1" fmla="*/ -1751 h 9389"/>
                <a:gd name="connsiteX2" fmla="*/ 94129 w 91887"/>
                <a:gd name="connsiteY2" fmla="*/ 7638 h 9389"/>
                <a:gd name="connsiteX3" fmla="*/ 2242 w 91887"/>
                <a:gd name="connsiteY3" fmla="*/ 763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42" y="-1751"/>
                  </a:moveTo>
                  <a:lnTo>
                    <a:pt x="94129" y="-1751"/>
                  </a:lnTo>
                  <a:lnTo>
                    <a:pt x="94129" y="7638"/>
                  </a:lnTo>
                  <a:lnTo>
                    <a:pt x="2242" y="763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5725B789-D4C6-9FAE-2E19-B0C4C7BB7472}"/>
                </a:ext>
              </a:extLst>
            </p:cNvPr>
            <p:cNvSpPr/>
            <p:nvPr/>
          </p:nvSpPr>
          <p:spPr>
            <a:xfrm rot="-5400000">
              <a:off x="7652814" y="5741603"/>
              <a:ext cx="48962" cy="9389"/>
            </a:xfrm>
            <a:custGeom>
              <a:avLst/>
              <a:gdLst>
                <a:gd name="connsiteX0" fmla="*/ 2246 w 48962"/>
                <a:gd name="connsiteY0" fmla="*/ -1749 h 9389"/>
                <a:gd name="connsiteX1" fmla="*/ 51209 w 48962"/>
                <a:gd name="connsiteY1" fmla="*/ -1749 h 9389"/>
                <a:gd name="connsiteX2" fmla="*/ 51209 w 48962"/>
                <a:gd name="connsiteY2" fmla="*/ 7640 h 9389"/>
                <a:gd name="connsiteX3" fmla="*/ 2246 w 48962"/>
                <a:gd name="connsiteY3" fmla="*/ 7640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46" y="-1749"/>
                  </a:moveTo>
                  <a:lnTo>
                    <a:pt x="51209" y="-1749"/>
                  </a:lnTo>
                  <a:lnTo>
                    <a:pt x="51209" y="7640"/>
                  </a:lnTo>
                  <a:lnTo>
                    <a:pt x="2246" y="7640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98DF8A33-AE28-5D38-A844-F5672214705F}"/>
                </a:ext>
              </a:extLst>
            </p:cNvPr>
            <p:cNvSpPr/>
            <p:nvPr/>
          </p:nvSpPr>
          <p:spPr>
            <a:xfrm rot="-5400000">
              <a:off x="7670292" y="5741603"/>
              <a:ext cx="48962" cy="9389"/>
            </a:xfrm>
            <a:custGeom>
              <a:avLst/>
              <a:gdLst>
                <a:gd name="connsiteX0" fmla="*/ 2249 w 48962"/>
                <a:gd name="connsiteY0" fmla="*/ -1752 h 9389"/>
                <a:gd name="connsiteX1" fmla="*/ 51211 w 48962"/>
                <a:gd name="connsiteY1" fmla="*/ -1752 h 9389"/>
                <a:gd name="connsiteX2" fmla="*/ 51211 w 48962"/>
                <a:gd name="connsiteY2" fmla="*/ 7638 h 9389"/>
                <a:gd name="connsiteX3" fmla="*/ 2249 w 48962"/>
                <a:gd name="connsiteY3" fmla="*/ 763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49" y="-1752"/>
                  </a:moveTo>
                  <a:lnTo>
                    <a:pt x="51211" y="-1752"/>
                  </a:lnTo>
                  <a:lnTo>
                    <a:pt x="51211" y="7638"/>
                  </a:lnTo>
                  <a:lnTo>
                    <a:pt x="2249" y="763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B41B9316-EEB5-A584-9FCF-75D59509A35A}"/>
                </a:ext>
              </a:extLst>
            </p:cNvPr>
            <p:cNvSpPr/>
            <p:nvPr/>
          </p:nvSpPr>
          <p:spPr>
            <a:xfrm rot="-5400000">
              <a:off x="7717948" y="5720141"/>
              <a:ext cx="91887" cy="9389"/>
            </a:xfrm>
            <a:custGeom>
              <a:avLst/>
              <a:gdLst>
                <a:gd name="connsiteX0" fmla="*/ 2256 w 91887"/>
                <a:gd name="connsiteY0" fmla="*/ -1764 h 9389"/>
                <a:gd name="connsiteX1" fmla="*/ 94144 w 91887"/>
                <a:gd name="connsiteY1" fmla="*/ -1764 h 9389"/>
                <a:gd name="connsiteX2" fmla="*/ 94144 w 91887"/>
                <a:gd name="connsiteY2" fmla="*/ 7625 h 9389"/>
                <a:gd name="connsiteX3" fmla="*/ 2256 w 91887"/>
                <a:gd name="connsiteY3" fmla="*/ 762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56" y="-1764"/>
                  </a:moveTo>
                  <a:lnTo>
                    <a:pt x="94144" y="-1764"/>
                  </a:lnTo>
                  <a:lnTo>
                    <a:pt x="94144" y="7625"/>
                  </a:lnTo>
                  <a:lnTo>
                    <a:pt x="2256" y="762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7D03B13-18D4-DE58-40A1-2762CB612518}"/>
                </a:ext>
              </a:extLst>
            </p:cNvPr>
            <p:cNvSpPr/>
            <p:nvPr/>
          </p:nvSpPr>
          <p:spPr>
            <a:xfrm rot="-5400000">
              <a:off x="7755299" y="5741603"/>
              <a:ext cx="48962" cy="9389"/>
            </a:xfrm>
            <a:custGeom>
              <a:avLst/>
              <a:gdLst>
                <a:gd name="connsiteX0" fmla="*/ 2261 w 48962"/>
                <a:gd name="connsiteY0" fmla="*/ -1763 h 9389"/>
                <a:gd name="connsiteX1" fmla="*/ 51223 w 48962"/>
                <a:gd name="connsiteY1" fmla="*/ -1763 h 9389"/>
                <a:gd name="connsiteX2" fmla="*/ 51223 w 48962"/>
                <a:gd name="connsiteY2" fmla="*/ 7627 h 9389"/>
                <a:gd name="connsiteX3" fmla="*/ 2261 w 48962"/>
                <a:gd name="connsiteY3" fmla="*/ 7627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61" y="-1763"/>
                  </a:moveTo>
                  <a:lnTo>
                    <a:pt x="51223" y="-1763"/>
                  </a:lnTo>
                  <a:lnTo>
                    <a:pt x="51223" y="7627"/>
                  </a:lnTo>
                  <a:lnTo>
                    <a:pt x="2261" y="7627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F2A8608-32FB-DFCB-AFCE-EECC8499A6CE}"/>
                </a:ext>
              </a:extLst>
            </p:cNvPr>
            <p:cNvSpPr/>
            <p:nvPr/>
          </p:nvSpPr>
          <p:spPr>
            <a:xfrm rot="-5400000">
              <a:off x="7771983" y="5741603"/>
              <a:ext cx="48962" cy="9389"/>
            </a:xfrm>
            <a:custGeom>
              <a:avLst/>
              <a:gdLst>
                <a:gd name="connsiteX0" fmla="*/ 2263 w 48962"/>
                <a:gd name="connsiteY0" fmla="*/ -1764 h 9389"/>
                <a:gd name="connsiteX1" fmla="*/ 51226 w 48962"/>
                <a:gd name="connsiteY1" fmla="*/ -1764 h 9389"/>
                <a:gd name="connsiteX2" fmla="*/ 51226 w 48962"/>
                <a:gd name="connsiteY2" fmla="*/ 7625 h 9389"/>
                <a:gd name="connsiteX3" fmla="*/ 2263 w 48962"/>
                <a:gd name="connsiteY3" fmla="*/ 7625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63" y="-1764"/>
                  </a:moveTo>
                  <a:lnTo>
                    <a:pt x="51226" y="-1764"/>
                  </a:lnTo>
                  <a:lnTo>
                    <a:pt x="51226" y="7625"/>
                  </a:lnTo>
                  <a:lnTo>
                    <a:pt x="2263" y="7625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9481FDF-E82F-0F83-8633-CB815CA29F4F}"/>
                </a:ext>
              </a:extLst>
            </p:cNvPr>
            <p:cNvSpPr/>
            <p:nvPr/>
          </p:nvSpPr>
          <p:spPr>
            <a:xfrm rot="-5400000">
              <a:off x="7822022" y="5720141"/>
              <a:ext cx="91887" cy="9389"/>
            </a:xfrm>
            <a:custGeom>
              <a:avLst/>
              <a:gdLst>
                <a:gd name="connsiteX0" fmla="*/ 2271 w 91887"/>
                <a:gd name="connsiteY0" fmla="*/ -1776 h 9389"/>
                <a:gd name="connsiteX1" fmla="*/ 94159 w 91887"/>
                <a:gd name="connsiteY1" fmla="*/ -1776 h 9389"/>
                <a:gd name="connsiteX2" fmla="*/ 94159 w 91887"/>
                <a:gd name="connsiteY2" fmla="*/ 7613 h 9389"/>
                <a:gd name="connsiteX3" fmla="*/ 2271 w 91887"/>
                <a:gd name="connsiteY3" fmla="*/ 7613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71" y="-1776"/>
                  </a:moveTo>
                  <a:lnTo>
                    <a:pt x="94159" y="-1776"/>
                  </a:lnTo>
                  <a:lnTo>
                    <a:pt x="94159" y="7613"/>
                  </a:lnTo>
                  <a:lnTo>
                    <a:pt x="2271" y="7613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06C567FA-88E7-851C-AD2C-F90F2E2B6D94}"/>
                </a:ext>
              </a:extLst>
            </p:cNvPr>
            <p:cNvSpPr/>
            <p:nvPr/>
          </p:nvSpPr>
          <p:spPr>
            <a:xfrm rot="-5400000">
              <a:off x="7859374" y="5741603"/>
              <a:ext cx="48962" cy="9389"/>
            </a:xfrm>
            <a:custGeom>
              <a:avLst/>
              <a:gdLst>
                <a:gd name="connsiteX0" fmla="*/ 2276 w 48962"/>
                <a:gd name="connsiteY0" fmla="*/ -1775 h 9389"/>
                <a:gd name="connsiteX1" fmla="*/ 51238 w 48962"/>
                <a:gd name="connsiteY1" fmla="*/ -1775 h 9389"/>
                <a:gd name="connsiteX2" fmla="*/ 51238 w 48962"/>
                <a:gd name="connsiteY2" fmla="*/ 7614 h 9389"/>
                <a:gd name="connsiteX3" fmla="*/ 2276 w 48962"/>
                <a:gd name="connsiteY3" fmla="*/ 7614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76" y="-1775"/>
                  </a:moveTo>
                  <a:lnTo>
                    <a:pt x="51238" y="-1775"/>
                  </a:lnTo>
                  <a:lnTo>
                    <a:pt x="51238" y="7614"/>
                  </a:lnTo>
                  <a:lnTo>
                    <a:pt x="2276" y="7614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D5E0AE6-A806-B7A6-EC45-68EDE1E92E71}"/>
                </a:ext>
              </a:extLst>
            </p:cNvPr>
            <p:cNvSpPr/>
            <p:nvPr/>
          </p:nvSpPr>
          <p:spPr>
            <a:xfrm rot="-5400000">
              <a:off x="7876058" y="5741603"/>
              <a:ext cx="48962" cy="9389"/>
            </a:xfrm>
            <a:custGeom>
              <a:avLst/>
              <a:gdLst>
                <a:gd name="connsiteX0" fmla="*/ 2278 w 48962"/>
                <a:gd name="connsiteY0" fmla="*/ -1778 h 9389"/>
                <a:gd name="connsiteX1" fmla="*/ 51240 w 48962"/>
                <a:gd name="connsiteY1" fmla="*/ -1778 h 9389"/>
                <a:gd name="connsiteX2" fmla="*/ 51240 w 48962"/>
                <a:gd name="connsiteY2" fmla="*/ 7611 h 9389"/>
                <a:gd name="connsiteX3" fmla="*/ 2278 w 48962"/>
                <a:gd name="connsiteY3" fmla="*/ 7611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78" y="-1778"/>
                  </a:moveTo>
                  <a:lnTo>
                    <a:pt x="51240" y="-1778"/>
                  </a:lnTo>
                  <a:lnTo>
                    <a:pt x="51240" y="7611"/>
                  </a:lnTo>
                  <a:lnTo>
                    <a:pt x="2278" y="7611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7341ADF4-2841-4973-B4ED-1CACBE0CE6B2}"/>
                </a:ext>
              </a:extLst>
            </p:cNvPr>
            <p:cNvSpPr/>
            <p:nvPr/>
          </p:nvSpPr>
          <p:spPr>
            <a:xfrm rot="-5400000">
              <a:off x="7930864" y="5720141"/>
              <a:ext cx="91887" cy="9389"/>
            </a:xfrm>
            <a:custGeom>
              <a:avLst/>
              <a:gdLst>
                <a:gd name="connsiteX0" fmla="*/ 2286 w 91887"/>
                <a:gd name="connsiteY0" fmla="*/ -1790 h 9389"/>
                <a:gd name="connsiteX1" fmla="*/ 94174 w 91887"/>
                <a:gd name="connsiteY1" fmla="*/ -1790 h 9389"/>
                <a:gd name="connsiteX2" fmla="*/ 94174 w 91887"/>
                <a:gd name="connsiteY2" fmla="*/ 7599 h 9389"/>
                <a:gd name="connsiteX3" fmla="*/ 2286 w 91887"/>
                <a:gd name="connsiteY3" fmla="*/ 75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87" h="9389">
                  <a:moveTo>
                    <a:pt x="2286" y="-1790"/>
                  </a:moveTo>
                  <a:lnTo>
                    <a:pt x="94174" y="-1790"/>
                  </a:lnTo>
                  <a:lnTo>
                    <a:pt x="94174" y="7599"/>
                  </a:lnTo>
                  <a:lnTo>
                    <a:pt x="2286" y="75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0597597-AB93-B445-9516-51D566B2FDDA}"/>
                </a:ext>
              </a:extLst>
            </p:cNvPr>
            <p:cNvSpPr/>
            <p:nvPr/>
          </p:nvSpPr>
          <p:spPr>
            <a:xfrm rot="-5400000">
              <a:off x="7967421" y="5741603"/>
              <a:ext cx="48962" cy="9389"/>
            </a:xfrm>
            <a:custGeom>
              <a:avLst/>
              <a:gdLst>
                <a:gd name="connsiteX0" fmla="*/ 2291 w 48962"/>
                <a:gd name="connsiteY0" fmla="*/ -1790 h 9389"/>
                <a:gd name="connsiteX1" fmla="*/ 51253 w 48962"/>
                <a:gd name="connsiteY1" fmla="*/ -1790 h 9389"/>
                <a:gd name="connsiteX2" fmla="*/ 51253 w 48962"/>
                <a:gd name="connsiteY2" fmla="*/ 7599 h 9389"/>
                <a:gd name="connsiteX3" fmla="*/ 2291 w 48962"/>
                <a:gd name="connsiteY3" fmla="*/ 7599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91" y="-1790"/>
                  </a:moveTo>
                  <a:lnTo>
                    <a:pt x="51253" y="-1790"/>
                  </a:lnTo>
                  <a:lnTo>
                    <a:pt x="51253" y="7599"/>
                  </a:lnTo>
                  <a:lnTo>
                    <a:pt x="2291" y="7599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7BF045C-BD32-BD84-C6DF-2937E78BF05F}"/>
                </a:ext>
              </a:extLst>
            </p:cNvPr>
            <p:cNvSpPr/>
            <p:nvPr/>
          </p:nvSpPr>
          <p:spPr>
            <a:xfrm rot="-5400000">
              <a:off x="7984104" y="5741603"/>
              <a:ext cx="48962" cy="9389"/>
            </a:xfrm>
            <a:custGeom>
              <a:avLst/>
              <a:gdLst>
                <a:gd name="connsiteX0" fmla="*/ 2293 w 48962"/>
                <a:gd name="connsiteY0" fmla="*/ -1791 h 9389"/>
                <a:gd name="connsiteX1" fmla="*/ 51256 w 48962"/>
                <a:gd name="connsiteY1" fmla="*/ -1791 h 9389"/>
                <a:gd name="connsiteX2" fmla="*/ 51256 w 48962"/>
                <a:gd name="connsiteY2" fmla="*/ 7598 h 9389"/>
                <a:gd name="connsiteX3" fmla="*/ 2293 w 48962"/>
                <a:gd name="connsiteY3" fmla="*/ 7598 h 9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2" h="9389">
                  <a:moveTo>
                    <a:pt x="2293" y="-1791"/>
                  </a:moveTo>
                  <a:lnTo>
                    <a:pt x="51256" y="-1791"/>
                  </a:lnTo>
                  <a:lnTo>
                    <a:pt x="51256" y="7598"/>
                  </a:lnTo>
                  <a:lnTo>
                    <a:pt x="2293" y="7598"/>
                  </a:lnTo>
                  <a:close/>
                </a:path>
              </a:pathLst>
            </a:custGeom>
            <a:solidFill>
              <a:srgbClr val="FFFFFF"/>
            </a:solidFill>
            <a:ln w="79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图形 3">
            <a:extLst>
              <a:ext uri="{FF2B5EF4-FFF2-40B4-BE49-F238E27FC236}">
                <a16:creationId xmlns:a16="http://schemas.microsoft.com/office/drawing/2014/main" id="{743AD26F-21F2-A415-7899-842A2E878C3C}"/>
              </a:ext>
            </a:extLst>
          </p:cNvPr>
          <p:cNvGrpSpPr/>
          <p:nvPr/>
        </p:nvGrpSpPr>
        <p:grpSpPr>
          <a:xfrm>
            <a:off x="9134572" y="5310708"/>
            <a:ext cx="647382" cy="626470"/>
            <a:chOff x="9003944" y="5325222"/>
            <a:chExt cx="647382" cy="626470"/>
          </a:xfrm>
          <a:solidFill>
            <a:srgbClr val="4DB6AC"/>
          </a:solidFill>
        </p:grpSpPr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3C186F0-920E-5FD7-2968-FB5EFB3462EF}"/>
                </a:ext>
              </a:extLst>
            </p:cNvPr>
            <p:cNvSpPr/>
            <p:nvPr/>
          </p:nvSpPr>
          <p:spPr>
            <a:xfrm>
              <a:off x="9004703" y="5677226"/>
              <a:ext cx="646622" cy="274466"/>
            </a:xfrm>
            <a:custGeom>
              <a:avLst/>
              <a:gdLst>
                <a:gd name="connsiteX0" fmla="*/ 34161 w 646622"/>
                <a:gd name="connsiteY0" fmla="*/ -779 h 274466"/>
                <a:gd name="connsiteX1" fmla="*/ -1457 w 646622"/>
                <a:gd name="connsiteY1" fmla="*/ 29520 h 274466"/>
                <a:gd name="connsiteX2" fmla="*/ -1457 w 646622"/>
                <a:gd name="connsiteY2" fmla="*/ 243442 h 274466"/>
                <a:gd name="connsiteX3" fmla="*/ 34161 w 646622"/>
                <a:gd name="connsiteY3" fmla="*/ 273687 h 274466"/>
                <a:gd name="connsiteX4" fmla="*/ 609486 w 646622"/>
                <a:gd name="connsiteY4" fmla="*/ 273687 h 274466"/>
                <a:gd name="connsiteX5" fmla="*/ 645166 w 646622"/>
                <a:gd name="connsiteY5" fmla="*/ 243442 h 274466"/>
                <a:gd name="connsiteX6" fmla="*/ 645166 w 646622"/>
                <a:gd name="connsiteY6" fmla="*/ 29520 h 274466"/>
                <a:gd name="connsiteX7" fmla="*/ 609486 w 646622"/>
                <a:gd name="connsiteY7" fmla="*/ -779 h 274466"/>
                <a:gd name="connsiteX8" fmla="*/ 34161 w 646622"/>
                <a:gd name="connsiteY8" fmla="*/ -779 h 274466"/>
                <a:gd name="connsiteX9" fmla="*/ 255976 w 646622"/>
                <a:gd name="connsiteY9" fmla="*/ 64823 h 274466"/>
                <a:gd name="connsiteX10" fmla="*/ 343498 w 646622"/>
                <a:gd name="connsiteY10" fmla="*/ 139306 h 274466"/>
                <a:gd name="connsiteX11" fmla="*/ 255976 w 646622"/>
                <a:gd name="connsiteY11" fmla="*/ 213627 h 274466"/>
                <a:gd name="connsiteX12" fmla="*/ 168454 w 646622"/>
                <a:gd name="connsiteY12" fmla="*/ 139306 h 274466"/>
                <a:gd name="connsiteX13" fmla="*/ 255976 w 646622"/>
                <a:gd name="connsiteY13" fmla="*/ 64823 h 27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622" h="274466">
                  <a:moveTo>
                    <a:pt x="34161" y="-779"/>
                  </a:moveTo>
                  <a:cubicBezTo>
                    <a:pt x="14387" y="-779"/>
                    <a:pt x="-1457" y="12729"/>
                    <a:pt x="-1457" y="29520"/>
                  </a:cubicBezTo>
                  <a:lnTo>
                    <a:pt x="-1457" y="243442"/>
                  </a:lnTo>
                  <a:cubicBezTo>
                    <a:pt x="-1457" y="260179"/>
                    <a:pt x="14387" y="273687"/>
                    <a:pt x="34161" y="273687"/>
                  </a:cubicBezTo>
                  <a:lnTo>
                    <a:pt x="609486" y="273687"/>
                  </a:lnTo>
                  <a:cubicBezTo>
                    <a:pt x="629259" y="273687"/>
                    <a:pt x="645166" y="260179"/>
                    <a:pt x="645166" y="243442"/>
                  </a:cubicBezTo>
                  <a:lnTo>
                    <a:pt x="645166" y="29520"/>
                  </a:lnTo>
                  <a:cubicBezTo>
                    <a:pt x="645166" y="12729"/>
                    <a:pt x="629259" y="-779"/>
                    <a:pt x="609486" y="-779"/>
                  </a:cubicBezTo>
                  <a:lnTo>
                    <a:pt x="34161" y="-779"/>
                  </a:lnTo>
                  <a:close/>
                  <a:moveTo>
                    <a:pt x="255976" y="64823"/>
                  </a:moveTo>
                  <a:cubicBezTo>
                    <a:pt x="304331" y="64823"/>
                    <a:pt x="343498" y="98243"/>
                    <a:pt x="343498" y="139306"/>
                  </a:cubicBezTo>
                  <a:cubicBezTo>
                    <a:pt x="343498" y="180368"/>
                    <a:pt x="304331" y="213627"/>
                    <a:pt x="255976" y="213627"/>
                  </a:cubicBezTo>
                  <a:cubicBezTo>
                    <a:pt x="207621" y="213627"/>
                    <a:pt x="168454" y="180368"/>
                    <a:pt x="168454" y="139306"/>
                  </a:cubicBezTo>
                  <a:cubicBezTo>
                    <a:pt x="168454" y="98243"/>
                    <a:pt x="207621" y="64823"/>
                    <a:pt x="255976" y="64823"/>
                  </a:cubicBez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4F16466F-611C-0994-51D8-E5BF5DF88415}"/>
                </a:ext>
              </a:extLst>
            </p:cNvPr>
            <p:cNvSpPr/>
            <p:nvPr/>
          </p:nvSpPr>
          <p:spPr>
            <a:xfrm>
              <a:off x="9003944" y="5325222"/>
              <a:ext cx="645798" cy="347644"/>
            </a:xfrm>
            <a:custGeom>
              <a:avLst/>
              <a:gdLst>
                <a:gd name="connsiteX0" fmla="*/ 117944 w 645798"/>
                <a:gd name="connsiteY0" fmla="*/ -725 h 347644"/>
                <a:gd name="connsiteX1" fmla="*/ 103303 w 645798"/>
                <a:gd name="connsiteY1" fmla="*/ 7832 h 347644"/>
                <a:gd name="connsiteX2" fmla="*/ -1457 w 645798"/>
                <a:gd name="connsiteY2" fmla="*/ 346879 h 347644"/>
                <a:gd name="connsiteX3" fmla="*/ 28647 w 645798"/>
                <a:gd name="connsiteY3" fmla="*/ 333640 h 347644"/>
                <a:gd name="connsiteX4" fmla="*/ 613288 w 645798"/>
                <a:gd name="connsiteY4" fmla="*/ 333640 h 347644"/>
                <a:gd name="connsiteX5" fmla="*/ 644341 w 645798"/>
                <a:gd name="connsiteY5" fmla="*/ 346879 h 347644"/>
                <a:gd name="connsiteX6" fmla="*/ 471452 w 645798"/>
                <a:gd name="connsiteY6" fmla="*/ 7509 h 347644"/>
                <a:gd name="connsiteX7" fmla="*/ 454404 w 645798"/>
                <a:gd name="connsiteY7" fmla="*/ -725 h 347644"/>
                <a:gd name="connsiteX8" fmla="*/ 120541 w 645798"/>
                <a:gd name="connsiteY8" fmla="*/ -725 h 347644"/>
                <a:gd name="connsiteX9" fmla="*/ 117944 w 645798"/>
                <a:gd name="connsiteY9" fmla="*/ -725 h 347644"/>
                <a:gd name="connsiteX10" fmla="*/ 278537 w 645798"/>
                <a:gd name="connsiteY10" fmla="*/ 14236 h 347644"/>
                <a:gd name="connsiteX11" fmla="*/ 336969 w 645798"/>
                <a:gd name="connsiteY11" fmla="*/ 305386 h 347644"/>
                <a:gd name="connsiteX12" fmla="*/ 159517 w 645798"/>
                <a:gd name="connsiteY12" fmla="*/ 305386 h 347644"/>
                <a:gd name="connsiteX13" fmla="*/ 213007 w 645798"/>
                <a:gd name="connsiteY13" fmla="*/ 16281 h 347644"/>
                <a:gd name="connsiteX14" fmla="*/ 278537 w 645798"/>
                <a:gd name="connsiteY14" fmla="*/ 14236 h 34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5798" h="347644">
                  <a:moveTo>
                    <a:pt x="117944" y="-725"/>
                  </a:moveTo>
                  <a:cubicBezTo>
                    <a:pt x="111606" y="-241"/>
                    <a:pt x="103873" y="3688"/>
                    <a:pt x="103303" y="7832"/>
                  </a:cubicBezTo>
                  <a:lnTo>
                    <a:pt x="-1457" y="346879"/>
                  </a:lnTo>
                  <a:cubicBezTo>
                    <a:pt x="4627" y="340044"/>
                    <a:pt x="13374" y="334662"/>
                    <a:pt x="28647" y="333640"/>
                  </a:cubicBezTo>
                  <a:lnTo>
                    <a:pt x="613288" y="333640"/>
                  </a:lnTo>
                  <a:cubicBezTo>
                    <a:pt x="636483" y="332509"/>
                    <a:pt x="638575" y="340582"/>
                    <a:pt x="644341" y="346879"/>
                  </a:cubicBezTo>
                  <a:lnTo>
                    <a:pt x="471452" y="7509"/>
                  </a:lnTo>
                  <a:cubicBezTo>
                    <a:pt x="470502" y="3257"/>
                    <a:pt x="459158" y="-187"/>
                    <a:pt x="454404" y="-725"/>
                  </a:cubicBezTo>
                  <a:lnTo>
                    <a:pt x="120541" y="-725"/>
                  </a:lnTo>
                  <a:cubicBezTo>
                    <a:pt x="119717" y="-779"/>
                    <a:pt x="118830" y="-779"/>
                    <a:pt x="117944" y="-725"/>
                  </a:cubicBezTo>
                  <a:close/>
                  <a:moveTo>
                    <a:pt x="278537" y="14236"/>
                  </a:moveTo>
                  <a:lnTo>
                    <a:pt x="336969" y="305386"/>
                  </a:lnTo>
                  <a:lnTo>
                    <a:pt x="159517" y="305386"/>
                  </a:lnTo>
                  <a:lnTo>
                    <a:pt x="213007" y="16281"/>
                  </a:lnTo>
                  <a:lnTo>
                    <a:pt x="278537" y="14236"/>
                  </a:ln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321F95BE-EBA6-0542-A331-6D597DFBB189}"/>
                </a:ext>
              </a:extLst>
            </p:cNvPr>
            <p:cNvSpPr/>
            <p:nvPr/>
          </p:nvSpPr>
          <p:spPr>
            <a:xfrm>
              <a:off x="9187353" y="5348942"/>
              <a:ext cx="91831" cy="267470"/>
            </a:xfrm>
            <a:custGeom>
              <a:avLst/>
              <a:gdLst>
                <a:gd name="connsiteX0" fmla="*/ -1455 w 91831"/>
                <a:gd name="connsiteY0" fmla="*/ 266706 h 267470"/>
                <a:gd name="connsiteX1" fmla="*/ 90376 w 91831"/>
                <a:gd name="connsiteY1" fmla="*/ 266706 h 267470"/>
                <a:gd name="connsiteX2" fmla="*/ 59830 w 91831"/>
                <a:gd name="connsiteY2" fmla="*/ -765 h 267470"/>
                <a:gd name="connsiteX3" fmla="*/ 36001 w 91831"/>
                <a:gd name="connsiteY3" fmla="*/ -227 h 26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31" h="267470">
                  <a:moveTo>
                    <a:pt x="-1455" y="266706"/>
                  </a:moveTo>
                  <a:lnTo>
                    <a:pt x="90376" y="266706"/>
                  </a:lnTo>
                  <a:lnTo>
                    <a:pt x="59830" y="-765"/>
                  </a:lnTo>
                  <a:lnTo>
                    <a:pt x="36001" y="-227"/>
                  </a:lnTo>
                  <a:close/>
                </a:path>
              </a:pathLst>
            </a:custGeom>
            <a:solidFill>
              <a:srgbClr val="4DB6AC"/>
            </a:solidFill>
            <a:ln w="5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7" name="图形 3">
            <a:extLst>
              <a:ext uri="{FF2B5EF4-FFF2-40B4-BE49-F238E27FC236}">
                <a16:creationId xmlns:a16="http://schemas.microsoft.com/office/drawing/2014/main" id="{BBC3651E-FC5D-5383-9FEB-1B30CB62607E}"/>
              </a:ext>
            </a:extLst>
          </p:cNvPr>
          <p:cNvGrpSpPr/>
          <p:nvPr/>
        </p:nvGrpSpPr>
        <p:grpSpPr>
          <a:xfrm>
            <a:off x="10714914" y="5292112"/>
            <a:ext cx="780453" cy="679080"/>
            <a:chOff x="10584286" y="5306626"/>
            <a:chExt cx="780453" cy="679080"/>
          </a:xfrm>
          <a:solidFill>
            <a:srgbClr val="4FC3F7"/>
          </a:solidFill>
        </p:grpSpPr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BD37089-5F3C-8296-7276-27D68174079D}"/>
                </a:ext>
              </a:extLst>
            </p:cNvPr>
            <p:cNvSpPr/>
            <p:nvPr/>
          </p:nvSpPr>
          <p:spPr>
            <a:xfrm>
              <a:off x="10648228" y="5306626"/>
              <a:ext cx="716511" cy="594262"/>
            </a:xfrm>
            <a:custGeom>
              <a:avLst/>
              <a:gdLst>
                <a:gd name="connsiteX0" fmla="*/ 345134 w 716511"/>
                <a:gd name="connsiteY0" fmla="*/ -402 h 594262"/>
                <a:gd name="connsiteX1" fmla="*/ -1355 w 716511"/>
                <a:gd name="connsiteY1" fmla="*/ 334045 h 594262"/>
                <a:gd name="connsiteX2" fmla="*/ 435753 w 716511"/>
                <a:gd name="connsiteY2" fmla="*/ 334045 h 594262"/>
                <a:gd name="connsiteX3" fmla="*/ 435753 w 716511"/>
                <a:gd name="connsiteY3" fmla="*/ 593860 h 594262"/>
                <a:gd name="connsiteX4" fmla="*/ 715156 w 716511"/>
                <a:gd name="connsiteY4" fmla="*/ 188466 h 594262"/>
                <a:gd name="connsiteX5" fmla="*/ 715156 w 716511"/>
                <a:gd name="connsiteY5" fmla="*/ -402 h 594262"/>
                <a:gd name="connsiteX6" fmla="*/ 345134 w 716511"/>
                <a:gd name="connsiteY6" fmla="*/ -402 h 594262"/>
                <a:gd name="connsiteX7" fmla="*/ 416961 w 716511"/>
                <a:gd name="connsiteY7" fmla="*/ 48768 h 594262"/>
                <a:gd name="connsiteX8" fmla="*/ 179879 w 716511"/>
                <a:gd name="connsiteY8" fmla="*/ 299715 h 594262"/>
                <a:gd name="connsiteX9" fmla="*/ 98217 w 716511"/>
                <a:gd name="connsiteY9" fmla="*/ 300680 h 594262"/>
                <a:gd name="connsiteX10" fmla="*/ 353036 w 716511"/>
                <a:gd name="connsiteY10" fmla="*/ 49647 h 594262"/>
                <a:gd name="connsiteX11" fmla="*/ 416961 w 716511"/>
                <a:gd name="connsiteY11" fmla="*/ 48768 h 594262"/>
                <a:gd name="connsiteX12" fmla="*/ 447518 w 716511"/>
                <a:gd name="connsiteY12" fmla="*/ 91091 h 594262"/>
                <a:gd name="connsiteX13" fmla="*/ 258467 w 716511"/>
                <a:gd name="connsiteY13" fmla="*/ 300680 h 594262"/>
                <a:gd name="connsiteX14" fmla="*/ 217198 w 716511"/>
                <a:gd name="connsiteY14" fmla="*/ 300680 h 594262"/>
                <a:gd name="connsiteX15" fmla="*/ 406248 w 716511"/>
                <a:gd name="connsiteY15" fmla="*/ 91968 h 594262"/>
                <a:gd name="connsiteX16" fmla="*/ 447518 w 716511"/>
                <a:gd name="connsiteY16" fmla="*/ 91091 h 59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6511" h="594262">
                  <a:moveTo>
                    <a:pt x="345134" y="-402"/>
                  </a:moveTo>
                  <a:lnTo>
                    <a:pt x="-1355" y="334045"/>
                  </a:lnTo>
                  <a:lnTo>
                    <a:pt x="435753" y="334045"/>
                  </a:lnTo>
                  <a:lnTo>
                    <a:pt x="435753" y="593860"/>
                  </a:lnTo>
                  <a:lnTo>
                    <a:pt x="715156" y="188466"/>
                  </a:lnTo>
                  <a:lnTo>
                    <a:pt x="715156" y="-402"/>
                  </a:lnTo>
                  <a:lnTo>
                    <a:pt x="345134" y="-402"/>
                  </a:lnTo>
                  <a:close/>
                  <a:moveTo>
                    <a:pt x="416961" y="48768"/>
                  </a:moveTo>
                  <a:lnTo>
                    <a:pt x="179879" y="299715"/>
                  </a:lnTo>
                  <a:lnTo>
                    <a:pt x="98217" y="300680"/>
                  </a:lnTo>
                  <a:lnTo>
                    <a:pt x="353036" y="49647"/>
                  </a:lnTo>
                  <a:lnTo>
                    <a:pt x="416961" y="48768"/>
                  </a:lnTo>
                  <a:close/>
                  <a:moveTo>
                    <a:pt x="447518" y="91091"/>
                  </a:moveTo>
                  <a:lnTo>
                    <a:pt x="258467" y="300680"/>
                  </a:lnTo>
                  <a:lnTo>
                    <a:pt x="217198" y="300680"/>
                  </a:lnTo>
                  <a:lnTo>
                    <a:pt x="406248" y="91968"/>
                  </a:lnTo>
                  <a:lnTo>
                    <a:pt x="447518" y="91091"/>
                  </a:lnTo>
                  <a:close/>
                </a:path>
              </a:pathLst>
            </a:custGeom>
            <a:solidFill>
              <a:srgbClr val="4FC3F7"/>
            </a:solidFill>
            <a:ln w="8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563B3ACC-06EE-D0D2-9626-EAD27C4DFD11}"/>
                </a:ext>
              </a:extLst>
            </p:cNvPr>
            <p:cNvSpPr/>
            <p:nvPr/>
          </p:nvSpPr>
          <p:spPr>
            <a:xfrm>
              <a:off x="10584286" y="5658986"/>
              <a:ext cx="477342" cy="326720"/>
            </a:xfrm>
            <a:custGeom>
              <a:avLst/>
              <a:gdLst>
                <a:gd name="connsiteX0" fmla="*/ 474048 w 477342"/>
                <a:gd name="connsiteY0" fmla="*/ 5487 h 326720"/>
                <a:gd name="connsiteX1" fmla="*/ 76456 w 477342"/>
                <a:gd name="connsiteY1" fmla="*/ -396 h 326720"/>
                <a:gd name="connsiteX2" fmla="*/ 14200 w 477342"/>
                <a:gd name="connsiteY2" fmla="*/ 61857 h 326720"/>
                <a:gd name="connsiteX3" fmla="*/ -991 w 477342"/>
                <a:gd name="connsiteY3" fmla="*/ 111818 h 326720"/>
                <a:gd name="connsiteX4" fmla="*/ 5595 w 477342"/>
                <a:gd name="connsiteY4" fmla="*/ 278559 h 326720"/>
                <a:gd name="connsiteX5" fmla="*/ 39575 w 477342"/>
                <a:gd name="connsiteY5" fmla="*/ 318423 h 326720"/>
                <a:gd name="connsiteX6" fmla="*/ 383520 w 477342"/>
                <a:gd name="connsiteY6" fmla="*/ 326324 h 326720"/>
                <a:gd name="connsiteX7" fmla="*/ 437609 w 477342"/>
                <a:gd name="connsiteY7" fmla="*/ 295769 h 326720"/>
                <a:gd name="connsiteX8" fmla="*/ 475982 w 477342"/>
                <a:gd name="connsiteY8" fmla="*/ 253447 h 3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342" h="326720">
                  <a:moveTo>
                    <a:pt x="474048" y="5487"/>
                  </a:moveTo>
                  <a:lnTo>
                    <a:pt x="76456" y="-396"/>
                  </a:lnTo>
                  <a:lnTo>
                    <a:pt x="14200" y="61857"/>
                  </a:lnTo>
                  <a:cubicBezTo>
                    <a:pt x="-290" y="73184"/>
                    <a:pt x="-2397" y="96804"/>
                    <a:pt x="-991" y="111818"/>
                  </a:cubicBezTo>
                  <a:lnTo>
                    <a:pt x="5595" y="278559"/>
                  </a:lnTo>
                  <a:cubicBezTo>
                    <a:pt x="9546" y="300686"/>
                    <a:pt x="22541" y="312013"/>
                    <a:pt x="39575" y="318423"/>
                  </a:cubicBezTo>
                  <a:lnTo>
                    <a:pt x="383520" y="326324"/>
                  </a:lnTo>
                  <a:cubicBezTo>
                    <a:pt x="408456" y="324129"/>
                    <a:pt x="428389" y="316228"/>
                    <a:pt x="437609" y="295769"/>
                  </a:cubicBezTo>
                  <a:lnTo>
                    <a:pt x="475982" y="253447"/>
                  </a:lnTo>
                  <a:close/>
                </a:path>
              </a:pathLst>
            </a:custGeom>
            <a:solidFill>
              <a:srgbClr val="4FC3F7"/>
            </a:solidFill>
            <a:ln w="8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3D70451E-022E-17A1-6574-54CF4272EA63}"/>
              </a:ext>
            </a:extLst>
          </p:cNvPr>
          <p:cNvGrpSpPr/>
          <p:nvPr/>
        </p:nvGrpSpPr>
        <p:grpSpPr>
          <a:xfrm>
            <a:off x="8933578" y="2429511"/>
            <a:ext cx="815107" cy="815083"/>
            <a:chOff x="8802950" y="2444025"/>
            <a:chExt cx="815107" cy="815083"/>
          </a:xfrm>
        </p:grpSpPr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1BE4384-1771-8CD3-DF81-A02747BC6364}"/>
                </a:ext>
              </a:extLst>
            </p:cNvPr>
            <p:cNvSpPr/>
            <p:nvPr/>
          </p:nvSpPr>
          <p:spPr>
            <a:xfrm>
              <a:off x="9005197" y="2444025"/>
              <a:ext cx="410040" cy="815083"/>
            </a:xfrm>
            <a:custGeom>
              <a:avLst/>
              <a:gdLst>
                <a:gd name="connsiteX0" fmla="*/ 313444 w 410040"/>
                <a:gd name="connsiteY0" fmla="*/ 2665 h 815083"/>
                <a:gd name="connsiteX1" fmla="*/ 31017 w 410040"/>
                <a:gd name="connsiteY1" fmla="*/ 360892 h 815083"/>
                <a:gd name="connsiteX2" fmla="*/ 96509 w 410040"/>
                <a:gd name="connsiteY2" fmla="*/ 812327 h 815083"/>
                <a:gd name="connsiteX3" fmla="*/ 378865 w 410040"/>
                <a:gd name="connsiteY3" fmla="*/ 454099 h 815083"/>
                <a:gd name="connsiteX4" fmla="*/ 313444 w 410040"/>
                <a:gd name="connsiteY4" fmla="*/ 2665 h 815083"/>
                <a:gd name="connsiteX5" fmla="*/ 303177 w 410040"/>
                <a:gd name="connsiteY5" fmla="*/ 41024 h 815083"/>
                <a:gd name="connsiteX6" fmla="*/ 357908 w 410040"/>
                <a:gd name="connsiteY6" fmla="*/ 448470 h 815083"/>
                <a:gd name="connsiteX7" fmla="*/ 106774 w 410040"/>
                <a:gd name="connsiteY7" fmla="*/ 773961 h 815083"/>
                <a:gd name="connsiteX8" fmla="*/ 52045 w 410040"/>
                <a:gd name="connsiteY8" fmla="*/ 366514 h 815083"/>
                <a:gd name="connsiteX9" fmla="*/ 303177 w 410040"/>
                <a:gd name="connsiteY9" fmla="*/ 41024 h 81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040" h="815083">
                  <a:moveTo>
                    <a:pt x="313444" y="2665"/>
                  </a:moveTo>
                  <a:cubicBezTo>
                    <a:pt x="217366" y="-23078"/>
                    <a:pt x="90915" y="137310"/>
                    <a:pt x="31017" y="360892"/>
                  </a:cubicBezTo>
                  <a:cubicBezTo>
                    <a:pt x="-28880" y="584475"/>
                    <a:pt x="431" y="786591"/>
                    <a:pt x="96509" y="812327"/>
                  </a:cubicBezTo>
                  <a:cubicBezTo>
                    <a:pt x="192515" y="838055"/>
                    <a:pt x="318967" y="677674"/>
                    <a:pt x="378865" y="454099"/>
                  </a:cubicBezTo>
                  <a:cubicBezTo>
                    <a:pt x="438833" y="230516"/>
                    <a:pt x="409521" y="28407"/>
                    <a:pt x="313444" y="2665"/>
                  </a:cubicBezTo>
                  <a:close/>
                  <a:moveTo>
                    <a:pt x="303177" y="41024"/>
                  </a:moveTo>
                  <a:cubicBezTo>
                    <a:pt x="387644" y="63665"/>
                    <a:pt x="412141" y="246085"/>
                    <a:pt x="357908" y="448470"/>
                  </a:cubicBezTo>
                  <a:cubicBezTo>
                    <a:pt x="303673" y="650863"/>
                    <a:pt x="191241" y="796588"/>
                    <a:pt x="106774" y="773961"/>
                  </a:cubicBezTo>
                  <a:cubicBezTo>
                    <a:pt x="22309" y="751326"/>
                    <a:pt x="-2189" y="568906"/>
                    <a:pt x="52045" y="366514"/>
                  </a:cubicBezTo>
                  <a:cubicBezTo>
                    <a:pt x="106279" y="164128"/>
                    <a:pt x="218712" y="18403"/>
                    <a:pt x="303177" y="41024"/>
                  </a:cubicBezTo>
                  <a:close/>
                </a:path>
              </a:pathLst>
            </a:custGeom>
            <a:solidFill>
              <a:srgbClr val="FF174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42615F3-1FE7-F6FF-4DEB-9C34B502C458}"/>
                </a:ext>
              </a:extLst>
            </p:cNvPr>
            <p:cNvSpPr/>
            <p:nvPr/>
          </p:nvSpPr>
          <p:spPr>
            <a:xfrm rot="899999">
              <a:off x="9135901" y="2777052"/>
              <a:ext cx="149023" cy="149017"/>
            </a:xfrm>
            <a:custGeom>
              <a:avLst/>
              <a:gdLst>
                <a:gd name="connsiteX0" fmla="*/ 148912 w 149023"/>
                <a:gd name="connsiteY0" fmla="*/ 74826 h 149017"/>
                <a:gd name="connsiteX1" fmla="*/ 74400 w 149023"/>
                <a:gd name="connsiteY1" fmla="*/ 149335 h 149017"/>
                <a:gd name="connsiteX2" fmla="*/ -112 w 149023"/>
                <a:gd name="connsiteY2" fmla="*/ 74826 h 149017"/>
                <a:gd name="connsiteX3" fmla="*/ 74400 w 149023"/>
                <a:gd name="connsiteY3" fmla="*/ 317 h 149017"/>
                <a:gd name="connsiteX4" fmla="*/ 148912 w 149023"/>
                <a:gd name="connsiteY4" fmla="*/ 74826 h 14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023" h="149017">
                  <a:moveTo>
                    <a:pt x="148912" y="74826"/>
                  </a:moveTo>
                  <a:cubicBezTo>
                    <a:pt x="148912" y="115976"/>
                    <a:pt x="115552" y="149335"/>
                    <a:pt x="74400" y="149335"/>
                  </a:cubicBezTo>
                  <a:cubicBezTo>
                    <a:pt x="33249" y="149335"/>
                    <a:pt x="-112" y="115976"/>
                    <a:pt x="-112" y="74826"/>
                  </a:cubicBezTo>
                  <a:cubicBezTo>
                    <a:pt x="-112" y="33675"/>
                    <a:pt x="33249" y="317"/>
                    <a:pt x="74400" y="317"/>
                  </a:cubicBezTo>
                  <a:cubicBezTo>
                    <a:pt x="115552" y="317"/>
                    <a:pt x="148912" y="33675"/>
                    <a:pt x="148912" y="74826"/>
                  </a:cubicBezTo>
                  <a:close/>
                </a:path>
              </a:pathLst>
            </a:custGeom>
            <a:solidFill>
              <a:srgbClr val="FF174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D750D39-F0F7-8758-0F91-5DA8D35CDBBD}"/>
                </a:ext>
              </a:extLst>
            </p:cNvPr>
            <p:cNvSpPr/>
            <p:nvPr/>
          </p:nvSpPr>
          <p:spPr>
            <a:xfrm>
              <a:off x="8802950" y="2646565"/>
              <a:ext cx="815107" cy="410016"/>
            </a:xfrm>
            <a:custGeom>
              <a:avLst/>
              <a:gdLst>
                <a:gd name="connsiteX0" fmla="*/ 812349 w 815107"/>
                <a:gd name="connsiteY0" fmla="*/ 96489 h 410016"/>
                <a:gd name="connsiteX1" fmla="*/ 360919 w 815107"/>
                <a:gd name="connsiteY1" fmla="*/ 31035 h 410016"/>
                <a:gd name="connsiteX2" fmla="*/ 2664 w 815107"/>
                <a:gd name="connsiteY2" fmla="*/ 313437 h 410016"/>
                <a:gd name="connsiteX3" fmla="*/ 454093 w 815107"/>
                <a:gd name="connsiteY3" fmla="*/ 378891 h 410016"/>
                <a:gd name="connsiteX4" fmla="*/ 812349 w 815107"/>
                <a:gd name="connsiteY4" fmla="*/ 96496 h 410016"/>
                <a:gd name="connsiteX5" fmla="*/ 773974 w 815107"/>
                <a:gd name="connsiteY5" fmla="*/ 106769 h 410016"/>
                <a:gd name="connsiteX6" fmla="*/ 448501 w 815107"/>
                <a:gd name="connsiteY6" fmla="*/ 357899 h 410016"/>
                <a:gd name="connsiteX7" fmla="*/ 41038 w 815107"/>
                <a:gd name="connsiteY7" fmla="*/ 303157 h 410016"/>
                <a:gd name="connsiteX8" fmla="*/ 366512 w 815107"/>
                <a:gd name="connsiteY8" fmla="*/ 52027 h 410016"/>
                <a:gd name="connsiteX9" fmla="*/ 773974 w 815107"/>
                <a:gd name="connsiteY9" fmla="*/ 106769 h 41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107" h="410016">
                  <a:moveTo>
                    <a:pt x="812349" y="96489"/>
                  </a:moveTo>
                  <a:cubicBezTo>
                    <a:pt x="786577" y="429"/>
                    <a:pt x="584510" y="-28875"/>
                    <a:pt x="360919" y="31035"/>
                  </a:cubicBezTo>
                  <a:cubicBezTo>
                    <a:pt x="137328" y="90945"/>
                    <a:pt x="-23107" y="217378"/>
                    <a:pt x="2664" y="313437"/>
                  </a:cubicBezTo>
                  <a:cubicBezTo>
                    <a:pt x="28364" y="409490"/>
                    <a:pt x="230503" y="438794"/>
                    <a:pt x="454093" y="378891"/>
                  </a:cubicBezTo>
                  <a:cubicBezTo>
                    <a:pt x="677685" y="318981"/>
                    <a:pt x="838050" y="192548"/>
                    <a:pt x="812349" y="96496"/>
                  </a:cubicBezTo>
                  <a:close/>
                  <a:moveTo>
                    <a:pt x="773974" y="106769"/>
                  </a:moveTo>
                  <a:cubicBezTo>
                    <a:pt x="796631" y="191232"/>
                    <a:pt x="650851" y="303667"/>
                    <a:pt x="448501" y="357899"/>
                  </a:cubicBezTo>
                  <a:cubicBezTo>
                    <a:pt x="246079" y="412131"/>
                    <a:pt x="63695" y="387620"/>
                    <a:pt x="41038" y="303157"/>
                  </a:cubicBezTo>
                  <a:cubicBezTo>
                    <a:pt x="18382" y="218695"/>
                    <a:pt x="164091" y="106259"/>
                    <a:pt x="366512" y="52027"/>
                  </a:cubicBezTo>
                  <a:cubicBezTo>
                    <a:pt x="568934" y="-2198"/>
                    <a:pt x="751318" y="22306"/>
                    <a:pt x="773974" y="106769"/>
                  </a:cubicBezTo>
                  <a:close/>
                </a:path>
              </a:pathLst>
            </a:custGeom>
            <a:solidFill>
              <a:srgbClr val="FF174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7452651-F3DF-44D2-5E0A-44844CAE533E}"/>
                </a:ext>
              </a:extLst>
            </p:cNvPr>
            <p:cNvSpPr/>
            <p:nvPr/>
          </p:nvSpPr>
          <p:spPr>
            <a:xfrm>
              <a:off x="8888151" y="2528996"/>
              <a:ext cx="645283" cy="645262"/>
            </a:xfrm>
            <a:custGeom>
              <a:avLst/>
              <a:gdLst>
                <a:gd name="connsiteX0" fmla="*/ 26214 w 645283"/>
                <a:gd name="connsiteY0" fmla="*/ 26228 h 645262"/>
                <a:gd name="connsiteX1" fmla="*/ 449890 w 645283"/>
                <a:gd name="connsiteY1" fmla="*/ 195260 h 645262"/>
                <a:gd name="connsiteX2" fmla="*/ 618963 w 645283"/>
                <a:gd name="connsiteY2" fmla="*/ 618941 h 645262"/>
                <a:gd name="connsiteX3" fmla="*/ 195217 w 645283"/>
                <a:gd name="connsiteY3" fmla="*/ 449902 h 645262"/>
                <a:gd name="connsiteX4" fmla="*/ 26214 w 645283"/>
                <a:gd name="connsiteY4" fmla="*/ 26221 h 645262"/>
                <a:gd name="connsiteX5" fmla="*/ 54322 w 645283"/>
                <a:gd name="connsiteY5" fmla="*/ 54314 h 645262"/>
                <a:gd name="connsiteX6" fmla="*/ 210651 w 645283"/>
                <a:gd name="connsiteY6" fmla="*/ 434539 h 645262"/>
                <a:gd name="connsiteX7" fmla="*/ 590855 w 645283"/>
                <a:gd name="connsiteY7" fmla="*/ 590855 h 645262"/>
                <a:gd name="connsiteX8" fmla="*/ 434525 w 645283"/>
                <a:gd name="connsiteY8" fmla="*/ 210623 h 645262"/>
                <a:gd name="connsiteX9" fmla="*/ 54322 w 645283"/>
                <a:gd name="connsiteY9" fmla="*/ 54307 h 64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283" h="645262">
                  <a:moveTo>
                    <a:pt x="26214" y="26228"/>
                  </a:moveTo>
                  <a:cubicBezTo>
                    <a:pt x="96520" y="-44090"/>
                    <a:pt x="286197" y="31587"/>
                    <a:pt x="449890" y="195260"/>
                  </a:cubicBezTo>
                  <a:cubicBezTo>
                    <a:pt x="613582" y="358933"/>
                    <a:pt x="689269" y="548624"/>
                    <a:pt x="618963" y="618941"/>
                  </a:cubicBezTo>
                  <a:cubicBezTo>
                    <a:pt x="548657" y="689258"/>
                    <a:pt x="358910" y="613575"/>
                    <a:pt x="195217" y="449902"/>
                  </a:cubicBezTo>
                  <a:cubicBezTo>
                    <a:pt x="31595" y="286229"/>
                    <a:pt x="-44092" y="96538"/>
                    <a:pt x="26214" y="26221"/>
                  </a:cubicBezTo>
                  <a:close/>
                  <a:moveTo>
                    <a:pt x="54322" y="54314"/>
                  </a:moveTo>
                  <a:cubicBezTo>
                    <a:pt x="-7487" y="116150"/>
                    <a:pt x="62465" y="286378"/>
                    <a:pt x="210651" y="434539"/>
                  </a:cubicBezTo>
                  <a:cubicBezTo>
                    <a:pt x="358768" y="582692"/>
                    <a:pt x="529045" y="652677"/>
                    <a:pt x="590855" y="590855"/>
                  </a:cubicBezTo>
                  <a:cubicBezTo>
                    <a:pt x="652665" y="529020"/>
                    <a:pt x="582713" y="358784"/>
                    <a:pt x="434525" y="210623"/>
                  </a:cubicBezTo>
                  <a:cubicBezTo>
                    <a:pt x="286409" y="62456"/>
                    <a:pt x="116132" y="-7529"/>
                    <a:pt x="54322" y="54307"/>
                  </a:cubicBezTo>
                  <a:close/>
                </a:path>
              </a:pathLst>
            </a:custGeom>
            <a:solidFill>
              <a:srgbClr val="FF174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9D2291E-32E4-8FD3-BFFC-B51E2489D9F1}"/>
                </a:ext>
              </a:extLst>
            </p:cNvPr>
            <p:cNvSpPr/>
            <p:nvPr/>
          </p:nvSpPr>
          <p:spPr>
            <a:xfrm rot="899999">
              <a:off x="8867267" y="2638287"/>
              <a:ext cx="90308" cy="90305"/>
            </a:xfrm>
            <a:custGeom>
              <a:avLst/>
              <a:gdLst>
                <a:gd name="connsiteX0" fmla="*/ 90203 w 90308"/>
                <a:gd name="connsiteY0" fmla="*/ 45458 h 90305"/>
                <a:gd name="connsiteX1" fmla="*/ 45048 w 90308"/>
                <a:gd name="connsiteY1" fmla="*/ 90611 h 90305"/>
                <a:gd name="connsiteX2" fmla="*/ -106 w 90308"/>
                <a:gd name="connsiteY2" fmla="*/ 45458 h 90305"/>
                <a:gd name="connsiteX3" fmla="*/ 45048 w 90308"/>
                <a:gd name="connsiteY3" fmla="*/ 305 h 90305"/>
                <a:gd name="connsiteX4" fmla="*/ 90203 w 90308"/>
                <a:gd name="connsiteY4" fmla="*/ 45458 h 9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08" h="90305">
                  <a:moveTo>
                    <a:pt x="90203" y="45458"/>
                  </a:moveTo>
                  <a:cubicBezTo>
                    <a:pt x="90203" y="70395"/>
                    <a:pt x="69986" y="90611"/>
                    <a:pt x="45048" y="90611"/>
                  </a:cubicBezTo>
                  <a:cubicBezTo>
                    <a:pt x="20110" y="90611"/>
                    <a:pt x="-106" y="70395"/>
                    <a:pt x="-106" y="45458"/>
                  </a:cubicBezTo>
                  <a:cubicBezTo>
                    <a:pt x="-106" y="20521"/>
                    <a:pt x="20110" y="305"/>
                    <a:pt x="45048" y="305"/>
                  </a:cubicBezTo>
                  <a:cubicBezTo>
                    <a:pt x="69986" y="305"/>
                    <a:pt x="90203" y="20521"/>
                    <a:pt x="90203" y="45458"/>
                  </a:cubicBezTo>
                  <a:close/>
                </a:path>
              </a:pathLst>
            </a:custGeom>
            <a:solidFill>
              <a:srgbClr val="C0CA33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D5FD9CA5-3381-48B8-82D9-9FA3F327922B}"/>
                </a:ext>
              </a:extLst>
            </p:cNvPr>
            <p:cNvSpPr/>
            <p:nvPr/>
          </p:nvSpPr>
          <p:spPr>
            <a:xfrm rot="899999">
              <a:off x="9485667" y="2639208"/>
              <a:ext cx="90308" cy="90305"/>
            </a:xfrm>
            <a:custGeom>
              <a:avLst/>
              <a:gdLst>
                <a:gd name="connsiteX0" fmla="*/ 90206 w 90308"/>
                <a:gd name="connsiteY0" fmla="*/ 45480 h 90305"/>
                <a:gd name="connsiteX1" fmla="*/ 45051 w 90308"/>
                <a:gd name="connsiteY1" fmla="*/ 90633 h 90305"/>
                <a:gd name="connsiteX2" fmla="*/ -103 w 90308"/>
                <a:gd name="connsiteY2" fmla="*/ 45480 h 90305"/>
                <a:gd name="connsiteX3" fmla="*/ 45051 w 90308"/>
                <a:gd name="connsiteY3" fmla="*/ 328 h 90305"/>
                <a:gd name="connsiteX4" fmla="*/ 90206 w 90308"/>
                <a:gd name="connsiteY4" fmla="*/ 45480 h 9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08" h="90305">
                  <a:moveTo>
                    <a:pt x="90206" y="45480"/>
                  </a:moveTo>
                  <a:cubicBezTo>
                    <a:pt x="90206" y="70418"/>
                    <a:pt x="69989" y="90633"/>
                    <a:pt x="45051" y="90633"/>
                  </a:cubicBezTo>
                  <a:cubicBezTo>
                    <a:pt x="20114" y="90633"/>
                    <a:pt x="-103" y="70418"/>
                    <a:pt x="-103" y="45480"/>
                  </a:cubicBezTo>
                  <a:cubicBezTo>
                    <a:pt x="-103" y="20543"/>
                    <a:pt x="20114" y="328"/>
                    <a:pt x="45051" y="328"/>
                  </a:cubicBezTo>
                  <a:cubicBezTo>
                    <a:pt x="69989" y="328"/>
                    <a:pt x="90206" y="20543"/>
                    <a:pt x="90206" y="45480"/>
                  </a:cubicBezTo>
                  <a:close/>
                </a:path>
              </a:pathLst>
            </a:custGeom>
            <a:solidFill>
              <a:srgbClr val="5C6BC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57218581-16FB-5E29-B083-6BEC6565D353}"/>
                </a:ext>
              </a:extLst>
            </p:cNvPr>
            <p:cNvSpPr/>
            <p:nvPr/>
          </p:nvSpPr>
          <p:spPr>
            <a:xfrm rot="899999">
              <a:off x="9169000" y="3148057"/>
              <a:ext cx="90308" cy="90305"/>
            </a:xfrm>
            <a:custGeom>
              <a:avLst/>
              <a:gdLst>
                <a:gd name="connsiteX0" fmla="*/ 90185 w 90308"/>
                <a:gd name="connsiteY0" fmla="*/ 45471 h 90305"/>
                <a:gd name="connsiteX1" fmla="*/ 45031 w 90308"/>
                <a:gd name="connsiteY1" fmla="*/ 90624 h 90305"/>
                <a:gd name="connsiteX2" fmla="*/ -124 w 90308"/>
                <a:gd name="connsiteY2" fmla="*/ 45471 h 90305"/>
                <a:gd name="connsiteX3" fmla="*/ 45031 w 90308"/>
                <a:gd name="connsiteY3" fmla="*/ 318 h 90305"/>
                <a:gd name="connsiteX4" fmla="*/ 90185 w 90308"/>
                <a:gd name="connsiteY4" fmla="*/ 45471 h 9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08" h="90305">
                  <a:moveTo>
                    <a:pt x="90185" y="45471"/>
                  </a:moveTo>
                  <a:cubicBezTo>
                    <a:pt x="90185" y="70409"/>
                    <a:pt x="69969" y="90624"/>
                    <a:pt x="45031" y="90624"/>
                  </a:cubicBezTo>
                  <a:cubicBezTo>
                    <a:pt x="20093" y="90624"/>
                    <a:pt x="-124" y="70409"/>
                    <a:pt x="-124" y="45471"/>
                  </a:cubicBezTo>
                  <a:cubicBezTo>
                    <a:pt x="-124" y="20534"/>
                    <a:pt x="20093" y="318"/>
                    <a:pt x="45031" y="318"/>
                  </a:cubicBezTo>
                  <a:cubicBezTo>
                    <a:pt x="69969" y="318"/>
                    <a:pt x="90185" y="20534"/>
                    <a:pt x="90185" y="45471"/>
                  </a:cubicBezTo>
                  <a:close/>
                </a:path>
              </a:pathLst>
            </a:custGeom>
            <a:solidFill>
              <a:srgbClr val="FFB300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8" name="图形 3">
            <a:extLst>
              <a:ext uri="{FF2B5EF4-FFF2-40B4-BE49-F238E27FC236}">
                <a16:creationId xmlns:a16="http://schemas.microsoft.com/office/drawing/2014/main" id="{3CEED02F-88B2-B1E5-B63C-736AF21CBCEB}"/>
              </a:ext>
            </a:extLst>
          </p:cNvPr>
          <p:cNvGrpSpPr/>
          <p:nvPr/>
        </p:nvGrpSpPr>
        <p:grpSpPr>
          <a:xfrm>
            <a:off x="10643124" y="940026"/>
            <a:ext cx="918669" cy="820417"/>
            <a:chOff x="10512496" y="954540"/>
            <a:chExt cx="918669" cy="820417"/>
          </a:xfrm>
        </p:grpSpPr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5EECF0B-9FEA-940E-9BFF-05C611A77E13}"/>
                </a:ext>
              </a:extLst>
            </p:cNvPr>
            <p:cNvSpPr/>
            <p:nvPr/>
          </p:nvSpPr>
          <p:spPr>
            <a:xfrm>
              <a:off x="10512496" y="1306186"/>
              <a:ext cx="918669" cy="468748"/>
            </a:xfrm>
            <a:custGeom>
              <a:avLst/>
              <a:gdLst>
                <a:gd name="connsiteX0" fmla="*/ -676 w 918669"/>
                <a:gd name="connsiteY0" fmla="*/ -1277 h 468748"/>
                <a:gd name="connsiteX1" fmla="*/ 917994 w 918669"/>
                <a:gd name="connsiteY1" fmla="*/ -1277 h 468748"/>
                <a:gd name="connsiteX2" fmla="*/ 917994 w 918669"/>
                <a:gd name="connsiteY2" fmla="*/ 467471 h 468748"/>
                <a:gd name="connsiteX3" fmla="*/ -676 w 918669"/>
                <a:gd name="connsiteY3" fmla="*/ 467471 h 4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669" h="468748">
                  <a:moveTo>
                    <a:pt x="-676" y="-1277"/>
                  </a:moveTo>
                  <a:lnTo>
                    <a:pt x="917994" y="-1277"/>
                  </a:lnTo>
                  <a:lnTo>
                    <a:pt x="917994" y="467471"/>
                  </a:lnTo>
                  <a:lnTo>
                    <a:pt x="-676" y="467471"/>
                  </a:lnTo>
                  <a:close/>
                </a:path>
              </a:pathLst>
            </a:custGeom>
            <a:solidFill>
              <a:srgbClr val="B3B3B3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EC5D4CE8-DB5D-DA7F-5EF4-1B7A5EE15239}"/>
                </a:ext>
              </a:extLst>
            </p:cNvPr>
            <p:cNvSpPr/>
            <p:nvPr/>
          </p:nvSpPr>
          <p:spPr>
            <a:xfrm>
              <a:off x="10856561" y="1500684"/>
              <a:ext cx="231035" cy="274273"/>
            </a:xfrm>
            <a:custGeom>
              <a:avLst/>
              <a:gdLst>
                <a:gd name="connsiteX0" fmla="*/ 230358 w 231035"/>
                <a:gd name="connsiteY0" fmla="*/ -1276 h 274273"/>
                <a:gd name="connsiteX1" fmla="*/ 230358 w 231035"/>
                <a:gd name="connsiteY1" fmla="*/ 8410 h 274273"/>
                <a:gd name="connsiteX2" fmla="*/ 230358 w 231035"/>
                <a:gd name="connsiteY2" fmla="*/ 263311 h 274273"/>
                <a:gd name="connsiteX3" fmla="*/ 230358 w 231035"/>
                <a:gd name="connsiteY3" fmla="*/ 272998 h 274273"/>
                <a:gd name="connsiteX4" fmla="*/ -677 w 231035"/>
                <a:gd name="connsiteY4" fmla="*/ 272998 h 274273"/>
                <a:gd name="connsiteX5" fmla="*/ -677 w 231035"/>
                <a:gd name="connsiteY5" fmla="*/ 263311 h 274273"/>
                <a:gd name="connsiteX6" fmla="*/ -677 w 231035"/>
                <a:gd name="connsiteY6" fmla="*/ 8410 h 274273"/>
                <a:gd name="connsiteX7" fmla="*/ -677 w 231035"/>
                <a:gd name="connsiteY7" fmla="*/ -1276 h 27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1035" h="274273">
                  <a:moveTo>
                    <a:pt x="230358" y="-1276"/>
                  </a:moveTo>
                  <a:cubicBezTo>
                    <a:pt x="230358" y="-1276"/>
                    <a:pt x="230358" y="3061"/>
                    <a:pt x="230358" y="8410"/>
                  </a:cubicBezTo>
                  <a:lnTo>
                    <a:pt x="230358" y="263311"/>
                  </a:lnTo>
                  <a:cubicBezTo>
                    <a:pt x="230358" y="268661"/>
                    <a:pt x="230358" y="272998"/>
                    <a:pt x="230358" y="272998"/>
                  </a:cubicBezTo>
                  <a:lnTo>
                    <a:pt x="-677" y="272998"/>
                  </a:lnTo>
                  <a:cubicBezTo>
                    <a:pt x="-677" y="272998"/>
                    <a:pt x="-677" y="268661"/>
                    <a:pt x="-677" y="263311"/>
                  </a:cubicBezTo>
                  <a:lnTo>
                    <a:pt x="-677" y="8410"/>
                  </a:lnTo>
                  <a:cubicBezTo>
                    <a:pt x="-677" y="3061"/>
                    <a:pt x="-677" y="-1276"/>
                    <a:pt x="-677" y="-1276"/>
                  </a:cubicBezTo>
                  <a:close/>
                </a:path>
              </a:pathLst>
            </a:custGeom>
            <a:solidFill>
              <a:srgbClr val="F2F2F2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CFA2BC5C-CF15-48E5-E2DB-42AC62EA238D}"/>
                </a:ext>
              </a:extLst>
            </p:cNvPr>
            <p:cNvSpPr/>
            <p:nvPr/>
          </p:nvSpPr>
          <p:spPr>
            <a:xfrm>
              <a:off x="11300590" y="1361204"/>
              <a:ext cx="83009" cy="83006"/>
            </a:xfrm>
            <a:custGeom>
              <a:avLst/>
              <a:gdLst>
                <a:gd name="connsiteX0" fmla="*/ 82337 w 83009"/>
                <a:gd name="connsiteY0" fmla="*/ -1279 h 83006"/>
                <a:gd name="connsiteX1" fmla="*/ 82337 w 83009"/>
                <a:gd name="connsiteY1" fmla="*/ 5640 h 83006"/>
                <a:gd name="connsiteX2" fmla="*/ 82337 w 83009"/>
                <a:gd name="connsiteY2" fmla="*/ 74809 h 83006"/>
                <a:gd name="connsiteX3" fmla="*/ 82337 w 83009"/>
                <a:gd name="connsiteY3" fmla="*/ 81727 h 83006"/>
                <a:gd name="connsiteX4" fmla="*/ -672 w 83009"/>
                <a:gd name="connsiteY4" fmla="*/ 81727 h 83006"/>
                <a:gd name="connsiteX5" fmla="*/ -672 w 83009"/>
                <a:gd name="connsiteY5" fmla="*/ 74809 h 83006"/>
                <a:gd name="connsiteX6" fmla="*/ -672 w 83009"/>
                <a:gd name="connsiteY6" fmla="*/ 5640 h 83006"/>
                <a:gd name="connsiteX7" fmla="*/ -672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7" y="-1279"/>
                  </a:moveTo>
                  <a:cubicBezTo>
                    <a:pt x="82337" y="-1279"/>
                    <a:pt x="82337" y="1819"/>
                    <a:pt x="82337" y="5640"/>
                  </a:cubicBezTo>
                  <a:lnTo>
                    <a:pt x="82337" y="74809"/>
                  </a:lnTo>
                  <a:cubicBezTo>
                    <a:pt x="82337" y="78630"/>
                    <a:pt x="82337" y="81727"/>
                    <a:pt x="82337" y="81727"/>
                  </a:cubicBezTo>
                  <a:lnTo>
                    <a:pt x="-672" y="81727"/>
                  </a:lnTo>
                  <a:cubicBezTo>
                    <a:pt x="-672" y="81727"/>
                    <a:pt x="-672" y="78629"/>
                    <a:pt x="-672" y="74809"/>
                  </a:cubicBezTo>
                  <a:lnTo>
                    <a:pt x="-672" y="5640"/>
                  </a:lnTo>
                  <a:cubicBezTo>
                    <a:pt x="-672" y="1818"/>
                    <a:pt x="-672" y="-1279"/>
                    <a:pt x="-672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D64E8B78-2C41-7E01-5275-BA0ACAFBFC93}"/>
                </a:ext>
              </a:extLst>
            </p:cNvPr>
            <p:cNvSpPr/>
            <p:nvPr/>
          </p:nvSpPr>
          <p:spPr>
            <a:xfrm>
              <a:off x="10968149" y="1500684"/>
              <a:ext cx="7088" cy="274273"/>
            </a:xfrm>
            <a:custGeom>
              <a:avLst/>
              <a:gdLst>
                <a:gd name="connsiteX0" fmla="*/ -676 w 7088"/>
                <a:gd name="connsiteY0" fmla="*/ -1276 h 274273"/>
                <a:gd name="connsiteX1" fmla="*/ 6413 w 7088"/>
                <a:gd name="connsiteY1" fmla="*/ -1276 h 274273"/>
                <a:gd name="connsiteX2" fmla="*/ 6413 w 7088"/>
                <a:gd name="connsiteY2" fmla="*/ 272998 h 274273"/>
                <a:gd name="connsiteX3" fmla="*/ -676 w 7088"/>
                <a:gd name="connsiteY3" fmla="*/ 272998 h 27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8" h="274273">
                  <a:moveTo>
                    <a:pt x="-676" y="-1276"/>
                  </a:moveTo>
                  <a:lnTo>
                    <a:pt x="6413" y="-1276"/>
                  </a:lnTo>
                  <a:lnTo>
                    <a:pt x="6413" y="272998"/>
                  </a:lnTo>
                  <a:lnTo>
                    <a:pt x="-676" y="272998"/>
                  </a:lnTo>
                  <a:close/>
                </a:path>
              </a:pathLst>
            </a:custGeom>
            <a:solidFill>
              <a:srgbClr val="CCCCCC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253B5EE-2D0C-F96B-8FD0-CE8B07218793}"/>
                </a:ext>
              </a:extLst>
            </p:cNvPr>
            <p:cNvSpPr/>
            <p:nvPr/>
          </p:nvSpPr>
          <p:spPr>
            <a:xfrm flipV="1">
              <a:off x="10811615" y="1135284"/>
              <a:ext cx="319902" cy="172452"/>
            </a:xfrm>
            <a:custGeom>
              <a:avLst/>
              <a:gdLst>
                <a:gd name="connsiteX0" fmla="*/ -677 w 319902"/>
                <a:gd name="connsiteY0" fmla="*/ 1525 h 172452"/>
                <a:gd name="connsiteX1" fmla="*/ 319226 w 319902"/>
                <a:gd name="connsiteY1" fmla="*/ 1525 h 172452"/>
                <a:gd name="connsiteX2" fmla="*/ 319226 w 319902"/>
                <a:gd name="connsiteY2" fmla="*/ 173978 h 172452"/>
                <a:gd name="connsiteX3" fmla="*/ -677 w 319902"/>
                <a:gd name="connsiteY3" fmla="*/ 173978 h 17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902" h="172452">
                  <a:moveTo>
                    <a:pt x="-677" y="1525"/>
                  </a:moveTo>
                  <a:lnTo>
                    <a:pt x="319226" y="1525"/>
                  </a:lnTo>
                  <a:lnTo>
                    <a:pt x="319226" y="173978"/>
                  </a:lnTo>
                  <a:lnTo>
                    <a:pt x="-677" y="173978"/>
                  </a:lnTo>
                  <a:close/>
                </a:path>
              </a:pathLst>
            </a:custGeom>
            <a:solidFill>
              <a:srgbClr val="B3B3B3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151FE12-6FBC-8E6D-C5AC-6F34075DFD45}"/>
                </a:ext>
              </a:extLst>
            </p:cNvPr>
            <p:cNvSpPr/>
            <p:nvPr/>
          </p:nvSpPr>
          <p:spPr>
            <a:xfrm>
              <a:off x="10904147" y="1154167"/>
              <a:ext cx="135283" cy="135278"/>
            </a:xfrm>
            <a:custGeom>
              <a:avLst/>
              <a:gdLst>
                <a:gd name="connsiteX0" fmla="*/ 136507 w 135283"/>
                <a:gd name="connsiteY0" fmla="*/ 67525 h 135278"/>
                <a:gd name="connsiteX1" fmla="*/ 68865 w 135283"/>
                <a:gd name="connsiteY1" fmla="*/ 135164 h 135278"/>
                <a:gd name="connsiteX2" fmla="*/ 1223 w 135283"/>
                <a:gd name="connsiteY2" fmla="*/ 67525 h 135278"/>
                <a:gd name="connsiteX3" fmla="*/ 68865 w 135283"/>
                <a:gd name="connsiteY3" fmla="*/ -114 h 135278"/>
                <a:gd name="connsiteX4" fmla="*/ 136507 w 135283"/>
                <a:gd name="connsiteY4" fmla="*/ 67525 h 13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83" h="135278">
                  <a:moveTo>
                    <a:pt x="136507" y="67525"/>
                  </a:moveTo>
                  <a:cubicBezTo>
                    <a:pt x="136507" y="104881"/>
                    <a:pt x="106222" y="135164"/>
                    <a:pt x="68865" y="135164"/>
                  </a:cubicBezTo>
                  <a:cubicBezTo>
                    <a:pt x="31508" y="135164"/>
                    <a:pt x="1223" y="104881"/>
                    <a:pt x="1223" y="67525"/>
                  </a:cubicBezTo>
                  <a:cubicBezTo>
                    <a:pt x="1223" y="30169"/>
                    <a:pt x="31508" y="-114"/>
                    <a:pt x="68865" y="-114"/>
                  </a:cubicBezTo>
                  <a:cubicBezTo>
                    <a:pt x="106222" y="-114"/>
                    <a:pt x="136507" y="30169"/>
                    <a:pt x="136507" y="67525"/>
                  </a:cubicBezTo>
                  <a:close/>
                </a:path>
              </a:pathLst>
            </a:custGeom>
            <a:solidFill>
              <a:srgbClr val="FFFFFF"/>
            </a:solidFill>
            <a:ln w="7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CF63E29-26AA-39C5-91B8-E257FCD6FB58}"/>
                </a:ext>
              </a:extLst>
            </p:cNvPr>
            <p:cNvSpPr/>
            <p:nvPr/>
          </p:nvSpPr>
          <p:spPr>
            <a:xfrm>
              <a:off x="10965924" y="1216041"/>
              <a:ext cx="11141" cy="11140"/>
            </a:xfrm>
            <a:custGeom>
              <a:avLst/>
              <a:gdLst>
                <a:gd name="connsiteX0" fmla="*/ 12365 w 11141"/>
                <a:gd name="connsiteY0" fmla="*/ 5456 h 11140"/>
                <a:gd name="connsiteX1" fmla="*/ 6794 w 11141"/>
                <a:gd name="connsiteY1" fmla="*/ 11026 h 11140"/>
                <a:gd name="connsiteX2" fmla="*/ 1223 w 11141"/>
                <a:gd name="connsiteY2" fmla="*/ 5456 h 11140"/>
                <a:gd name="connsiteX3" fmla="*/ 6794 w 11141"/>
                <a:gd name="connsiteY3" fmla="*/ -114 h 11140"/>
                <a:gd name="connsiteX4" fmla="*/ 12365 w 11141"/>
                <a:gd name="connsiteY4" fmla="*/ 5456 h 1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1" h="11140">
                  <a:moveTo>
                    <a:pt x="12365" y="5456"/>
                  </a:moveTo>
                  <a:cubicBezTo>
                    <a:pt x="12365" y="8532"/>
                    <a:pt x="9871" y="11026"/>
                    <a:pt x="6794" y="11026"/>
                  </a:cubicBezTo>
                  <a:cubicBezTo>
                    <a:pt x="3717" y="11026"/>
                    <a:pt x="1223" y="8532"/>
                    <a:pt x="1223" y="5456"/>
                  </a:cubicBezTo>
                  <a:cubicBezTo>
                    <a:pt x="1223" y="2380"/>
                    <a:pt x="3717" y="-114"/>
                    <a:pt x="6794" y="-114"/>
                  </a:cubicBezTo>
                  <a:cubicBezTo>
                    <a:pt x="9871" y="-114"/>
                    <a:pt x="12365" y="2380"/>
                    <a:pt x="12365" y="5456"/>
                  </a:cubicBezTo>
                  <a:close/>
                </a:path>
              </a:pathLst>
            </a:custGeom>
            <a:solidFill>
              <a:srgbClr val="000000"/>
            </a:solidFill>
            <a:ln w="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C373E93E-688E-DBCF-5DF5-3B44FB3B3DA8}"/>
                </a:ext>
              </a:extLst>
            </p:cNvPr>
            <p:cNvSpPr/>
            <p:nvPr/>
          </p:nvSpPr>
          <p:spPr>
            <a:xfrm>
              <a:off x="10972025" y="1163993"/>
              <a:ext cx="7080" cy="46105"/>
            </a:xfrm>
            <a:custGeom>
              <a:avLst/>
              <a:gdLst>
                <a:gd name="connsiteX0" fmla="*/ -676 w 7080"/>
                <a:gd name="connsiteY0" fmla="*/ 44825 h 46105"/>
                <a:gd name="connsiteX1" fmla="*/ -676 w 7080"/>
                <a:gd name="connsiteY1" fmla="*/ -1281 h 46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80" h="46105">
                  <a:moveTo>
                    <a:pt x="-676" y="44825"/>
                  </a:moveTo>
                  <a:lnTo>
                    <a:pt x="-676" y="-1281"/>
                  </a:lnTo>
                </a:path>
              </a:pathLst>
            </a:custGeom>
            <a:noFill/>
            <a:ln w="3939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DBE96199-93AB-8E3C-4AA4-B11443BA8937}"/>
                </a:ext>
              </a:extLst>
            </p:cNvPr>
            <p:cNvSpPr/>
            <p:nvPr/>
          </p:nvSpPr>
          <p:spPr>
            <a:xfrm>
              <a:off x="10942577" y="1229007"/>
              <a:ext cx="19991" cy="16737"/>
            </a:xfrm>
            <a:custGeom>
              <a:avLst/>
              <a:gdLst>
                <a:gd name="connsiteX0" fmla="*/ -677 w 19991"/>
                <a:gd name="connsiteY0" fmla="*/ 15458 h 16737"/>
                <a:gd name="connsiteX1" fmla="*/ 19315 w 19991"/>
                <a:gd name="connsiteY1" fmla="*/ -1280 h 1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91" h="16737">
                  <a:moveTo>
                    <a:pt x="-677" y="15458"/>
                  </a:moveTo>
                  <a:lnTo>
                    <a:pt x="19315" y="-1280"/>
                  </a:lnTo>
                </a:path>
              </a:pathLst>
            </a:custGeom>
            <a:noFill/>
            <a:ln w="3939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D9B999D4-2CF9-0010-2AEE-33CC12823B07}"/>
                </a:ext>
              </a:extLst>
            </p:cNvPr>
            <p:cNvSpPr/>
            <p:nvPr/>
          </p:nvSpPr>
          <p:spPr>
            <a:xfrm>
              <a:off x="10968149" y="1031874"/>
              <a:ext cx="6864" cy="103789"/>
            </a:xfrm>
            <a:custGeom>
              <a:avLst/>
              <a:gdLst>
                <a:gd name="connsiteX0" fmla="*/ -676 w 6864"/>
                <a:gd name="connsiteY0" fmla="*/ -1283 h 103789"/>
                <a:gd name="connsiteX1" fmla="*/ 6188 w 6864"/>
                <a:gd name="connsiteY1" fmla="*/ -1283 h 103789"/>
                <a:gd name="connsiteX2" fmla="*/ 6188 w 6864"/>
                <a:gd name="connsiteY2" fmla="*/ 102507 h 103789"/>
                <a:gd name="connsiteX3" fmla="*/ -676 w 6864"/>
                <a:gd name="connsiteY3" fmla="*/ 102507 h 10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4" h="103789">
                  <a:moveTo>
                    <a:pt x="-676" y="-1283"/>
                  </a:moveTo>
                  <a:lnTo>
                    <a:pt x="6188" y="-1283"/>
                  </a:lnTo>
                  <a:lnTo>
                    <a:pt x="6188" y="102507"/>
                  </a:lnTo>
                  <a:lnTo>
                    <a:pt x="-676" y="102507"/>
                  </a:lnTo>
                  <a:close/>
                </a:path>
              </a:pathLst>
            </a:custGeom>
            <a:solidFill>
              <a:srgbClr val="CCCCCC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526E0367-6758-1977-1693-6D1B708B646E}"/>
                </a:ext>
              </a:extLst>
            </p:cNvPr>
            <p:cNvSpPr/>
            <p:nvPr/>
          </p:nvSpPr>
          <p:spPr>
            <a:xfrm>
              <a:off x="10967995" y="954540"/>
              <a:ext cx="109417" cy="83378"/>
            </a:xfrm>
            <a:custGeom>
              <a:avLst/>
              <a:gdLst>
                <a:gd name="connsiteX0" fmla="*/ 108742 w 109417"/>
                <a:gd name="connsiteY0" fmla="*/ 40406 h 83378"/>
                <a:gd name="connsiteX1" fmla="*/ -676 w 109417"/>
                <a:gd name="connsiteY1" fmla="*/ 82095 h 83378"/>
                <a:gd name="connsiteX2" fmla="*/ 253 w 109417"/>
                <a:gd name="connsiteY2" fmla="*/ -1283 h 8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417" h="83378">
                  <a:moveTo>
                    <a:pt x="108742" y="40406"/>
                  </a:moveTo>
                  <a:lnTo>
                    <a:pt x="-676" y="82095"/>
                  </a:lnTo>
                  <a:lnTo>
                    <a:pt x="253" y="-1283"/>
                  </a:lnTo>
                  <a:close/>
                </a:path>
              </a:pathLst>
            </a:custGeom>
            <a:solidFill>
              <a:srgbClr val="FF5555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FF2A1B1-DF8A-C0A5-3EDA-873AE37C01E6}"/>
                </a:ext>
              </a:extLst>
            </p:cNvPr>
            <p:cNvSpPr/>
            <p:nvPr/>
          </p:nvSpPr>
          <p:spPr>
            <a:xfrm>
              <a:off x="11148706" y="1361204"/>
              <a:ext cx="83009" cy="83006"/>
            </a:xfrm>
            <a:custGeom>
              <a:avLst/>
              <a:gdLst>
                <a:gd name="connsiteX0" fmla="*/ 82336 w 83009"/>
                <a:gd name="connsiteY0" fmla="*/ -1279 h 83006"/>
                <a:gd name="connsiteX1" fmla="*/ 82336 w 83009"/>
                <a:gd name="connsiteY1" fmla="*/ 5640 h 83006"/>
                <a:gd name="connsiteX2" fmla="*/ 82336 w 83009"/>
                <a:gd name="connsiteY2" fmla="*/ 74809 h 83006"/>
                <a:gd name="connsiteX3" fmla="*/ 82336 w 83009"/>
                <a:gd name="connsiteY3" fmla="*/ 81727 h 83006"/>
                <a:gd name="connsiteX4" fmla="*/ -673 w 83009"/>
                <a:gd name="connsiteY4" fmla="*/ 81727 h 83006"/>
                <a:gd name="connsiteX5" fmla="*/ -673 w 83009"/>
                <a:gd name="connsiteY5" fmla="*/ 74809 h 83006"/>
                <a:gd name="connsiteX6" fmla="*/ -673 w 83009"/>
                <a:gd name="connsiteY6" fmla="*/ 5640 h 83006"/>
                <a:gd name="connsiteX7" fmla="*/ -673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6" y="-1279"/>
                  </a:moveTo>
                  <a:cubicBezTo>
                    <a:pt x="82336" y="-1279"/>
                    <a:pt x="82336" y="1819"/>
                    <a:pt x="82336" y="5640"/>
                  </a:cubicBezTo>
                  <a:lnTo>
                    <a:pt x="82336" y="74809"/>
                  </a:lnTo>
                  <a:cubicBezTo>
                    <a:pt x="82336" y="78630"/>
                    <a:pt x="82336" y="81727"/>
                    <a:pt x="82336" y="81727"/>
                  </a:cubicBezTo>
                  <a:lnTo>
                    <a:pt x="-673" y="81727"/>
                  </a:lnTo>
                  <a:cubicBezTo>
                    <a:pt x="-673" y="81727"/>
                    <a:pt x="-673" y="78629"/>
                    <a:pt x="-673" y="74809"/>
                  </a:cubicBezTo>
                  <a:lnTo>
                    <a:pt x="-673" y="5640"/>
                  </a:lnTo>
                  <a:cubicBezTo>
                    <a:pt x="-673" y="1818"/>
                    <a:pt x="-673" y="-1279"/>
                    <a:pt x="-673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BBAE1C1B-5519-89D0-D1B9-74581835A358}"/>
                </a:ext>
              </a:extLst>
            </p:cNvPr>
            <p:cNvSpPr/>
            <p:nvPr/>
          </p:nvSpPr>
          <p:spPr>
            <a:xfrm>
              <a:off x="11001471" y="1361204"/>
              <a:ext cx="83009" cy="83006"/>
            </a:xfrm>
            <a:custGeom>
              <a:avLst/>
              <a:gdLst>
                <a:gd name="connsiteX0" fmla="*/ 82334 w 83009"/>
                <a:gd name="connsiteY0" fmla="*/ -1279 h 83006"/>
                <a:gd name="connsiteX1" fmla="*/ 82334 w 83009"/>
                <a:gd name="connsiteY1" fmla="*/ 5640 h 83006"/>
                <a:gd name="connsiteX2" fmla="*/ 82334 w 83009"/>
                <a:gd name="connsiteY2" fmla="*/ 74809 h 83006"/>
                <a:gd name="connsiteX3" fmla="*/ 82334 w 83009"/>
                <a:gd name="connsiteY3" fmla="*/ 81727 h 83006"/>
                <a:gd name="connsiteX4" fmla="*/ -674 w 83009"/>
                <a:gd name="connsiteY4" fmla="*/ 81727 h 83006"/>
                <a:gd name="connsiteX5" fmla="*/ -674 w 83009"/>
                <a:gd name="connsiteY5" fmla="*/ 74809 h 83006"/>
                <a:gd name="connsiteX6" fmla="*/ -674 w 83009"/>
                <a:gd name="connsiteY6" fmla="*/ 5640 h 83006"/>
                <a:gd name="connsiteX7" fmla="*/ -674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4" y="-1279"/>
                  </a:moveTo>
                  <a:cubicBezTo>
                    <a:pt x="82334" y="-1279"/>
                    <a:pt x="82334" y="1819"/>
                    <a:pt x="82334" y="5640"/>
                  </a:cubicBezTo>
                  <a:lnTo>
                    <a:pt x="82334" y="74809"/>
                  </a:lnTo>
                  <a:cubicBezTo>
                    <a:pt x="82334" y="78630"/>
                    <a:pt x="82334" y="81727"/>
                    <a:pt x="82334" y="81727"/>
                  </a:cubicBezTo>
                  <a:lnTo>
                    <a:pt x="-674" y="81727"/>
                  </a:lnTo>
                  <a:cubicBezTo>
                    <a:pt x="-674" y="81727"/>
                    <a:pt x="-674" y="78629"/>
                    <a:pt x="-674" y="74809"/>
                  </a:cubicBezTo>
                  <a:lnTo>
                    <a:pt x="-674" y="5640"/>
                  </a:lnTo>
                  <a:cubicBezTo>
                    <a:pt x="-674" y="1818"/>
                    <a:pt x="-674" y="-1279"/>
                    <a:pt x="-674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D48B80D-3742-A295-97BA-E8BCEB231856}"/>
                </a:ext>
              </a:extLst>
            </p:cNvPr>
            <p:cNvSpPr/>
            <p:nvPr/>
          </p:nvSpPr>
          <p:spPr>
            <a:xfrm>
              <a:off x="10855011" y="1361204"/>
              <a:ext cx="83009" cy="83006"/>
            </a:xfrm>
            <a:custGeom>
              <a:avLst/>
              <a:gdLst>
                <a:gd name="connsiteX0" fmla="*/ 82332 w 83009"/>
                <a:gd name="connsiteY0" fmla="*/ -1279 h 83006"/>
                <a:gd name="connsiteX1" fmla="*/ 82332 w 83009"/>
                <a:gd name="connsiteY1" fmla="*/ 5640 h 83006"/>
                <a:gd name="connsiteX2" fmla="*/ 82332 w 83009"/>
                <a:gd name="connsiteY2" fmla="*/ 74809 h 83006"/>
                <a:gd name="connsiteX3" fmla="*/ 82332 w 83009"/>
                <a:gd name="connsiteY3" fmla="*/ 81727 h 83006"/>
                <a:gd name="connsiteX4" fmla="*/ -677 w 83009"/>
                <a:gd name="connsiteY4" fmla="*/ 81727 h 83006"/>
                <a:gd name="connsiteX5" fmla="*/ -677 w 83009"/>
                <a:gd name="connsiteY5" fmla="*/ 74809 h 83006"/>
                <a:gd name="connsiteX6" fmla="*/ -677 w 83009"/>
                <a:gd name="connsiteY6" fmla="*/ 5640 h 83006"/>
                <a:gd name="connsiteX7" fmla="*/ -677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2" y="-1279"/>
                  </a:moveTo>
                  <a:cubicBezTo>
                    <a:pt x="82332" y="-1279"/>
                    <a:pt x="82332" y="1819"/>
                    <a:pt x="82332" y="5640"/>
                  </a:cubicBezTo>
                  <a:lnTo>
                    <a:pt x="82332" y="74809"/>
                  </a:lnTo>
                  <a:cubicBezTo>
                    <a:pt x="82332" y="78630"/>
                    <a:pt x="82332" y="81727"/>
                    <a:pt x="82332" y="81727"/>
                  </a:cubicBezTo>
                  <a:lnTo>
                    <a:pt x="-677" y="81727"/>
                  </a:lnTo>
                  <a:cubicBezTo>
                    <a:pt x="-677" y="81727"/>
                    <a:pt x="-677" y="78629"/>
                    <a:pt x="-677" y="74809"/>
                  </a:cubicBezTo>
                  <a:lnTo>
                    <a:pt x="-677" y="5640"/>
                  </a:lnTo>
                  <a:cubicBezTo>
                    <a:pt x="-677" y="1818"/>
                    <a:pt x="-677" y="-1279"/>
                    <a:pt x="-677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2801BF4C-DF30-6B17-C0FE-19E6F63EAE33}"/>
                </a:ext>
              </a:extLst>
            </p:cNvPr>
            <p:cNvSpPr/>
            <p:nvPr/>
          </p:nvSpPr>
          <p:spPr>
            <a:xfrm>
              <a:off x="10705451" y="1361204"/>
              <a:ext cx="83009" cy="83006"/>
            </a:xfrm>
            <a:custGeom>
              <a:avLst/>
              <a:gdLst>
                <a:gd name="connsiteX0" fmla="*/ 82331 w 83009"/>
                <a:gd name="connsiteY0" fmla="*/ -1279 h 83006"/>
                <a:gd name="connsiteX1" fmla="*/ 82331 w 83009"/>
                <a:gd name="connsiteY1" fmla="*/ 5640 h 83006"/>
                <a:gd name="connsiteX2" fmla="*/ 82331 w 83009"/>
                <a:gd name="connsiteY2" fmla="*/ 74809 h 83006"/>
                <a:gd name="connsiteX3" fmla="*/ 82331 w 83009"/>
                <a:gd name="connsiteY3" fmla="*/ 81727 h 83006"/>
                <a:gd name="connsiteX4" fmla="*/ -678 w 83009"/>
                <a:gd name="connsiteY4" fmla="*/ 81727 h 83006"/>
                <a:gd name="connsiteX5" fmla="*/ -678 w 83009"/>
                <a:gd name="connsiteY5" fmla="*/ 74809 h 83006"/>
                <a:gd name="connsiteX6" fmla="*/ -678 w 83009"/>
                <a:gd name="connsiteY6" fmla="*/ 5640 h 83006"/>
                <a:gd name="connsiteX7" fmla="*/ -678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1" y="-1279"/>
                  </a:moveTo>
                  <a:cubicBezTo>
                    <a:pt x="82331" y="-1279"/>
                    <a:pt x="82331" y="1819"/>
                    <a:pt x="82331" y="5640"/>
                  </a:cubicBezTo>
                  <a:lnTo>
                    <a:pt x="82331" y="74809"/>
                  </a:lnTo>
                  <a:cubicBezTo>
                    <a:pt x="82331" y="78630"/>
                    <a:pt x="82331" y="81727"/>
                    <a:pt x="82331" y="81727"/>
                  </a:cubicBezTo>
                  <a:lnTo>
                    <a:pt x="-678" y="81727"/>
                  </a:lnTo>
                  <a:cubicBezTo>
                    <a:pt x="-678" y="81727"/>
                    <a:pt x="-678" y="78629"/>
                    <a:pt x="-678" y="74809"/>
                  </a:cubicBezTo>
                  <a:lnTo>
                    <a:pt x="-678" y="5640"/>
                  </a:lnTo>
                  <a:cubicBezTo>
                    <a:pt x="-678" y="1818"/>
                    <a:pt x="-678" y="-1279"/>
                    <a:pt x="-678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7B680F65-7EA6-F347-0427-DB4F8A5E05B1}"/>
                </a:ext>
              </a:extLst>
            </p:cNvPr>
            <p:cNvSpPr/>
            <p:nvPr/>
          </p:nvSpPr>
          <p:spPr>
            <a:xfrm>
              <a:off x="10560541" y="1361204"/>
              <a:ext cx="83009" cy="83006"/>
            </a:xfrm>
            <a:custGeom>
              <a:avLst/>
              <a:gdLst>
                <a:gd name="connsiteX0" fmla="*/ 82328 w 83009"/>
                <a:gd name="connsiteY0" fmla="*/ -1279 h 83006"/>
                <a:gd name="connsiteX1" fmla="*/ 82328 w 83009"/>
                <a:gd name="connsiteY1" fmla="*/ 5640 h 83006"/>
                <a:gd name="connsiteX2" fmla="*/ 82328 w 83009"/>
                <a:gd name="connsiteY2" fmla="*/ 74809 h 83006"/>
                <a:gd name="connsiteX3" fmla="*/ 82328 w 83009"/>
                <a:gd name="connsiteY3" fmla="*/ 81727 h 83006"/>
                <a:gd name="connsiteX4" fmla="*/ -681 w 83009"/>
                <a:gd name="connsiteY4" fmla="*/ 81727 h 83006"/>
                <a:gd name="connsiteX5" fmla="*/ -681 w 83009"/>
                <a:gd name="connsiteY5" fmla="*/ 74809 h 83006"/>
                <a:gd name="connsiteX6" fmla="*/ -681 w 83009"/>
                <a:gd name="connsiteY6" fmla="*/ 5640 h 83006"/>
                <a:gd name="connsiteX7" fmla="*/ -681 w 83009"/>
                <a:gd name="connsiteY7" fmla="*/ -1279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28" y="-1279"/>
                  </a:moveTo>
                  <a:cubicBezTo>
                    <a:pt x="82328" y="-1279"/>
                    <a:pt x="82328" y="1819"/>
                    <a:pt x="82328" y="5640"/>
                  </a:cubicBezTo>
                  <a:lnTo>
                    <a:pt x="82328" y="74809"/>
                  </a:lnTo>
                  <a:cubicBezTo>
                    <a:pt x="82328" y="78630"/>
                    <a:pt x="82328" y="81727"/>
                    <a:pt x="82328" y="81727"/>
                  </a:cubicBezTo>
                  <a:lnTo>
                    <a:pt x="-681" y="81727"/>
                  </a:lnTo>
                  <a:cubicBezTo>
                    <a:pt x="-681" y="81727"/>
                    <a:pt x="-681" y="78629"/>
                    <a:pt x="-681" y="74809"/>
                  </a:cubicBezTo>
                  <a:lnTo>
                    <a:pt x="-681" y="5640"/>
                  </a:lnTo>
                  <a:cubicBezTo>
                    <a:pt x="-681" y="1818"/>
                    <a:pt x="-681" y="-1279"/>
                    <a:pt x="-681" y="-1279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C77F908-1C20-B24D-860C-47C5FEA5D305}"/>
                </a:ext>
              </a:extLst>
            </p:cNvPr>
            <p:cNvSpPr/>
            <p:nvPr/>
          </p:nvSpPr>
          <p:spPr>
            <a:xfrm>
              <a:off x="10705451" y="1481312"/>
              <a:ext cx="83009" cy="83006"/>
            </a:xfrm>
            <a:custGeom>
              <a:avLst/>
              <a:gdLst>
                <a:gd name="connsiteX0" fmla="*/ 82331 w 83009"/>
                <a:gd name="connsiteY0" fmla="*/ -1277 h 83006"/>
                <a:gd name="connsiteX1" fmla="*/ 82331 w 83009"/>
                <a:gd name="connsiteY1" fmla="*/ 5641 h 83006"/>
                <a:gd name="connsiteX2" fmla="*/ 82331 w 83009"/>
                <a:gd name="connsiteY2" fmla="*/ 74810 h 83006"/>
                <a:gd name="connsiteX3" fmla="*/ 82331 w 83009"/>
                <a:gd name="connsiteY3" fmla="*/ 81729 h 83006"/>
                <a:gd name="connsiteX4" fmla="*/ -678 w 83009"/>
                <a:gd name="connsiteY4" fmla="*/ 81729 h 83006"/>
                <a:gd name="connsiteX5" fmla="*/ -678 w 83009"/>
                <a:gd name="connsiteY5" fmla="*/ 74810 h 83006"/>
                <a:gd name="connsiteX6" fmla="*/ -678 w 83009"/>
                <a:gd name="connsiteY6" fmla="*/ 5641 h 83006"/>
                <a:gd name="connsiteX7" fmla="*/ -678 w 83009"/>
                <a:gd name="connsiteY7" fmla="*/ -1277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1" y="-1277"/>
                  </a:moveTo>
                  <a:cubicBezTo>
                    <a:pt x="82331" y="-1277"/>
                    <a:pt x="82331" y="1821"/>
                    <a:pt x="82331" y="5641"/>
                  </a:cubicBezTo>
                  <a:lnTo>
                    <a:pt x="82331" y="74810"/>
                  </a:lnTo>
                  <a:cubicBezTo>
                    <a:pt x="82331" y="78632"/>
                    <a:pt x="82331" y="81729"/>
                    <a:pt x="82331" y="81729"/>
                  </a:cubicBezTo>
                  <a:lnTo>
                    <a:pt x="-678" y="81729"/>
                  </a:lnTo>
                  <a:cubicBezTo>
                    <a:pt x="-678" y="81729"/>
                    <a:pt x="-678" y="78631"/>
                    <a:pt x="-678" y="74810"/>
                  </a:cubicBezTo>
                  <a:lnTo>
                    <a:pt x="-678" y="5641"/>
                  </a:lnTo>
                  <a:cubicBezTo>
                    <a:pt x="-678" y="1820"/>
                    <a:pt x="-678" y="-1277"/>
                    <a:pt x="-678" y="-1277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049C963-DEA1-EC01-E6CD-2C5444464AB3}"/>
                </a:ext>
              </a:extLst>
            </p:cNvPr>
            <p:cNvSpPr/>
            <p:nvPr/>
          </p:nvSpPr>
          <p:spPr>
            <a:xfrm>
              <a:off x="10560541" y="1481312"/>
              <a:ext cx="83009" cy="83006"/>
            </a:xfrm>
            <a:custGeom>
              <a:avLst/>
              <a:gdLst>
                <a:gd name="connsiteX0" fmla="*/ 82328 w 83009"/>
                <a:gd name="connsiteY0" fmla="*/ -1277 h 83006"/>
                <a:gd name="connsiteX1" fmla="*/ 82328 w 83009"/>
                <a:gd name="connsiteY1" fmla="*/ 5641 h 83006"/>
                <a:gd name="connsiteX2" fmla="*/ 82328 w 83009"/>
                <a:gd name="connsiteY2" fmla="*/ 74810 h 83006"/>
                <a:gd name="connsiteX3" fmla="*/ 82328 w 83009"/>
                <a:gd name="connsiteY3" fmla="*/ 81729 h 83006"/>
                <a:gd name="connsiteX4" fmla="*/ -681 w 83009"/>
                <a:gd name="connsiteY4" fmla="*/ 81729 h 83006"/>
                <a:gd name="connsiteX5" fmla="*/ -681 w 83009"/>
                <a:gd name="connsiteY5" fmla="*/ 74810 h 83006"/>
                <a:gd name="connsiteX6" fmla="*/ -681 w 83009"/>
                <a:gd name="connsiteY6" fmla="*/ 5641 h 83006"/>
                <a:gd name="connsiteX7" fmla="*/ -681 w 83009"/>
                <a:gd name="connsiteY7" fmla="*/ -1277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28" y="-1277"/>
                  </a:moveTo>
                  <a:cubicBezTo>
                    <a:pt x="82328" y="-1277"/>
                    <a:pt x="82328" y="1821"/>
                    <a:pt x="82328" y="5641"/>
                  </a:cubicBezTo>
                  <a:lnTo>
                    <a:pt x="82328" y="74810"/>
                  </a:lnTo>
                  <a:cubicBezTo>
                    <a:pt x="82328" y="78632"/>
                    <a:pt x="82328" y="81729"/>
                    <a:pt x="82328" y="81729"/>
                  </a:cubicBezTo>
                  <a:lnTo>
                    <a:pt x="-681" y="81729"/>
                  </a:lnTo>
                  <a:cubicBezTo>
                    <a:pt x="-681" y="81729"/>
                    <a:pt x="-681" y="78631"/>
                    <a:pt x="-681" y="74810"/>
                  </a:cubicBezTo>
                  <a:lnTo>
                    <a:pt x="-681" y="5641"/>
                  </a:lnTo>
                  <a:cubicBezTo>
                    <a:pt x="-681" y="1820"/>
                    <a:pt x="-681" y="-1277"/>
                    <a:pt x="-681" y="-1277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3CD1C05-D0BA-EA7E-4648-4392FBE6AF61}"/>
                </a:ext>
              </a:extLst>
            </p:cNvPr>
            <p:cNvSpPr/>
            <p:nvPr/>
          </p:nvSpPr>
          <p:spPr>
            <a:xfrm>
              <a:off x="11300590" y="1480537"/>
              <a:ext cx="83009" cy="83006"/>
            </a:xfrm>
            <a:custGeom>
              <a:avLst/>
              <a:gdLst>
                <a:gd name="connsiteX0" fmla="*/ 82337 w 83009"/>
                <a:gd name="connsiteY0" fmla="*/ -1277 h 83006"/>
                <a:gd name="connsiteX1" fmla="*/ 82337 w 83009"/>
                <a:gd name="connsiteY1" fmla="*/ 5641 h 83006"/>
                <a:gd name="connsiteX2" fmla="*/ 82337 w 83009"/>
                <a:gd name="connsiteY2" fmla="*/ 74810 h 83006"/>
                <a:gd name="connsiteX3" fmla="*/ 82337 w 83009"/>
                <a:gd name="connsiteY3" fmla="*/ 81729 h 83006"/>
                <a:gd name="connsiteX4" fmla="*/ -672 w 83009"/>
                <a:gd name="connsiteY4" fmla="*/ 81729 h 83006"/>
                <a:gd name="connsiteX5" fmla="*/ -672 w 83009"/>
                <a:gd name="connsiteY5" fmla="*/ 74810 h 83006"/>
                <a:gd name="connsiteX6" fmla="*/ -672 w 83009"/>
                <a:gd name="connsiteY6" fmla="*/ 5641 h 83006"/>
                <a:gd name="connsiteX7" fmla="*/ -672 w 83009"/>
                <a:gd name="connsiteY7" fmla="*/ -1277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7" y="-1277"/>
                  </a:moveTo>
                  <a:cubicBezTo>
                    <a:pt x="82337" y="-1277"/>
                    <a:pt x="82337" y="1821"/>
                    <a:pt x="82337" y="5641"/>
                  </a:cubicBezTo>
                  <a:lnTo>
                    <a:pt x="82337" y="74810"/>
                  </a:lnTo>
                  <a:cubicBezTo>
                    <a:pt x="82337" y="78632"/>
                    <a:pt x="82337" y="81729"/>
                    <a:pt x="82337" y="81729"/>
                  </a:cubicBezTo>
                  <a:lnTo>
                    <a:pt x="-672" y="81729"/>
                  </a:lnTo>
                  <a:cubicBezTo>
                    <a:pt x="-672" y="81729"/>
                    <a:pt x="-672" y="78631"/>
                    <a:pt x="-672" y="74810"/>
                  </a:cubicBezTo>
                  <a:lnTo>
                    <a:pt x="-672" y="5641"/>
                  </a:lnTo>
                  <a:cubicBezTo>
                    <a:pt x="-672" y="1820"/>
                    <a:pt x="-672" y="-1277"/>
                    <a:pt x="-672" y="-1277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BCD92DB-8DFA-E18A-C17A-C74FB3795EA5}"/>
                </a:ext>
              </a:extLst>
            </p:cNvPr>
            <p:cNvSpPr/>
            <p:nvPr/>
          </p:nvSpPr>
          <p:spPr>
            <a:xfrm>
              <a:off x="11148706" y="1480537"/>
              <a:ext cx="83009" cy="83006"/>
            </a:xfrm>
            <a:custGeom>
              <a:avLst/>
              <a:gdLst>
                <a:gd name="connsiteX0" fmla="*/ 82336 w 83009"/>
                <a:gd name="connsiteY0" fmla="*/ -1277 h 83006"/>
                <a:gd name="connsiteX1" fmla="*/ 82336 w 83009"/>
                <a:gd name="connsiteY1" fmla="*/ 5641 h 83006"/>
                <a:gd name="connsiteX2" fmla="*/ 82336 w 83009"/>
                <a:gd name="connsiteY2" fmla="*/ 74810 h 83006"/>
                <a:gd name="connsiteX3" fmla="*/ 82336 w 83009"/>
                <a:gd name="connsiteY3" fmla="*/ 81729 h 83006"/>
                <a:gd name="connsiteX4" fmla="*/ -673 w 83009"/>
                <a:gd name="connsiteY4" fmla="*/ 81729 h 83006"/>
                <a:gd name="connsiteX5" fmla="*/ -673 w 83009"/>
                <a:gd name="connsiteY5" fmla="*/ 74810 h 83006"/>
                <a:gd name="connsiteX6" fmla="*/ -673 w 83009"/>
                <a:gd name="connsiteY6" fmla="*/ 5641 h 83006"/>
                <a:gd name="connsiteX7" fmla="*/ -673 w 83009"/>
                <a:gd name="connsiteY7" fmla="*/ -1277 h 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09" h="83006">
                  <a:moveTo>
                    <a:pt x="82336" y="-1277"/>
                  </a:moveTo>
                  <a:cubicBezTo>
                    <a:pt x="82336" y="-1277"/>
                    <a:pt x="82336" y="1821"/>
                    <a:pt x="82336" y="5641"/>
                  </a:cubicBezTo>
                  <a:lnTo>
                    <a:pt x="82336" y="74810"/>
                  </a:lnTo>
                  <a:cubicBezTo>
                    <a:pt x="82336" y="78632"/>
                    <a:pt x="82336" y="81729"/>
                    <a:pt x="82336" y="81729"/>
                  </a:cubicBezTo>
                  <a:lnTo>
                    <a:pt x="-673" y="81729"/>
                  </a:lnTo>
                  <a:cubicBezTo>
                    <a:pt x="-673" y="81729"/>
                    <a:pt x="-673" y="78631"/>
                    <a:pt x="-673" y="74810"/>
                  </a:cubicBezTo>
                  <a:lnTo>
                    <a:pt x="-673" y="5641"/>
                  </a:lnTo>
                  <a:cubicBezTo>
                    <a:pt x="-673" y="1820"/>
                    <a:pt x="-673" y="-1277"/>
                    <a:pt x="-673" y="-1277"/>
                  </a:cubicBezTo>
                  <a:close/>
                </a:path>
              </a:pathLst>
            </a:custGeom>
            <a:solidFill>
              <a:srgbClr val="FFFFFF"/>
            </a:solidFill>
            <a:ln w="77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3">
            <a:extLst>
              <a:ext uri="{FF2B5EF4-FFF2-40B4-BE49-F238E27FC236}">
                <a16:creationId xmlns:a16="http://schemas.microsoft.com/office/drawing/2014/main" id="{07EF2609-5593-3CDC-6A8C-61D33998F322}"/>
              </a:ext>
            </a:extLst>
          </p:cNvPr>
          <p:cNvGrpSpPr/>
          <p:nvPr/>
        </p:nvGrpSpPr>
        <p:grpSpPr>
          <a:xfrm>
            <a:off x="10606811" y="2365270"/>
            <a:ext cx="925930" cy="846693"/>
            <a:chOff x="10476183" y="2379784"/>
            <a:chExt cx="925930" cy="846693"/>
          </a:xfrm>
        </p:grpSpPr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33187A1A-23B3-9650-A5BD-CAACE04DA00A}"/>
                </a:ext>
              </a:extLst>
            </p:cNvPr>
            <p:cNvSpPr/>
            <p:nvPr/>
          </p:nvSpPr>
          <p:spPr>
            <a:xfrm>
              <a:off x="10496680" y="2662609"/>
              <a:ext cx="129836" cy="526145"/>
            </a:xfrm>
            <a:custGeom>
              <a:avLst/>
              <a:gdLst>
                <a:gd name="connsiteX0" fmla="*/ 700 w 129836"/>
                <a:gd name="connsiteY0" fmla="*/ -1532 h 526145"/>
                <a:gd name="connsiteX1" fmla="*/ 130536 w 129836"/>
                <a:gd name="connsiteY1" fmla="*/ -1532 h 526145"/>
                <a:gd name="connsiteX2" fmla="*/ 130536 w 129836"/>
                <a:gd name="connsiteY2" fmla="*/ 524614 h 526145"/>
                <a:gd name="connsiteX3" fmla="*/ 700 w 129836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36" h="526145">
                  <a:moveTo>
                    <a:pt x="700" y="-1532"/>
                  </a:moveTo>
                  <a:lnTo>
                    <a:pt x="130536" y="-1532"/>
                  </a:lnTo>
                  <a:lnTo>
                    <a:pt x="130536" y="524614"/>
                  </a:lnTo>
                  <a:lnTo>
                    <a:pt x="700" y="524614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CCE83C91-6E9B-C0C6-8FFD-AD3352764CEB}"/>
                </a:ext>
              </a:extLst>
            </p:cNvPr>
            <p:cNvSpPr/>
            <p:nvPr/>
          </p:nvSpPr>
          <p:spPr>
            <a:xfrm>
              <a:off x="10496680" y="2662609"/>
              <a:ext cx="61502" cy="526145"/>
            </a:xfrm>
            <a:custGeom>
              <a:avLst/>
              <a:gdLst>
                <a:gd name="connsiteX0" fmla="*/ 705 w 61502"/>
                <a:gd name="connsiteY0" fmla="*/ -1532 h 526145"/>
                <a:gd name="connsiteX1" fmla="*/ 62207 w 61502"/>
                <a:gd name="connsiteY1" fmla="*/ -1532 h 526145"/>
                <a:gd name="connsiteX2" fmla="*/ 62207 w 61502"/>
                <a:gd name="connsiteY2" fmla="*/ 524614 h 526145"/>
                <a:gd name="connsiteX3" fmla="*/ 705 w 61502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2" h="526145">
                  <a:moveTo>
                    <a:pt x="705" y="-1532"/>
                  </a:moveTo>
                  <a:lnTo>
                    <a:pt x="62207" y="-1532"/>
                  </a:lnTo>
                  <a:lnTo>
                    <a:pt x="62207" y="524614"/>
                  </a:lnTo>
                  <a:lnTo>
                    <a:pt x="705" y="524614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C13E338-2EA3-FE20-46EB-309EE4AA988C}"/>
                </a:ext>
              </a:extLst>
            </p:cNvPr>
            <p:cNvSpPr/>
            <p:nvPr/>
          </p:nvSpPr>
          <p:spPr>
            <a:xfrm>
              <a:off x="10735849" y="2662609"/>
              <a:ext cx="129836" cy="526145"/>
            </a:xfrm>
            <a:custGeom>
              <a:avLst/>
              <a:gdLst>
                <a:gd name="connsiteX0" fmla="*/ 663 w 129836"/>
                <a:gd name="connsiteY0" fmla="*/ -1532 h 526145"/>
                <a:gd name="connsiteX1" fmla="*/ 130499 w 129836"/>
                <a:gd name="connsiteY1" fmla="*/ -1532 h 526145"/>
                <a:gd name="connsiteX2" fmla="*/ 130499 w 129836"/>
                <a:gd name="connsiteY2" fmla="*/ 524614 h 526145"/>
                <a:gd name="connsiteX3" fmla="*/ 663 w 129836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36" h="526145">
                  <a:moveTo>
                    <a:pt x="663" y="-1532"/>
                  </a:moveTo>
                  <a:lnTo>
                    <a:pt x="130499" y="-1532"/>
                  </a:lnTo>
                  <a:lnTo>
                    <a:pt x="130499" y="524614"/>
                  </a:lnTo>
                  <a:lnTo>
                    <a:pt x="663" y="524614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3F0BBA20-A0D9-DD21-CBC7-5A3D63F89BF5}"/>
                </a:ext>
              </a:extLst>
            </p:cNvPr>
            <p:cNvSpPr/>
            <p:nvPr/>
          </p:nvSpPr>
          <p:spPr>
            <a:xfrm>
              <a:off x="10735849" y="2662609"/>
              <a:ext cx="61502" cy="526145"/>
            </a:xfrm>
            <a:custGeom>
              <a:avLst/>
              <a:gdLst>
                <a:gd name="connsiteX0" fmla="*/ 668 w 61502"/>
                <a:gd name="connsiteY0" fmla="*/ -1532 h 526145"/>
                <a:gd name="connsiteX1" fmla="*/ 62170 w 61502"/>
                <a:gd name="connsiteY1" fmla="*/ -1532 h 526145"/>
                <a:gd name="connsiteX2" fmla="*/ 62170 w 61502"/>
                <a:gd name="connsiteY2" fmla="*/ 524614 h 526145"/>
                <a:gd name="connsiteX3" fmla="*/ 668 w 61502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2" h="526145">
                  <a:moveTo>
                    <a:pt x="668" y="-1532"/>
                  </a:moveTo>
                  <a:lnTo>
                    <a:pt x="62170" y="-1532"/>
                  </a:lnTo>
                  <a:lnTo>
                    <a:pt x="62170" y="524614"/>
                  </a:lnTo>
                  <a:lnTo>
                    <a:pt x="668" y="524614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7D85708-2278-3B25-00A0-13E3A7B4FDFA}"/>
                </a:ext>
              </a:extLst>
            </p:cNvPr>
            <p:cNvSpPr/>
            <p:nvPr/>
          </p:nvSpPr>
          <p:spPr>
            <a:xfrm>
              <a:off x="10992100" y="2662609"/>
              <a:ext cx="129836" cy="526145"/>
            </a:xfrm>
            <a:custGeom>
              <a:avLst/>
              <a:gdLst>
                <a:gd name="connsiteX0" fmla="*/ 623 w 129836"/>
                <a:gd name="connsiteY0" fmla="*/ -1532 h 526145"/>
                <a:gd name="connsiteX1" fmla="*/ 130460 w 129836"/>
                <a:gd name="connsiteY1" fmla="*/ -1532 h 526145"/>
                <a:gd name="connsiteX2" fmla="*/ 130460 w 129836"/>
                <a:gd name="connsiteY2" fmla="*/ 524614 h 526145"/>
                <a:gd name="connsiteX3" fmla="*/ 623 w 129836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36" h="526145">
                  <a:moveTo>
                    <a:pt x="623" y="-1532"/>
                  </a:moveTo>
                  <a:lnTo>
                    <a:pt x="130460" y="-1532"/>
                  </a:lnTo>
                  <a:lnTo>
                    <a:pt x="130460" y="524614"/>
                  </a:lnTo>
                  <a:lnTo>
                    <a:pt x="623" y="524614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3AD8D5F-05A7-7E39-FFE8-FEF600189A27}"/>
                </a:ext>
              </a:extLst>
            </p:cNvPr>
            <p:cNvSpPr/>
            <p:nvPr/>
          </p:nvSpPr>
          <p:spPr>
            <a:xfrm>
              <a:off x="10992100" y="2662609"/>
              <a:ext cx="61502" cy="526145"/>
            </a:xfrm>
            <a:custGeom>
              <a:avLst/>
              <a:gdLst>
                <a:gd name="connsiteX0" fmla="*/ 628 w 61502"/>
                <a:gd name="connsiteY0" fmla="*/ -1532 h 526145"/>
                <a:gd name="connsiteX1" fmla="*/ 62130 w 61502"/>
                <a:gd name="connsiteY1" fmla="*/ -1532 h 526145"/>
                <a:gd name="connsiteX2" fmla="*/ 62130 w 61502"/>
                <a:gd name="connsiteY2" fmla="*/ 524614 h 526145"/>
                <a:gd name="connsiteX3" fmla="*/ 628 w 61502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2" h="526145">
                  <a:moveTo>
                    <a:pt x="628" y="-1532"/>
                  </a:moveTo>
                  <a:lnTo>
                    <a:pt x="62130" y="-1532"/>
                  </a:lnTo>
                  <a:lnTo>
                    <a:pt x="62130" y="524614"/>
                  </a:lnTo>
                  <a:lnTo>
                    <a:pt x="628" y="524614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4D0D56F0-29F2-BAA4-F6BB-CB4C7C771A96}"/>
                </a:ext>
              </a:extLst>
            </p:cNvPr>
            <p:cNvSpPr/>
            <p:nvPr/>
          </p:nvSpPr>
          <p:spPr>
            <a:xfrm>
              <a:off x="11241551" y="2662609"/>
              <a:ext cx="129836" cy="526145"/>
            </a:xfrm>
            <a:custGeom>
              <a:avLst/>
              <a:gdLst>
                <a:gd name="connsiteX0" fmla="*/ 585 w 129836"/>
                <a:gd name="connsiteY0" fmla="*/ -1532 h 526145"/>
                <a:gd name="connsiteX1" fmla="*/ 130421 w 129836"/>
                <a:gd name="connsiteY1" fmla="*/ -1532 h 526145"/>
                <a:gd name="connsiteX2" fmla="*/ 130421 w 129836"/>
                <a:gd name="connsiteY2" fmla="*/ 524614 h 526145"/>
                <a:gd name="connsiteX3" fmla="*/ 585 w 129836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36" h="526145">
                  <a:moveTo>
                    <a:pt x="585" y="-1532"/>
                  </a:moveTo>
                  <a:lnTo>
                    <a:pt x="130421" y="-1532"/>
                  </a:lnTo>
                  <a:lnTo>
                    <a:pt x="130421" y="524614"/>
                  </a:lnTo>
                  <a:lnTo>
                    <a:pt x="585" y="524614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60336BF-DF28-812F-E841-696ED7DA5A02}"/>
                </a:ext>
              </a:extLst>
            </p:cNvPr>
            <p:cNvSpPr/>
            <p:nvPr/>
          </p:nvSpPr>
          <p:spPr>
            <a:xfrm>
              <a:off x="11241551" y="2662609"/>
              <a:ext cx="61502" cy="526145"/>
            </a:xfrm>
            <a:custGeom>
              <a:avLst/>
              <a:gdLst>
                <a:gd name="connsiteX0" fmla="*/ 590 w 61502"/>
                <a:gd name="connsiteY0" fmla="*/ -1532 h 526145"/>
                <a:gd name="connsiteX1" fmla="*/ 62092 w 61502"/>
                <a:gd name="connsiteY1" fmla="*/ -1532 h 526145"/>
                <a:gd name="connsiteX2" fmla="*/ 62092 w 61502"/>
                <a:gd name="connsiteY2" fmla="*/ 524614 h 526145"/>
                <a:gd name="connsiteX3" fmla="*/ 590 w 61502"/>
                <a:gd name="connsiteY3" fmla="*/ 524614 h 52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2" h="526145">
                  <a:moveTo>
                    <a:pt x="590" y="-1532"/>
                  </a:moveTo>
                  <a:lnTo>
                    <a:pt x="62092" y="-1532"/>
                  </a:lnTo>
                  <a:lnTo>
                    <a:pt x="62092" y="524614"/>
                  </a:lnTo>
                  <a:lnTo>
                    <a:pt x="590" y="524614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E98E4B30-1C57-9B80-9454-5D6708DB7C14}"/>
                </a:ext>
              </a:extLst>
            </p:cNvPr>
            <p:cNvSpPr/>
            <p:nvPr/>
          </p:nvSpPr>
          <p:spPr>
            <a:xfrm>
              <a:off x="10476183" y="3154730"/>
              <a:ext cx="925930" cy="71748"/>
            </a:xfrm>
            <a:custGeom>
              <a:avLst/>
              <a:gdLst>
                <a:gd name="connsiteX0" fmla="*/ 641 w 925930"/>
                <a:gd name="connsiteY0" fmla="*/ -1573 h 71748"/>
                <a:gd name="connsiteX1" fmla="*/ 926572 w 925930"/>
                <a:gd name="connsiteY1" fmla="*/ -1573 h 71748"/>
                <a:gd name="connsiteX2" fmla="*/ 926572 w 925930"/>
                <a:gd name="connsiteY2" fmla="*/ 70175 h 71748"/>
                <a:gd name="connsiteX3" fmla="*/ 641 w 925930"/>
                <a:gd name="connsiteY3" fmla="*/ 70175 h 7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930" h="71748">
                  <a:moveTo>
                    <a:pt x="641" y="-1573"/>
                  </a:moveTo>
                  <a:lnTo>
                    <a:pt x="926572" y="-1573"/>
                  </a:lnTo>
                  <a:lnTo>
                    <a:pt x="926572" y="70175"/>
                  </a:lnTo>
                  <a:lnTo>
                    <a:pt x="641" y="70175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258957D8-10AD-3D50-D3FC-8063148CDA52}"/>
                </a:ext>
              </a:extLst>
            </p:cNvPr>
            <p:cNvSpPr/>
            <p:nvPr/>
          </p:nvSpPr>
          <p:spPr>
            <a:xfrm>
              <a:off x="10476183" y="2655845"/>
              <a:ext cx="925930" cy="58083"/>
            </a:xfrm>
            <a:custGeom>
              <a:avLst/>
              <a:gdLst>
                <a:gd name="connsiteX0" fmla="*/ 641 w 925930"/>
                <a:gd name="connsiteY0" fmla="*/ -1495 h 58083"/>
                <a:gd name="connsiteX1" fmla="*/ 926572 w 925930"/>
                <a:gd name="connsiteY1" fmla="*/ -1495 h 58083"/>
                <a:gd name="connsiteX2" fmla="*/ 926572 w 925930"/>
                <a:gd name="connsiteY2" fmla="*/ 56589 h 58083"/>
                <a:gd name="connsiteX3" fmla="*/ 641 w 925930"/>
                <a:gd name="connsiteY3" fmla="*/ 56589 h 5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930" h="58083">
                  <a:moveTo>
                    <a:pt x="641" y="-1495"/>
                  </a:moveTo>
                  <a:lnTo>
                    <a:pt x="926572" y="-1495"/>
                  </a:lnTo>
                  <a:lnTo>
                    <a:pt x="926572" y="56589"/>
                  </a:lnTo>
                  <a:lnTo>
                    <a:pt x="641" y="56589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F1E6DBD7-4FA9-439B-C5EA-978739C36CAB}"/>
                </a:ext>
              </a:extLst>
            </p:cNvPr>
            <p:cNvSpPr/>
            <p:nvPr/>
          </p:nvSpPr>
          <p:spPr>
            <a:xfrm>
              <a:off x="10484402" y="2379784"/>
              <a:ext cx="907800" cy="305148"/>
            </a:xfrm>
            <a:custGeom>
              <a:avLst/>
              <a:gdLst>
                <a:gd name="connsiteX0" fmla="*/ 908442 w 907800"/>
                <a:gd name="connsiteY0" fmla="*/ 302325 h 305148"/>
                <a:gd name="connsiteX1" fmla="*/ 642 w 907800"/>
                <a:gd name="connsiteY1" fmla="*/ 303678 h 305148"/>
                <a:gd name="connsiteX2" fmla="*/ 457908 w 907800"/>
                <a:gd name="connsiteY2" fmla="*/ -1471 h 30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800" h="305148">
                  <a:moveTo>
                    <a:pt x="908442" y="302325"/>
                  </a:moveTo>
                  <a:lnTo>
                    <a:pt x="642" y="303678"/>
                  </a:lnTo>
                  <a:lnTo>
                    <a:pt x="457908" y="-1471"/>
                  </a:lnTo>
                  <a:close/>
                </a:path>
              </a:pathLst>
            </a:custGeom>
            <a:solidFill>
              <a:srgbClr val="4FC3F7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036F4F33-94F2-4BF3-205C-FE0667C62A38}"/>
                </a:ext>
              </a:extLst>
            </p:cNvPr>
            <p:cNvSpPr/>
            <p:nvPr/>
          </p:nvSpPr>
          <p:spPr>
            <a:xfrm>
              <a:off x="10476183" y="3193288"/>
              <a:ext cx="925930" cy="33094"/>
            </a:xfrm>
            <a:custGeom>
              <a:avLst/>
              <a:gdLst>
                <a:gd name="connsiteX0" fmla="*/ 641 w 925930"/>
                <a:gd name="connsiteY0" fmla="*/ -1576 h 33094"/>
                <a:gd name="connsiteX1" fmla="*/ 926572 w 925930"/>
                <a:gd name="connsiteY1" fmla="*/ -1576 h 33094"/>
                <a:gd name="connsiteX2" fmla="*/ 926572 w 925930"/>
                <a:gd name="connsiteY2" fmla="*/ 31518 h 33094"/>
                <a:gd name="connsiteX3" fmla="*/ 641 w 925930"/>
                <a:gd name="connsiteY3" fmla="*/ 31518 h 3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930" h="33094">
                  <a:moveTo>
                    <a:pt x="641" y="-1576"/>
                  </a:moveTo>
                  <a:lnTo>
                    <a:pt x="926572" y="-1576"/>
                  </a:lnTo>
                  <a:lnTo>
                    <a:pt x="926572" y="31518"/>
                  </a:lnTo>
                  <a:lnTo>
                    <a:pt x="641" y="31518"/>
                  </a:lnTo>
                  <a:close/>
                </a:path>
              </a:pathLst>
            </a:custGeom>
            <a:solidFill>
              <a:srgbClr val="B3E5FC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1D886E99-E4AE-AE82-2F6B-2CA930EED906}"/>
                </a:ext>
              </a:extLst>
            </p:cNvPr>
            <p:cNvSpPr/>
            <p:nvPr/>
          </p:nvSpPr>
          <p:spPr>
            <a:xfrm>
              <a:off x="10639147" y="2441510"/>
              <a:ext cx="598041" cy="201008"/>
            </a:xfrm>
            <a:custGeom>
              <a:avLst/>
              <a:gdLst>
                <a:gd name="connsiteX0" fmla="*/ 598683 w 598041"/>
                <a:gd name="connsiteY0" fmla="*/ 198657 h 201008"/>
                <a:gd name="connsiteX1" fmla="*/ 642 w 598041"/>
                <a:gd name="connsiteY1" fmla="*/ 199536 h 201008"/>
                <a:gd name="connsiteX2" fmla="*/ 301895 w 598041"/>
                <a:gd name="connsiteY2" fmla="*/ -1472 h 20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8041" h="201008">
                  <a:moveTo>
                    <a:pt x="598683" y="198657"/>
                  </a:moveTo>
                  <a:lnTo>
                    <a:pt x="642" y="199536"/>
                  </a:lnTo>
                  <a:lnTo>
                    <a:pt x="301895" y="-1472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C4D7307B-CAEE-7260-24F0-4893C7277494}"/>
                </a:ext>
              </a:extLst>
            </p:cNvPr>
            <p:cNvSpPr/>
            <p:nvPr/>
          </p:nvSpPr>
          <p:spPr>
            <a:xfrm>
              <a:off x="10476183" y="2674447"/>
              <a:ext cx="925930" cy="17937"/>
            </a:xfrm>
            <a:custGeom>
              <a:avLst/>
              <a:gdLst>
                <a:gd name="connsiteX0" fmla="*/ 641 w 925930"/>
                <a:gd name="connsiteY0" fmla="*/ -1494 h 17937"/>
                <a:gd name="connsiteX1" fmla="*/ 926572 w 925930"/>
                <a:gd name="connsiteY1" fmla="*/ -1494 h 17937"/>
                <a:gd name="connsiteX2" fmla="*/ 926572 w 925930"/>
                <a:gd name="connsiteY2" fmla="*/ 16443 h 17937"/>
                <a:gd name="connsiteX3" fmla="*/ 641 w 925930"/>
                <a:gd name="connsiteY3" fmla="*/ 16443 h 1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930" h="17937">
                  <a:moveTo>
                    <a:pt x="641" y="-1494"/>
                  </a:moveTo>
                  <a:lnTo>
                    <a:pt x="926572" y="-1494"/>
                  </a:lnTo>
                  <a:lnTo>
                    <a:pt x="926572" y="16443"/>
                  </a:lnTo>
                  <a:lnTo>
                    <a:pt x="641" y="16443"/>
                  </a:lnTo>
                  <a:close/>
                </a:path>
              </a:pathLst>
            </a:custGeom>
            <a:solidFill>
              <a:srgbClr val="81D4FA"/>
            </a:solidFill>
            <a:ln w="33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4" name="组合 36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F66309D-7247-347E-A398-C674D0E37775}"/>
              </a:ext>
            </a:extLst>
          </p:cNvPr>
          <p:cNvGrpSpPr/>
          <p:nvPr/>
        </p:nvGrpSpPr>
        <p:grpSpPr>
          <a:xfrm>
            <a:off x="9067369" y="3887797"/>
            <a:ext cx="589048" cy="724430"/>
            <a:chOff x="8936741" y="3902311"/>
            <a:chExt cx="589048" cy="724430"/>
          </a:xfrm>
        </p:grpSpPr>
        <p:grpSp>
          <p:nvGrpSpPr>
            <p:cNvPr id="365" name="图形 3">
              <a:extLst>
                <a:ext uri="{FF2B5EF4-FFF2-40B4-BE49-F238E27FC236}">
                  <a16:creationId xmlns:a16="http://schemas.microsoft.com/office/drawing/2014/main" id="{0CE02508-BD78-DE7A-3322-E76100A7B631}"/>
                </a:ext>
              </a:extLst>
            </p:cNvPr>
            <p:cNvGrpSpPr/>
            <p:nvPr/>
          </p:nvGrpSpPr>
          <p:grpSpPr>
            <a:xfrm>
              <a:off x="8936741" y="3902311"/>
              <a:ext cx="589048" cy="724430"/>
              <a:chOff x="8936741" y="3902311"/>
              <a:chExt cx="589048" cy="724430"/>
            </a:xfrm>
          </p:grpSpPr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F678CCC3-9CD0-891C-6258-3280F3D85770}"/>
                  </a:ext>
                </a:extLst>
              </p:cNvPr>
              <p:cNvSpPr/>
              <p:nvPr/>
            </p:nvSpPr>
            <p:spPr>
              <a:xfrm>
                <a:off x="8936832" y="3902311"/>
                <a:ext cx="588957" cy="724430"/>
              </a:xfrm>
              <a:custGeom>
                <a:avLst/>
                <a:gdLst>
                  <a:gd name="connsiteX0" fmla="*/ 572685 w 588957"/>
                  <a:gd name="connsiteY0" fmla="*/ 697269 h 724430"/>
                  <a:gd name="connsiteX1" fmla="*/ 555676 w 588957"/>
                  <a:gd name="connsiteY1" fmla="*/ 720653 h 724430"/>
                  <a:gd name="connsiteX2" fmla="*/ 24145 w 588957"/>
                  <a:gd name="connsiteY2" fmla="*/ 723460 h 724430"/>
                  <a:gd name="connsiteX3" fmla="*/ 760 w 588957"/>
                  <a:gd name="connsiteY3" fmla="*/ 661826 h 724430"/>
                  <a:gd name="connsiteX4" fmla="*/ -1380 w 588957"/>
                  <a:gd name="connsiteY4" fmla="*/ 45439 h 724430"/>
                  <a:gd name="connsiteX5" fmla="*/ 37728 w 588957"/>
                  <a:gd name="connsiteY5" fmla="*/ -971 h 724430"/>
                  <a:gd name="connsiteX6" fmla="*/ 551442 w 588957"/>
                  <a:gd name="connsiteY6" fmla="*/ 5048 h 724430"/>
                  <a:gd name="connsiteX7" fmla="*/ 579084 w 588957"/>
                  <a:gd name="connsiteY7" fmla="*/ 64564 h 724430"/>
                  <a:gd name="connsiteX8" fmla="*/ 587577 w 588957"/>
                  <a:gd name="connsiteY8" fmla="*/ 79432 h 72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957" h="724430">
                    <a:moveTo>
                      <a:pt x="572685" y="697269"/>
                    </a:moveTo>
                    <a:cubicBezTo>
                      <a:pt x="572614" y="714420"/>
                      <a:pt x="566310" y="721128"/>
                      <a:pt x="555676" y="720653"/>
                    </a:cubicBezTo>
                    <a:lnTo>
                      <a:pt x="24145" y="723460"/>
                    </a:lnTo>
                    <a:cubicBezTo>
                      <a:pt x="-382" y="701813"/>
                      <a:pt x="5613" y="692631"/>
                      <a:pt x="760" y="661826"/>
                    </a:cubicBezTo>
                    <a:lnTo>
                      <a:pt x="-1380" y="45439"/>
                    </a:lnTo>
                    <a:cubicBezTo>
                      <a:pt x="9658" y="2479"/>
                      <a:pt x="25715" y="-304"/>
                      <a:pt x="37728" y="-971"/>
                    </a:cubicBezTo>
                    <a:lnTo>
                      <a:pt x="551442" y="5048"/>
                    </a:lnTo>
                    <a:cubicBezTo>
                      <a:pt x="589409" y="5880"/>
                      <a:pt x="577895" y="5714"/>
                      <a:pt x="579084" y="64564"/>
                    </a:cubicBezTo>
                    <a:cubicBezTo>
                      <a:pt x="579084" y="64564"/>
                      <a:pt x="585579" y="73461"/>
                      <a:pt x="587577" y="79432"/>
                    </a:cubicBezTo>
                    <a:close/>
                  </a:path>
                </a:pathLst>
              </a:custGeom>
              <a:solidFill>
                <a:srgbClr val="26A69A"/>
              </a:solidFill>
              <a:ln w="23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67A451B2-A41A-6BFE-B585-951BA8159A95}"/>
                  </a:ext>
                </a:extLst>
              </p:cNvPr>
              <p:cNvSpPr/>
              <p:nvPr/>
            </p:nvSpPr>
            <p:spPr>
              <a:xfrm>
                <a:off x="8936741" y="3904523"/>
                <a:ext cx="140562" cy="721242"/>
              </a:xfrm>
              <a:custGeom>
                <a:avLst/>
                <a:gdLst>
                  <a:gd name="connsiteX0" fmla="*/ 129896 w 140562"/>
                  <a:gd name="connsiteY0" fmla="*/ 720272 h 721242"/>
                  <a:gd name="connsiteX1" fmla="*/ 139245 w 140562"/>
                  <a:gd name="connsiteY1" fmla="*/ 73057 h 721242"/>
                  <a:gd name="connsiteX2" fmla="*/ 134582 w 140562"/>
                  <a:gd name="connsiteY2" fmla="*/ 57452 h 721242"/>
                  <a:gd name="connsiteX3" fmla="*/ 29603 w 140562"/>
                  <a:gd name="connsiteY3" fmla="*/ 56358 h 721242"/>
                  <a:gd name="connsiteX4" fmla="*/ 31649 w 140562"/>
                  <a:gd name="connsiteY4" fmla="*/ 11946 h 721242"/>
                  <a:gd name="connsiteX5" fmla="*/ 124020 w 140562"/>
                  <a:gd name="connsiteY5" fmla="*/ 10305 h 721242"/>
                  <a:gd name="connsiteX6" fmla="*/ 117431 w 140562"/>
                  <a:gd name="connsiteY6" fmla="*/ -971 h 721242"/>
                  <a:gd name="connsiteX7" fmla="*/ 32268 w 140562"/>
                  <a:gd name="connsiteY7" fmla="*/ -971 h 721242"/>
                  <a:gd name="connsiteX8" fmla="*/ -1108 w 140562"/>
                  <a:gd name="connsiteY8" fmla="*/ 55906 h 721242"/>
                  <a:gd name="connsiteX9" fmla="*/ 2009 w 140562"/>
                  <a:gd name="connsiteY9" fmla="*/ 665703 h 721242"/>
                  <a:gd name="connsiteX10" fmla="*/ 25464 w 140562"/>
                  <a:gd name="connsiteY10" fmla="*/ 719868 h 721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562" h="721242">
                    <a:moveTo>
                      <a:pt x="129896" y="720272"/>
                    </a:moveTo>
                    <a:lnTo>
                      <a:pt x="139245" y="73057"/>
                    </a:lnTo>
                    <a:lnTo>
                      <a:pt x="134582" y="57452"/>
                    </a:lnTo>
                    <a:lnTo>
                      <a:pt x="29603" y="56358"/>
                    </a:lnTo>
                    <a:cubicBezTo>
                      <a:pt x="7337" y="37542"/>
                      <a:pt x="22371" y="14277"/>
                      <a:pt x="31649" y="11946"/>
                    </a:cubicBezTo>
                    <a:lnTo>
                      <a:pt x="124020" y="10305"/>
                    </a:lnTo>
                    <a:lnTo>
                      <a:pt x="117431" y="-971"/>
                    </a:lnTo>
                    <a:lnTo>
                      <a:pt x="32268" y="-971"/>
                    </a:lnTo>
                    <a:cubicBezTo>
                      <a:pt x="7123" y="3525"/>
                      <a:pt x="-2939" y="30191"/>
                      <a:pt x="-1108" y="55906"/>
                    </a:cubicBezTo>
                    <a:lnTo>
                      <a:pt x="2009" y="665703"/>
                    </a:lnTo>
                    <a:cubicBezTo>
                      <a:pt x="2580" y="698007"/>
                      <a:pt x="8027" y="707094"/>
                      <a:pt x="25464" y="719868"/>
                    </a:cubicBezTo>
                    <a:close/>
                  </a:path>
                </a:pathLst>
              </a:custGeom>
              <a:solidFill>
                <a:srgbClr val="009688"/>
              </a:solidFill>
              <a:ln w="23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D3509A-9544-2596-3C89-C4801CC34DBC}"/>
                  </a:ext>
                </a:extLst>
              </p:cNvPr>
              <p:cNvSpPr/>
              <p:nvPr/>
            </p:nvSpPr>
            <p:spPr>
              <a:xfrm>
                <a:off x="8958620" y="3918201"/>
                <a:ext cx="535863" cy="42461"/>
              </a:xfrm>
              <a:custGeom>
                <a:avLst/>
                <a:gdLst>
                  <a:gd name="connsiteX0" fmla="*/ 534485 w 535863"/>
                  <a:gd name="connsiteY0" fmla="*/ 41581 h 42461"/>
                  <a:gd name="connsiteX1" fmla="*/ 525659 w 535863"/>
                  <a:gd name="connsiteY1" fmla="*/ 4639 h 42461"/>
                  <a:gd name="connsiteX2" fmla="*/ 12850 w 535863"/>
                  <a:gd name="connsiteY2" fmla="*/ -880 h 42461"/>
                  <a:gd name="connsiteX3" fmla="*/ 8996 w 535863"/>
                  <a:gd name="connsiteY3" fmla="*/ 41034 h 4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5863" h="42461">
                    <a:moveTo>
                      <a:pt x="534485" y="41581"/>
                    </a:moveTo>
                    <a:lnTo>
                      <a:pt x="525659" y="4639"/>
                    </a:lnTo>
                    <a:lnTo>
                      <a:pt x="12850" y="-880"/>
                    </a:lnTo>
                    <a:cubicBezTo>
                      <a:pt x="-7442" y="10372"/>
                      <a:pt x="-3517" y="30948"/>
                      <a:pt x="8996" y="410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3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B58C0467-89A9-1A63-E814-4F328B30B2EF}"/>
                  </a:ext>
                </a:extLst>
              </p:cNvPr>
              <p:cNvSpPr/>
              <p:nvPr/>
            </p:nvSpPr>
            <p:spPr>
              <a:xfrm>
                <a:off x="8967519" y="3907330"/>
                <a:ext cx="542602" cy="61158"/>
              </a:xfrm>
              <a:custGeom>
                <a:avLst/>
                <a:gdLst>
                  <a:gd name="connsiteX0" fmla="*/ 2710 w 542602"/>
                  <a:gd name="connsiteY0" fmla="*/ 8446 h 61158"/>
                  <a:gd name="connsiteX1" fmla="*/ 516066 w 542602"/>
                  <a:gd name="connsiteY1" fmla="*/ 15058 h 61158"/>
                  <a:gd name="connsiteX2" fmla="*/ 517161 w 542602"/>
                  <a:gd name="connsiteY2" fmla="*/ 60279 h 61158"/>
                  <a:gd name="connsiteX3" fmla="*/ 541140 w 542602"/>
                  <a:gd name="connsiteY3" fmla="*/ 59161 h 61158"/>
                  <a:gd name="connsiteX4" fmla="*/ 541140 w 542602"/>
                  <a:gd name="connsiteY4" fmla="*/ 23884 h 61158"/>
                  <a:gd name="connsiteX5" fmla="*/ 527105 w 542602"/>
                  <a:gd name="connsiteY5" fmla="*/ 6994 h 61158"/>
                  <a:gd name="connsiteX6" fmla="*/ -1383 w 542602"/>
                  <a:gd name="connsiteY6" fmla="*/ -879 h 6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602" h="61158">
                    <a:moveTo>
                      <a:pt x="2710" y="8446"/>
                    </a:moveTo>
                    <a:lnTo>
                      <a:pt x="516066" y="15058"/>
                    </a:lnTo>
                    <a:lnTo>
                      <a:pt x="517161" y="60279"/>
                    </a:lnTo>
                    <a:lnTo>
                      <a:pt x="541140" y="59161"/>
                    </a:lnTo>
                    <a:lnTo>
                      <a:pt x="541140" y="23884"/>
                    </a:lnTo>
                    <a:cubicBezTo>
                      <a:pt x="541544" y="8255"/>
                      <a:pt x="540926" y="9302"/>
                      <a:pt x="527105" y="6994"/>
                    </a:cubicBezTo>
                    <a:lnTo>
                      <a:pt x="-1383" y="-879"/>
                    </a:lnTo>
                    <a:close/>
                  </a:path>
                </a:pathLst>
              </a:custGeom>
              <a:solidFill>
                <a:srgbClr val="00796B"/>
              </a:solidFill>
              <a:ln w="23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BBDE1FB4-3239-7D67-408C-B294E663DD61}"/>
                  </a:ext>
                </a:extLst>
              </p:cNvPr>
              <p:cNvSpPr/>
              <p:nvPr/>
            </p:nvSpPr>
            <p:spPr>
              <a:xfrm>
                <a:off x="8955392" y="3935899"/>
                <a:ext cx="569445" cy="91939"/>
              </a:xfrm>
              <a:custGeom>
                <a:avLst/>
                <a:gdLst>
                  <a:gd name="connsiteX0" fmla="*/ 439224 w 569445"/>
                  <a:gd name="connsiteY0" fmla="*/ 34100 h 91939"/>
                  <a:gd name="connsiteX1" fmla="*/ 557310 w 569445"/>
                  <a:gd name="connsiteY1" fmla="*/ 37835 h 91939"/>
                  <a:gd name="connsiteX2" fmla="*/ 565256 w 569445"/>
                  <a:gd name="connsiteY2" fmla="*/ 91048 h 91939"/>
                  <a:gd name="connsiteX3" fmla="*/ 566659 w 569445"/>
                  <a:gd name="connsiteY3" fmla="*/ 82651 h 91939"/>
                  <a:gd name="connsiteX4" fmla="*/ 568063 w 569445"/>
                  <a:gd name="connsiteY4" fmla="*/ 50442 h 91939"/>
                  <a:gd name="connsiteX5" fmla="*/ 525553 w 569445"/>
                  <a:gd name="connsiteY5" fmla="*/ 25251 h 91939"/>
                  <a:gd name="connsiteX6" fmla="*/ 160993 w 569445"/>
                  <a:gd name="connsiteY6" fmla="*/ 22920 h 91939"/>
                  <a:gd name="connsiteX7" fmla="*/ 11625 w 569445"/>
                  <a:gd name="connsiteY7" fmla="*/ 24323 h 91939"/>
                  <a:gd name="connsiteX8" fmla="*/ -508 w 569445"/>
                  <a:gd name="connsiteY8" fmla="*/ -892 h 91939"/>
                  <a:gd name="connsiteX9" fmla="*/ 7414 w 569445"/>
                  <a:gd name="connsiteY9" fmla="*/ 31317 h 91939"/>
                  <a:gd name="connsiteX10" fmla="*/ 118982 w 569445"/>
                  <a:gd name="connsiteY10" fmla="*/ 34576 h 9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9445" h="91939">
                    <a:moveTo>
                      <a:pt x="439224" y="34100"/>
                    </a:moveTo>
                    <a:cubicBezTo>
                      <a:pt x="478594" y="35337"/>
                      <a:pt x="545345" y="32554"/>
                      <a:pt x="557310" y="37835"/>
                    </a:cubicBezTo>
                    <a:cubicBezTo>
                      <a:pt x="567040" y="50323"/>
                      <a:pt x="566707" y="72707"/>
                      <a:pt x="565256" y="91048"/>
                    </a:cubicBezTo>
                    <a:lnTo>
                      <a:pt x="566659" y="82651"/>
                    </a:lnTo>
                    <a:lnTo>
                      <a:pt x="568063" y="50442"/>
                    </a:lnTo>
                    <a:cubicBezTo>
                      <a:pt x="564875" y="26559"/>
                      <a:pt x="548532" y="27440"/>
                      <a:pt x="525553" y="25251"/>
                    </a:cubicBezTo>
                    <a:lnTo>
                      <a:pt x="160993" y="22920"/>
                    </a:lnTo>
                    <a:lnTo>
                      <a:pt x="11625" y="24323"/>
                    </a:lnTo>
                    <a:cubicBezTo>
                      <a:pt x="-5884" y="7934"/>
                      <a:pt x="2347" y="6482"/>
                      <a:pt x="-508" y="-892"/>
                    </a:cubicBezTo>
                    <a:cubicBezTo>
                      <a:pt x="-4171" y="14594"/>
                      <a:pt x="4678" y="25965"/>
                      <a:pt x="7414" y="31317"/>
                    </a:cubicBezTo>
                    <a:lnTo>
                      <a:pt x="118982" y="34576"/>
                    </a:lnTo>
                  </a:path>
                </a:pathLst>
              </a:custGeom>
              <a:solidFill>
                <a:srgbClr val="009688"/>
              </a:solidFill>
              <a:ln w="23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CFF6A7A-0AB7-BB82-7F10-68CA71687ED0}"/>
                  </a:ext>
                </a:extLst>
              </p:cNvPr>
              <p:cNvSpPr/>
              <p:nvPr/>
            </p:nvSpPr>
            <p:spPr>
              <a:xfrm>
                <a:off x="9064857" y="4597471"/>
                <a:ext cx="442772" cy="27038"/>
              </a:xfrm>
              <a:custGeom>
                <a:avLst/>
                <a:gdLst>
                  <a:gd name="connsiteX0" fmla="*/ 544 w 442772"/>
                  <a:gd name="connsiteY0" fmla="*/ 27382 h 27038"/>
                  <a:gd name="connsiteX1" fmla="*/ 428670 w 442772"/>
                  <a:gd name="connsiteY1" fmla="*/ 26256 h 27038"/>
                  <a:gd name="connsiteX2" fmla="*/ 443317 w 442772"/>
                  <a:gd name="connsiteY2" fmla="*/ 9920 h 27038"/>
                  <a:gd name="connsiteX3" fmla="*/ 443317 w 442772"/>
                  <a:gd name="connsiteY3" fmla="*/ 344 h 27038"/>
                  <a:gd name="connsiteX4" fmla="*/ 438247 w 442772"/>
                  <a:gd name="connsiteY4" fmla="*/ 344 h 27038"/>
                  <a:gd name="connsiteX5" fmla="*/ 425854 w 442772"/>
                  <a:gd name="connsiteY5" fmla="*/ 19496 h 27038"/>
                  <a:gd name="connsiteX6" fmla="*/ 2234 w 442772"/>
                  <a:gd name="connsiteY6" fmla="*/ 21749 h 27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2772" h="27038">
                    <a:moveTo>
                      <a:pt x="544" y="27382"/>
                    </a:moveTo>
                    <a:lnTo>
                      <a:pt x="428670" y="26256"/>
                    </a:lnTo>
                    <a:cubicBezTo>
                      <a:pt x="440652" y="22962"/>
                      <a:pt x="440845" y="21044"/>
                      <a:pt x="443317" y="9920"/>
                    </a:cubicBezTo>
                    <a:cubicBezTo>
                      <a:pt x="443317" y="6728"/>
                      <a:pt x="443317" y="3536"/>
                      <a:pt x="443317" y="344"/>
                    </a:cubicBezTo>
                    <a:lnTo>
                      <a:pt x="438247" y="344"/>
                    </a:lnTo>
                    <a:cubicBezTo>
                      <a:pt x="438501" y="15802"/>
                      <a:pt x="435085" y="16933"/>
                      <a:pt x="425854" y="19496"/>
                    </a:cubicBezTo>
                    <a:lnTo>
                      <a:pt x="2234" y="21749"/>
                    </a:lnTo>
                    <a:close/>
                  </a:path>
                </a:pathLst>
              </a:custGeom>
              <a:solidFill>
                <a:srgbClr val="009688">
                  <a:alpha val="45000"/>
                </a:srgbClr>
              </a:solidFill>
              <a:ln w="50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E2A4434-4025-D762-5245-8F503C4DC44F}"/>
                </a:ext>
              </a:extLst>
            </p:cNvPr>
            <p:cNvSpPr/>
            <p:nvPr/>
          </p:nvSpPr>
          <p:spPr>
            <a:xfrm>
              <a:off x="8991592" y="3959495"/>
              <a:ext cx="60606" cy="144068"/>
            </a:xfrm>
            <a:custGeom>
              <a:avLst/>
              <a:gdLst>
                <a:gd name="connsiteX0" fmla="*/ -54 w 60606"/>
                <a:gd name="connsiteY0" fmla="*/ -48 h 144068"/>
                <a:gd name="connsiteX1" fmla="*/ -54 w 60606"/>
                <a:gd name="connsiteY1" fmla="*/ 144021 h 144068"/>
                <a:gd name="connsiteX2" fmla="*/ 29896 w 60606"/>
                <a:gd name="connsiteY2" fmla="*/ 106236 h 144068"/>
                <a:gd name="connsiteX3" fmla="*/ 60553 w 60606"/>
                <a:gd name="connsiteY3" fmla="*/ 143235 h 144068"/>
                <a:gd name="connsiteX4" fmla="*/ 60553 w 60606"/>
                <a:gd name="connsiteY4" fmla="*/ -40 h 14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06" h="144068">
                  <a:moveTo>
                    <a:pt x="-54" y="-48"/>
                  </a:moveTo>
                  <a:lnTo>
                    <a:pt x="-54" y="144021"/>
                  </a:lnTo>
                  <a:lnTo>
                    <a:pt x="29896" y="106236"/>
                  </a:lnTo>
                  <a:lnTo>
                    <a:pt x="60553" y="143235"/>
                  </a:lnTo>
                  <a:lnTo>
                    <a:pt x="60553" y="-40"/>
                  </a:lnTo>
                  <a:close/>
                </a:path>
              </a:pathLst>
            </a:custGeom>
            <a:solidFill>
              <a:srgbClr val="80CBC4"/>
            </a:solidFill>
            <a:ln w="70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3" name="图形 3">
            <a:extLst>
              <a:ext uri="{FF2B5EF4-FFF2-40B4-BE49-F238E27FC236}">
                <a16:creationId xmlns:a16="http://schemas.microsoft.com/office/drawing/2014/main" id="{A3B18A72-F060-BCAE-3EE2-85C2544C2ADB}"/>
              </a:ext>
            </a:extLst>
          </p:cNvPr>
          <p:cNvGrpSpPr/>
          <p:nvPr/>
        </p:nvGrpSpPr>
        <p:grpSpPr>
          <a:xfrm>
            <a:off x="10662603" y="3865530"/>
            <a:ext cx="766667" cy="766638"/>
            <a:chOff x="10531975" y="3880044"/>
            <a:chExt cx="766667" cy="766638"/>
          </a:xfrm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9229D4F2-174E-EA81-1EBD-EFF31D9D721B}"/>
                </a:ext>
              </a:extLst>
            </p:cNvPr>
            <p:cNvSpPr/>
            <p:nvPr/>
          </p:nvSpPr>
          <p:spPr>
            <a:xfrm>
              <a:off x="10531975" y="3880044"/>
              <a:ext cx="766667" cy="766638"/>
            </a:xfrm>
            <a:custGeom>
              <a:avLst/>
              <a:gdLst>
                <a:gd name="connsiteX0" fmla="*/ 767589 w 766667"/>
                <a:gd name="connsiteY0" fmla="*/ 383572 h 766638"/>
                <a:gd name="connsiteX1" fmla="*/ 384255 w 766667"/>
                <a:gd name="connsiteY1" fmla="*/ 766891 h 766638"/>
                <a:gd name="connsiteX2" fmla="*/ 922 w 766667"/>
                <a:gd name="connsiteY2" fmla="*/ 383572 h 766638"/>
                <a:gd name="connsiteX3" fmla="*/ 384255 w 766667"/>
                <a:gd name="connsiteY3" fmla="*/ 252 h 766638"/>
                <a:gd name="connsiteX4" fmla="*/ 767589 w 766667"/>
                <a:gd name="connsiteY4" fmla="*/ 383572 h 76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667" h="766638">
                  <a:moveTo>
                    <a:pt x="767589" y="383572"/>
                  </a:moveTo>
                  <a:cubicBezTo>
                    <a:pt x="767589" y="595273"/>
                    <a:pt x="595964" y="766891"/>
                    <a:pt x="384255" y="766891"/>
                  </a:cubicBezTo>
                  <a:cubicBezTo>
                    <a:pt x="172546" y="766891"/>
                    <a:pt x="922" y="595273"/>
                    <a:pt x="922" y="383572"/>
                  </a:cubicBezTo>
                  <a:cubicBezTo>
                    <a:pt x="922" y="171870"/>
                    <a:pt x="172546" y="252"/>
                    <a:pt x="384255" y="252"/>
                  </a:cubicBezTo>
                  <a:cubicBezTo>
                    <a:pt x="595964" y="252"/>
                    <a:pt x="767589" y="171870"/>
                    <a:pt x="767589" y="383572"/>
                  </a:cubicBezTo>
                  <a:close/>
                </a:path>
              </a:pathLst>
            </a:custGeom>
            <a:solidFill>
              <a:srgbClr val="FF8933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A2977D1B-C430-21A1-CC2D-5E1FBCB75506}"/>
                </a:ext>
              </a:extLst>
            </p:cNvPr>
            <p:cNvSpPr/>
            <p:nvPr/>
          </p:nvSpPr>
          <p:spPr>
            <a:xfrm>
              <a:off x="10604498" y="3952564"/>
              <a:ext cx="621622" cy="621599"/>
            </a:xfrm>
            <a:custGeom>
              <a:avLst/>
              <a:gdLst>
                <a:gd name="connsiteX0" fmla="*/ 622544 w 621622"/>
                <a:gd name="connsiteY0" fmla="*/ 311052 h 621599"/>
                <a:gd name="connsiteX1" fmla="*/ 311733 w 621622"/>
                <a:gd name="connsiteY1" fmla="*/ 621852 h 621599"/>
                <a:gd name="connsiteX2" fmla="*/ 922 w 621622"/>
                <a:gd name="connsiteY2" fmla="*/ 311052 h 621599"/>
                <a:gd name="connsiteX3" fmla="*/ 311733 w 621622"/>
                <a:gd name="connsiteY3" fmla="*/ 252 h 621599"/>
                <a:gd name="connsiteX4" fmla="*/ 622544 w 621622"/>
                <a:gd name="connsiteY4" fmla="*/ 311052 h 62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622" h="621599">
                  <a:moveTo>
                    <a:pt x="622544" y="311052"/>
                  </a:moveTo>
                  <a:cubicBezTo>
                    <a:pt x="622544" y="482702"/>
                    <a:pt x="483389" y="621852"/>
                    <a:pt x="311733" y="621852"/>
                  </a:cubicBezTo>
                  <a:cubicBezTo>
                    <a:pt x="140077" y="621852"/>
                    <a:pt x="922" y="482702"/>
                    <a:pt x="922" y="311052"/>
                  </a:cubicBezTo>
                  <a:cubicBezTo>
                    <a:pt x="922" y="139402"/>
                    <a:pt x="140077" y="252"/>
                    <a:pt x="311733" y="252"/>
                  </a:cubicBezTo>
                  <a:cubicBezTo>
                    <a:pt x="483389" y="252"/>
                    <a:pt x="622544" y="139402"/>
                    <a:pt x="622544" y="311052"/>
                  </a:cubicBezTo>
                  <a:close/>
                </a:path>
              </a:pathLst>
            </a:custGeom>
            <a:solidFill>
              <a:srgbClr val="FFFFFF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9D10C7E1-13D0-2349-A2D5-27C90D2DD461}"/>
                </a:ext>
              </a:extLst>
            </p:cNvPr>
            <p:cNvSpPr/>
            <p:nvPr/>
          </p:nvSpPr>
          <p:spPr>
            <a:xfrm rot="-2700000">
              <a:off x="10961854" y="4183267"/>
              <a:ext cx="10360" cy="263721"/>
            </a:xfrm>
            <a:custGeom>
              <a:avLst/>
              <a:gdLst>
                <a:gd name="connsiteX0" fmla="*/ 924 w 10360"/>
                <a:gd name="connsiteY0" fmla="*/ 255 h 263721"/>
                <a:gd name="connsiteX1" fmla="*/ 11284 w 10360"/>
                <a:gd name="connsiteY1" fmla="*/ 255 h 263721"/>
                <a:gd name="connsiteX2" fmla="*/ 11284 w 10360"/>
                <a:gd name="connsiteY2" fmla="*/ 263976 h 263721"/>
                <a:gd name="connsiteX3" fmla="*/ 924 w 10360"/>
                <a:gd name="connsiteY3" fmla="*/ 263976 h 2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60" h="263721">
                  <a:moveTo>
                    <a:pt x="924" y="255"/>
                  </a:moveTo>
                  <a:lnTo>
                    <a:pt x="11284" y="255"/>
                  </a:lnTo>
                  <a:lnTo>
                    <a:pt x="11284" y="263976"/>
                  </a:lnTo>
                  <a:lnTo>
                    <a:pt x="924" y="263976"/>
                  </a:lnTo>
                  <a:close/>
                </a:path>
              </a:pathLst>
            </a:custGeom>
            <a:solidFill>
              <a:srgbClr val="FF725F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A72054C-16FE-682F-0B54-CFFD521E3432}"/>
                </a:ext>
              </a:extLst>
            </p:cNvPr>
            <p:cNvSpPr/>
            <p:nvPr/>
          </p:nvSpPr>
          <p:spPr>
            <a:xfrm>
              <a:off x="10884228" y="4232283"/>
              <a:ext cx="62162" cy="62159"/>
            </a:xfrm>
            <a:custGeom>
              <a:avLst/>
              <a:gdLst>
                <a:gd name="connsiteX0" fmla="*/ 63084 w 62162"/>
                <a:gd name="connsiteY0" fmla="*/ 31332 h 62159"/>
                <a:gd name="connsiteX1" fmla="*/ 32003 w 62162"/>
                <a:gd name="connsiteY1" fmla="*/ 62412 h 62159"/>
                <a:gd name="connsiteX2" fmla="*/ 922 w 62162"/>
                <a:gd name="connsiteY2" fmla="*/ 31332 h 62159"/>
                <a:gd name="connsiteX3" fmla="*/ 32003 w 62162"/>
                <a:gd name="connsiteY3" fmla="*/ 252 h 62159"/>
                <a:gd name="connsiteX4" fmla="*/ 63084 w 62162"/>
                <a:gd name="connsiteY4" fmla="*/ 31332 h 6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62" h="62159">
                  <a:moveTo>
                    <a:pt x="63084" y="31332"/>
                  </a:moveTo>
                  <a:cubicBezTo>
                    <a:pt x="63084" y="48497"/>
                    <a:pt x="49168" y="62412"/>
                    <a:pt x="32003" y="62412"/>
                  </a:cubicBezTo>
                  <a:cubicBezTo>
                    <a:pt x="14837" y="62412"/>
                    <a:pt x="922" y="48497"/>
                    <a:pt x="922" y="31332"/>
                  </a:cubicBezTo>
                  <a:cubicBezTo>
                    <a:pt x="922" y="14167"/>
                    <a:pt x="14837" y="252"/>
                    <a:pt x="32003" y="252"/>
                  </a:cubicBezTo>
                  <a:cubicBezTo>
                    <a:pt x="49168" y="252"/>
                    <a:pt x="63084" y="14167"/>
                    <a:pt x="63084" y="3133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91DC77E8-B6F4-15B9-92E4-62EDC0AEF95F}"/>
                </a:ext>
              </a:extLst>
            </p:cNvPr>
            <p:cNvSpPr/>
            <p:nvPr/>
          </p:nvSpPr>
          <p:spPr>
            <a:xfrm>
              <a:off x="10749543" y="4253003"/>
              <a:ext cx="176126" cy="20719"/>
            </a:xfrm>
            <a:custGeom>
              <a:avLst/>
              <a:gdLst>
                <a:gd name="connsiteX0" fmla="*/ 166684 w 176126"/>
                <a:gd name="connsiteY0" fmla="*/ 252 h 20719"/>
                <a:gd name="connsiteX1" fmla="*/ 11279 w 176126"/>
                <a:gd name="connsiteY1" fmla="*/ 252 h 20719"/>
                <a:gd name="connsiteX2" fmla="*/ 918 w 176126"/>
                <a:gd name="connsiteY2" fmla="*/ 10612 h 20719"/>
                <a:gd name="connsiteX3" fmla="*/ 11279 w 176126"/>
                <a:gd name="connsiteY3" fmla="*/ 20972 h 20719"/>
                <a:gd name="connsiteX4" fmla="*/ 166684 w 176126"/>
                <a:gd name="connsiteY4" fmla="*/ 20972 h 20719"/>
                <a:gd name="connsiteX5" fmla="*/ 177044 w 176126"/>
                <a:gd name="connsiteY5" fmla="*/ 10612 h 20719"/>
                <a:gd name="connsiteX6" fmla="*/ 166684 w 176126"/>
                <a:gd name="connsiteY6" fmla="*/ 252 h 2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126" h="20719">
                  <a:moveTo>
                    <a:pt x="166684" y="252"/>
                  </a:moveTo>
                  <a:lnTo>
                    <a:pt x="11279" y="252"/>
                  </a:lnTo>
                  <a:cubicBezTo>
                    <a:pt x="5550" y="252"/>
                    <a:pt x="918" y="4883"/>
                    <a:pt x="918" y="10612"/>
                  </a:cubicBezTo>
                  <a:cubicBezTo>
                    <a:pt x="918" y="16342"/>
                    <a:pt x="5550" y="20972"/>
                    <a:pt x="11279" y="20972"/>
                  </a:cubicBezTo>
                  <a:lnTo>
                    <a:pt x="166684" y="20972"/>
                  </a:lnTo>
                  <a:cubicBezTo>
                    <a:pt x="172413" y="20972"/>
                    <a:pt x="177044" y="16342"/>
                    <a:pt x="177044" y="10612"/>
                  </a:cubicBezTo>
                  <a:cubicBezTo>
                    <a:pt x="177044" y="4883"/>
                    <a:pt x="172382" y="252"/>
                    <a:pt x="166684" y="252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0A290642-4004-77AF-83F5-CE38B95A39C6}"/>
                </a:ext>
              </a:extLst>
            </p:cNvPr>
            <p:cNvSpPr/>
            <p:nvPr/>
          </p:nvSpPr>
          <p:spPr>
            <a:xfrm>
              <a:off x="10904948" y="4025083"/>
              <a:ext cx="20720" cy="248639"/>
            </a:xfrm>
            <a:custGeom>
              <a:avLst/>
              <a:gdLst>
                <a:gd name="connsiteX0" fmla="*/ 11282 w 20720"/>
                <a:gd name="connsiteY0" fmla="*/ 247 h 248639"/>
                <a:gd name="connsiteX1" fmla="*/ 922 w 20720"/>
                <a:gd name="connsiteY1" fmla="*/ 10607 h 248639"/>
                <a:gd name="connsiteX2" fmla="*/ 922 w 20720"/>
                <a:gd name="connsiteY2" fmla="*/ 238527 h 248639"/>
                <a:gd name="connsiteX3" fmla="*/ 11282 w 20720"/>
                <a:gd name="connsiteY3" fmla="*/ 248887 h 248639"/>
                <a:gd name="connsiteX4" fmla="*/ 21642 w 20720"/>
                <a:gd name="connsiteY4" fmla="*/ 238527 h 248639"/>
                <a:gd name="connsiteX5" fmla="*/ 21642 w 20720"/>
                <a:gd name="connsiteY5" fmla="*/ 10607 h 248639"/>
                <a:gd name="connsiteX6" fmla="*/ 11282 w 20720"/>
                <a:gd name="connsiteY6" fmla="*/ 247 h 24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20" h="248639">
                  <a:moveTo>
                    <a:pt x="11282" y="247"/>
                  </a:moveTo>
                  <a:cubicBezTo>
                    <a:pt x="5553" y="247"/>
                    <a:pt x="922" y="4878"/>
                    <a:pt x="922" y="10607"/>
                  </a:cubicBezTo>
                  <a:lnTo>
                    <a:pt x="922" y="238527"/>
                  </a:lnTo>
                  <a:cubicBezTo>
                    <a:pt x="922" y="244256"/>
                    <a:pt x="5553" y="248887"/>
                    <a:pt x="11282" y="248887"/>
                  </a:cubicBezTo>
                  <a:cubicBezTo>
                    <a:pt x="17011" y="248887"/>
                    <a:pt x="21642" y="244256"/>
                    <a:pt x="21642" y="238527"/>
                  </a:cubicBezTo>
                  <a:lnTo>
                    <a:pt x="21642" y="10607"/>
                  </a:lnTo>
                  <a:cubicBezTo>
                    <a:pt x="21642" y="4909"/>
                    <a:pt x="16980" y="247"/>
                    <a:pt x="11282" y="247"/>
                  </a:cubicBezTo>
                  <a:close/>
                </a:path>
              </a:pathLst>
            </a:custGeom>
            <a:solidFill>
              <a:srgbClr val="808080"/>
            </a:solidFill>
            <a:ln w="10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605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1047906"/>
            <a:ext cx="97081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收集整理并转换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矢量文件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405808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113</Words>
  <Application>Microsoft Office PowerPoint</Application>
  <PresentationFormat>宽屏</PresentationFormat>
  <Paragraphs>15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HarmonyOS Sans SC Light</vt:lpstr>
      <vt:lpstr>阿里巴巴普惠体 2.0 55 Regular</vt:lpstr>
      <vt:lpstr>阿里巴巴普惠体 2.0 65 Medium</vt:lpstr>
      <vt:lpstr>等线</vt:lpstr>
      <vt:lpstr>Arial</vt:lpstr>
      <vt:lpstr>Calibri</vt:lpstr>
      <vt:lpstr>Magneto</vt:lpstr>
      <vt:lpstr>Times New Roman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答卷 书籍 博士帽 大学生毕业主题插画ppt素材</dc:title>
  <dc:creator>51PPT模板网</dc:creator>
  <cp:keywords>www.51pptmoban.com</cp:keywords>
  <dc:description>51PPT模板网 唯一访问网址：www.51pptmoban.com</dc:description>
  <cp:lastModifiedBy>Power user</cp:lastModifiedBy>
  <cp:revision>33</cp:revision>
  <dcterms:created xsi:type="dcterms:W3CDTF">2023-03-28T11:58:18Z</dcterms:created>
  <dcterms:modified xsi:type="dcterms:W3CDTF">2023-04-02T13:15:48Z</dcterms:modified>
</cp:coreProperties>
</file>